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0" r:id="rId4"/>
    <p:sldMasterId id="21474837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oboto Serif"/>
      <p:regular r:id="rId24"/>
      <p:bold r:id="rId25"/>
      <p:italic r:id="rId26"/>
      <p:boldItalic r:id="rId27"/>
    </p:embeddedFont>
    <p:embeddedFont>
      <p:font typeface="Inter Light"/>
      <p:regular r:id="rId28"/>
      <p:bold r:id="rId29"/>
      <p:italic r:id="rId30"/>
      <p:boldItalic r:id="rId31"/>
    </p:embeddedFont>
    <p:embeddedFont>
      <p:font typeface="Inter SemiBold"/>
      <p:regular r:id="rId32"/>
      <p:bold r:id="rId33"/>
      <p:italic r:id="rId34"/>
      <p:boldItalic r:id="rId35"/>
    </p:embeddedFont>
    <p:embeddedFont>
      <p:font typeface="Roboto"/>
      <p:regular r:id="rId36"/>
      <p:bold r:id="rId37"/>
      <p:italic r:id="rId38"/>
      <p:boldItalic r:id="rId39"/>
    </p:embeddedFont>
    <p:embeddedFont>
      <p:font typeface="Plus Jakarta Sans ExtraBold"/>
      <p:bold r:id="rId40"/>
      <p:boldItalic r:id="rId41"/>
    </p:embeddedFont>
    <p:embeddedFont>
      <p:font typeface="Inter"/>
      <p:regular r:id="rId42"/>
      <p:bold r:id="rId43"/>
      <p:italic r:id="rId44"/>
      <p:boldItalic r:id="rId45"/>
    </p:embeddedFont>
    <p:embeddedFont>
      <p:font typeface="Inter ExtraLight"/>
      <p:regular r:id="rId46"/>
      <p:bold r:id="rId47"/>
      <p:italic r:id="rId48"/>
      <p:boldItalic r:id="rId49"/>
    </p:embeddedFont>
    <p:embeddedFont>
      <p:font typeface="Inter Medium"/>
      <p:regular r:id="rId50"/>
      <p:bold r:id="rId51"/>
      <p:italic r:id="rId52"/>
      <p:boldItalic r:id="rId53"/>
    </p:embeddedFont>
    <p:embeddedFont>
      <p:font typeface="Open Sans Light"/>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9A227E-A2F1-4FBA-BA50-BE6CB51974D9}">
  <a:tblStyle styleId="{8D9A227E-A2F1-4FBA-BA50-BE6CB51974D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lusJakartaSansExtraBold-bold.fntdata"/><Relationship Id="rId42" Type="http://schemas.openxmlformats.org/officeDocument/2006/relationships/font" Target="fonts/Inter-regular.fntdata"/><Relationship Id="rId41" Type="http://schemas.openxmlformats.org/officeDocument/2006/relationships/font" Target="fonts/PlusJakartaSansExtraBold-boldItalic.fntdata"/><Relationship Id="rId44" Type="http://schemas.openxmlformats.org/officeDocument/2006/relationships/font" Target="fonts/Inter-italic.fntdata"/><Relationship Id="rId43" Type="http://schemas.openxmlformats.org/officeDocument/2006/relationships/font" Target="fonts/Inter-bold.fntdata"/><Relationship Id="rId46" Type="http://schemas.openxmlformats.org/officeDocument/2006/relationships/font" Target="fonts/InterExtraLight-regular.fntdata"/><Relationship Id="rId45" Type="http://schemas.openxmlformats.org/officeDocument/2006/relationships/font" Target="fonts/Inter-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nterExtraLight-italic.fntdata"/><Relationship Id="rId47" Type="http://schemas.openxmlformats.org/officeDocument/2006/relationships/font" Target="fonts/InterExtraLight-bold.fntdata"/><Relationship Id="rId49" Type="http://schemas.openxmlformats.org/officeDocument/2006/relationships/font" Target="fonts/InterExtraLigh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Light-boldItalic.fntdata"/><Relationship Id="rId30" Type="http://schemas.openxmlformats.org/officeDocument/2006/relationships/font" Target="fonts/InterLight-italic.fntdata"/><Relationship Id="rId33" Type="http://schemas.openxmlformats.org/officeDocument/2006/relationships/font" Target="fonts/InterSemiBold-bold.fntdata"/><Relationship Id="rId32" Type="http://schemas.openxmlformats.org/officeDocument/2006/relationships/font" Target="fonts/InterSemiBold-regular.fntdata"/><Relationship Id="rId35" Type="http://schemas.openxmlformats.org/officeDocument/2006/relationships/font" Target="fonts/InterSemiBold-boldItalic.fntdata"/><Relationship Id="rId34" Type="http://schemas.openxmlformats.org/officeDocument/2006/relationships/font" Target="fonts/InterSemiBold-italic.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61" Type="http://schemas.openxmlformats.org/officeDocument/2006/relationships/font" Target="fonts/Open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Serif-regular.fntdata"/><Relationship Id="rId23" Type="http://schemas.openxmlformats.org/officeDocument/2006/relationships/slide" Target="slides/slide17.xml"/><Relationship Id="rId60" Type="http://schemas.openxmlformats.org/officeDocument/2006/relationships/font" Target="fonts/OpenSans-italic.fntdata"/><Relationship Id="rId26" Type="http://schemas.openxmlformats.org/officeDocument/2006/relationships/font" Target="fonts/RobotoSerif-italic.fntdata"/><Relationship Id="rId25" Type="http://schemas.openxmlformats.org/officeDocument/2006/relationships/font" Target="fonts/RobotoSerif-bold.fntdata"/><Relationship Id="rId28" Type="http://schemas.openxmlformats.org/officeDocument/2006/relationships/font" Target="fonts/InterLight-regular.fntdata"/><Relationship Id="rId27" Type="http://schemas.openxmlformats.org/officeDocument/2006/relationships/font" Target="fonts/RobotoSerif-boldItalic.fntdata"/><Relationship Id="rId29" Type="http://schemas.openxmlformats.org/officeDocument/2006/relationships/font" Target="fonts/InterLight-bold.fntdata"/><Relationship Id="rId51" Type="http://schemas.openxmlformats.org/officeDocument/2006/relationships/font" Target="fonts/InterMedium-bold.fntdata"/><Relationship Id="rId50" Type="http://schemas.openxmlformats.org/officeDocument/2006/relationships/font" Target="fonts/InterMedium-regular.fntdata"/><Relationship Id="rId53" Type="http://schemas.openxmlformats.org/officeDocument/2006/relationships/font" Target="fonts/InterMedium-boldItalic.fntdata"/><Relationship Id="rId52" Type="http://schemas.openxmlformats.org/officeDocument/2006/relationships/font" Target="fonts/InterMedium-italic.fntdata"/><Relationship Id="rId11" Type="http://schemas.openxmlformats.org/officeDocument/2006/relationships/slide" Target="slides/slide5.xml"/><Relationship Id="rId55" Type="http://schemas.openxmlformats.org/officeDocument/2006/relationships/font" Target="fonts/OpenSansLight-bold.fntdata"/><Relationship Id="rId10" Type="http://schemas.openxmlformats.org/officeDocument/2006/relationships/slide" Target="slides/slide4.xml"/><Relationship Id="rId54" Type="http://schemas.openxmlformats.org/officeDocument/2006/relationships/font" Target="fonts/OpenSansLight-regular.fntdata"/><Relationship Id="rId13" Type="http://schemas.openxmlformats.org/officeDocument/2006/relationships/slide" Target="slides/slide7.xml"/><Relationship Id="rId57" Type="http://schemas.openxmlformats.org/officeDocument/2006/relationships/font" Target="fonts/OpenSansLight-boldItalic.fntdata"/><Relationship Id="rId12" Type="http://schemas.openxmlformats.org/officeDocument/2006/relationships/slide" Target="slides/slide6.xml"/><Relationship Id="rId56" Type="http://schemas.openxmlformats.org/officeDocument/2006/relationships/font" Target="fonts/OpenSansLight-italic.fntdata"/><Relationship Id="rId15" Type="http://schemas.openxmlformats.org/officeDocument/2006/relationships/slide" Target="slides/slide9.xml"/><Relationship Id="rId59" Type="http://schemas.openxmlformats.org/officeDocument/2006/relationships/font" Target="fonts/OpenSans-bold.fntdata"/><Relationship Id="rId14" Type="http://schemas.openxmlformats.org/officeDocument/2006/relationships/slide" Target="slides/slide8.xml"/><Relationship Id="rId58" Type="http://schemas.openxmlformats.org/officeDocument/2006/relationships/font" Target="fonts/OpenSans-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evs.ai"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3b7a85e203_0_1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3b7a85e203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3852cf8b2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33852cf8b2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With Devs.ai, we help you stay ahead of the ever-evolving LLM landscape. You’ll have access to the latest LLMs as they emerge, thanks to our continuously updated library.</a:t>
            </a:r>
            <a:endParaRPr>
              <a:solidFill>
                <a:schemeClr val="dk1"/>
              </a:solidFill>
            </a:endParaRPr>
          </a:p>
          <a:p>
            <a:pPr indent="0" lvl="0" marL="0" rtl="0" algn="l">
              <a:lnSpc>
                <a:spcPct val="115000"/>
              </a:lnSpc>
              <a:spcBef>
                <a:spcPts val="0"/>
              </a:spcBef>
              <a:spcAft>
                <a:spcPts val="0"/>
              </a:spcAft>
              <a:buNone/>
            </a:pPr>
            <a:r>
              <a:rPr lang="en">
                <a:solidFill>
                  <a:schemeClr val="dk1"/>
                </a:solidFill>
              </a:rPr>
              <a:t>Switching models is easy — you can test and swap LLMs without the expensive integration headaches.</a:t>
            </a:r>
            <a:endParaRPr>
              <a:solidFill>
                <a:schemeClr val="dk1"/>
              </a:solidFill>
            </a:endParaRPr>
          </a:p>
          <a:p>
            <a:pPr indent="0" lvl="0" marL="0" rtl="0" algn="l">
              <a:lnSpc>
                <a:spcPct val="115000"/>
              </a:lnSpc>
              <a:spcBef>
                <a:spcPts val="0"/>
              </a:spcBef>
              <a:spcAft>
                <a:spcPts val="0"/>
              </a:spcAft>
              <a:buNone/>
            </a:pPr>
            <a:r>
              <a:rPr lang="en">
                <a:solidFill>
                  <a:schemeClr val="dk1"/>
                </a:solidFill>
              </a:rPr>
              <a:t>And best of all, we’re LLM-agnostic. You’re never locked into a single model, so you can choose the one that’s best suited for each task, giving you maximum flexibility and performance.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afa13090cb_0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afa13090cb_0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With Devs.ai, building and deploying top-tier AI agents has never been easier. Start by customizing your agent with your own data and selecting the perfect LLM for your needs. Next, augment your agent’s knowledge using predefined data pipelines — no coding required. Once you’re ready, deploy at scale by embedding agents directly into your business workflows or integrating via APIs. And for more complex use cases, orchestrate sophisticated workflows that allow your agents to perform tasks autonomously, simplifying your operations.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d9931cdc2b_0_5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2d9931cdc2b_0_5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rPr>
              <a:t>You can then easily scale your agent across your applications, ensuring seamless integration into every part of your business ecosystem. Whether it’s your website, CRM, or internal tools, the agent works consistently across all platforms </a:t>
            </a:r>
            <a:endParaRPr>
              <a:solidFill>
                <a:srgbClr val="222222"/>
              </a:solidFill>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afa13090cb_0_3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2afa13090cb_0_3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make it easy to manage the entire lifecycle of your agents: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Automate data updates</a:t>
            </a:r>
            <a:r>
              <a:rPr lang="en">
                <a:solidFill>
                  <a:schemeClr val="dk1"/>
                </a:solidFill>
              </a:rPr>
              <a:t> to keep your agent trained on the latest data.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Iterate &amp; optimize</a:t>
            </a:r>
            <a:r>
              <a:rPr lang="en">
                <a:solidFill>
                  <a:schemeClr val="dk1"/>
                </a:solidFill>
              </a:rPr>
              <a:t> to refine performance and expand capabilities.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Monitor metrics &amp; spend</a:t>
            </a:r>
            <a:r>
              <a:rPr lang="en">
                <a:solidFill>
                  <a:schemeClr val="dk1"/>
                </a:solidFill>
              </a:rPr>
              <a:t> for full visibility into agent performance and resource usage.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Upgrade LLMs</a:t>
            </a:r>
            <a:r>
              <a:rPr lang="en">
                <a:solidFill>
                  <a:schemeClr val="dk1"/>
                </a:solidFill>
              </a:rPr>
              <a:t> seamlessly as your business needs evolve, keeping you current with the LLM landscape."</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d97fb22297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d97fb22297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Devs.ai, you can rest assured that your data is secure and fully under your control. We prioritize enterprise-level security and compliance, ensuring that your proprietary data remains private and is never used for training public LLMs. You manage access and data usage, eliminating the risks of shadow AI and maintaining a trusted environment for your AI solutions.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33da49e907e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33da49e907e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dce560b148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2dce560b148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e42f4897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2e42f4897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afa13090cb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afa13090cb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there is a very saturated LLM release cycle. </a:t>
            </a:r>
            <a:endParaRPr/>
          </a:p>
          <a:p>
            <a:pPr indent="-298450" lvl="0" marL="457200" rtl="0" algn="l">
              <a:spcBef>
                <a:spcPts val="0"/>
              </a:spcBef>
              <a:spcAft>
                <a:spcPts val="0"/>
              </a:spcAft>
              <a:buClr>
                <a:schemeClr val="dk1"/>
              </a:buClr>
              <a:buSzPts val="1100"/>
              <a:buChar char="●"/>
            </a:pPr>
            <a:r>
              <a:rPr lang="en">
                <a:solidFill>
                  <a:schemeClr val="dk1"/>
                </a:solidFill>
              </a:rPr>
              <a:t>In </a:t>
            </a:r>
            <a:r>
              <a:rPr b="1" lang="en">
                <a:solidFill>
                  <a:schemeClr val="dk1"/>
                </a:solidFill>
              </a:rPr>
              <a:t>2023</a:t>
            </a:r>
            <a:r>
              <a:rPr lang="en">
                <a:solidFill>
                  <a:schemeClr val="dk1"/>
                </a:solidFill>
              </a:rPr>
              <a:t>, major LLMs were released every few months, primarily by companies like OpenAI, Meta, and Google.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By </a:t>
            </a:r>
            <a:r>
              <a:rPr b="1" lang="en">
                <a:solidFill>
                  <a:schemeClr val="dk1"/>
                </a:solidFill>
              </a:rPr>
              <a:t>2024</a:t>
            </a:r>
            <a:r>
              <a:rPr lang="en">
                <a:solidFill>
                  <a:schemeClr val="dk1"/>
                </a:solidFill>
              </a:rPr>
              <a:t>, the pace accelerated significantly.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in early </a:t>
            </a:r>
            <a:r>
              <a:rPr b="1" lang="en">
                <a:solidFill>
                  <a:schemeClr val="dk1"/>
                </a:solidFill>
              </a:rPr>
              <a:t>2025</a:t>
            </a:r>
            <a:r>
              <a:rPr lang="en">
                <a:solidFill>
                  <a:schemeClr val="dk1"/>
                </a:solidFill>
              </a:rPr>
              <a:t>, we’re seeing </a:t>
            </a:r>
            <a:r>
              <a:rPr b="1" lang="en">
                <a:solidFill>
                  <a:schemeClr val="dk1"/>
                </a:solidFill>
              </a:rPr>
              <a:t>1-2 new LLMs released every week</a:t>
            </a:r>
            <a:r>
              <a:rPr lang="en">
                <a:solidFill>
                  <a:schemeClr val="dk1"/>
                </a:solidFill>
              </a:rPr>
              <a:t>, particularly with smaller, specialized models and fine-tuned versions entering the market at a rapid rate.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What makes this landscape challenging is that </a:t>
            </a:r>
            <a:r>
              <a:rPr b="1" lang="en">
                <a:solidFill>
                  <a:schemeClr val="dk1"/>
                </a:solidFill>
              </a:rPr>
              <a:t>LLMs don’t function like traditional software</a:t>
            </a:r>
            <a:r>
              <a:rPr lang="en">
                <a:solidFill>
                  <a:schemeClr val="dk1"/>
                </a:solidFill>
              </a:rPr>
              <a:t>. With software, updates are automatic and often included in existing plans. But with LLMs: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Newer models aren’t just </a:t>
            </a:r>
            <a:r>
              <a:rPr b="1" lang="en">
                <a:solidFill>
                  <a:schemeClr val="dk1"/>
                </a:solidFill>
              </a:rPr>
              <a:t>better in performance</a:t>
            </a:r>
            <a:r>
              <a:rPr lang="en">
                <a:solidFill>
                  <a:schemeClr val="dk1"/>
                </a:solidFill>
              </a:rPr>
              <a:t>—they often come with </a:t>
            </a:r>
            <a:r>
              <a:rPr b="1" lang="en">
                <a:solidFill>
                  <a:schemeClr val="dk1"/>
                </a:solidFill>
              </a:rPr>
              <a:t>more competitive pricing</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forces companies to either </a:t>
            </a:r>
            <a:r>
              <a:rPr b="1" lang="en">
                <a:solidFill>
                  <a:schemeClr val="dk1"/>
                </a:solidFill>
              </a:rPr>
              <a:t>cancel existing plans</a:t>
            </a:r>
            <a:r>
              <a:rPr lang="en">
                <a:solidFill>
                  <a:schemeClr val="dk1"/>
                </a:solidFill>
              </a:rPr>
              <a:t> or </a:t>
            </a:r>
            <a:r>
              <a:rPr b="1" lang="en">
                <a:solidFill>
                  <a:schemeClr val="dk1"/>
                </a:solidFill>
              </a:rPr>
              <a:t>manage multiple LLMs</a:t>
            </a:r>
            <a:r>
              <a:rPr lang="en">
                <a:solidFill>
                  <a:schemeClr val="dk1"/>
                </a:solidFill>
              </a:rPr>
              <a:t>, which isn’t financially or operationally scalable.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bigger issue arises when AI systems built on older LLMs are </a:t>
            </a:r>
            <a:r>
              <a:rPr b="1" lang="en">
                <a:solidFill>
                  <a:schemeClr val="dk1"/>
                </a:solidFill>
              </a:rPr>
              <a:t>deeply embedded into workflows and tech stacks</a:t>
            </a:r>
            <a:r>
              <a:rPr lang="en">
                <a:solidFill>
                  <a:schemeClr val="dk1"/>
                </a:solidFill>
              </a:rPr>
              <a:t>. Switching to a new LLM often requires </a:t>
            </a:r>
            <a:r>
              <a:rPr b="1" lang="en">
                <a:solidFill>
                  <a:schemeClr val="dk1"/>
                </a:solidFill>
              </a:rPr>
              <a:t>rebuilding integrations and reworking strategies</a:t>
            </a:r>
            <a:r>
              <a:rPr lang="en">
                <a:solidFill>
                  <a:schemeClr val="dk1"/>
                </a:solidFill>
              </a:rPr>
              <a:t>, which can be </a:t>
            </a:r>
            <a:r>
              <a:rPr b="1" lang="en">
                <a:solidFill>
                  <a:schemeClr val="dk1"/>
                </a:solidFill>
              </a:rPr>
              <a:t>costly and time-consuming</a:t>
            </a:r>
            <a:r>
              <a:rPr lang="en">
                <a:solidFill>
                  <a:schemeClr val="dk1"/>
                </a:solidFill>
              </a:rPr>
              <a: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rPr>
              <a:t>The takeaway: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For companies trying to </a:t>
            </a:r>
            <a:r>
              <a:rPr b="1" lang="en">
                <a:solidFill>
                  <a:schemeClr val="dk1"/>
                </a:solidFill>
              </a:rPr>
              <a:t>scale their AI strategy</a:t>
            </a:r>
            <a:r>
              <a:rPr lang="en">
                <a:solidFill>
                  <a:schemeClr val="dk1"/>
                </a:solidFill>
              </a:rPr>
              <a:t>, this fast-moving LLM landscape creates two major challenges: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Keeping up with the latest LLMs</a:t>
            </a:r>
            <a:r>
              <a:rPr lang="en">
                <a:solidFill>
                  <a:schemeClr val="dk1"/>
                </a:solidFill>
              </a:rPr>
              <a:t> without disrupting existing AI workflows.</a:t>
            </a:r>
            <a:endParaRPr>
              <a:solidFill>
                <a:schemeClr val="dk1"/>
              </a:solidFill>
            </a:endParaRPr>
          </a:p>
          <a:p>
            <a:pPr indent="-298450" lvl="0" marL="457200" rtl="0" algn="l">
              <a:lnSpc>
                <a:spcPct val="115000"/>
              </a:lnSpc>
              <a:spcBef>
                <a:spcPts val="0"/>
              </a:spcBef>
              <a:spcAft>
                <a:spcPts val="1200"/>
              </a:spcAft>
              <a:buClr>
                <a:schemeClr val="dk1"/>
              </a:buClr>
              <a:buSzPts val="1100"/>
              <a:buAutoNum type="arabicPeriod"/>
            </a:pPr>
            <a:r>
              <a:rPr b="1" lang="en">
                <a:solidFill>
                  <a:schemeClr val="dk1"/>
                </a:solidFill>
              </a:rPr>
              <a:t>Maintaining financial and technical flexibility</a:t>
            </a:r>
            <a:r>
              <a:rPr lang="en">
                <a:solidFill>
                  <a:schemeClr val="dk1"/>
                </a:solidFill>
              </a:rPr>
              <a:t> to train and switch models efficiently.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afa13090cb_0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afa13090cb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Your customers’ employees are using AI tools every day—whether it’s ChatGPT, Copilot, or Gemini. But without proper oversight, AI adoption comes with serious risks.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Here’s the challenge we’re seeing today:</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More than </a:t>
            </a:r>
            <a:r>
              <a:rPr b="1" lang="en">
                <a:solidFill>
                  <a:schemeClr val="dk1"/>
                </a:solidFill>
              </a:rPr>
              <a:t>75% </a:t>
            </a:r>
            <a:r>
              <a:rPr lang="en">
                <a:solidFill>
                  <a:schemeClr val="dk1"/>
                </a:solidFill>
              </a:rPr>
              <a:t>of AI users are bringing their own AI tools to work (BYOAI), creating serious </a:t>
            </a:r>
            <a:r>
              <a:rPr b="1" lang="en">
                <a:solidFill>
                  <a:schemeClr val="dk1"/>
                </a:solidFill>
              </a:rPr>
              <a:t>security and compliance risks.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Less than </a:t>
            </a:r>
            <a:r>
              <a:rPr b="1" lang="en">
                <a:solidFill>
                  <a:schemeClr val="dk1"/>
                </a:solidFill>
              </a:rPr>
              <a:t>25%</a:t>
            </a:r>
            <a:r>
              <a:rPr lang="en">
                <a:solidFill>
                  <a:schemeClr val="dk1"/>
                </a:solidFill>
              </a:rPr>
              <a:t> of employees have regulated access to AI tools, meaning the majority are using </a:t>
            </a:r>
            <a:r>
              <a:rPr b="1" lang="en">
                <a:solidFill>
                  <a:schemeClr val="dk1"/>
                </a:solidFill>
              </a:rPr>
              <a:t>unapproved AI without oversight.</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Meanwhile, </a:t>
            </a:r>
            <a:r>
              <a:rPr b="1" lang="en">
                <a:solidFill>
                  <a:schemeClr val="dk1"/>
                </a:solidFill>
              </a:rPr>
              <a:t>only 23% of companies are actually prepared</a:t>
            </a:r>
            <a:r>
              <a:rPr lang="en">
                <a:solidFill>
                  <a:schemeClr val="dk1"/>
                </a:solidFill>
              </a:rPr>
              <a:t> to manage AI risk and governance.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lack of control has led to a major issue:</a:t>
            </a:r>
            <a:r>
              <a:rPr b="1" lang="en">
                <a:solidFill>
                  <a:schemeClr val="dk1"/>
                </a:solidFill>
              </a:rPr>
              <a:t> Shadow AI.</a:t>
            </a:r>
            <a:r>
              <a:rPr lang="en">
                <a:solidFill>
                  <a:schemeClr val="dk1"/>
                </a:solidFill>
              </a:rPr>
              <a:t> Shadow AI refers to AI tools being used without IT or security oversight, leading to several risks that should be </a:t>
            </a:r>
            <a:r>
              <a:rPr lang="en">
                <a:solidFill>
                  <a:schemeClr val="dk1"/>
                </a:solidFill>
              </a:rPr>
              <a:t>emphasized to customers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No visibility or control </a:t>
            </a:r>
            <a:r>
              <a:rPr lang="en">
                <a:solidFill>
                  <a:schemeClr val="dk1"/>
                </a:solidFill>
              </a:rPr>
              <a:t>– Your IT teams can’t track who is using AI, how it's being used, or where data is going.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Data security threats </a:t>
            </a:r>
            <a:r>
              <a:rPr lang="en">
                <a:solidFill>
                  <a:schemeClr val="dk1"/>
                </a:solidFill>
              </a:rPr>
              <a:t>– Your employees are likely unknowingly input sensitive company or customer data into public AI models.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Regulatory and compliance risk</a:t>
            </a:r>
            <a:r>
              <a:rPr lang="en">
                <a:solidFill>
                  <a:schemeClr val="dk1"/>
                </a:solidFill>
              </a:rPr>
              <a:t>s – Unauthorized AI use can violate industry regulations, exposing your company to legal consequences.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Proprietary data leakage</a:t>
            </a:r>
            <a:r>
              <a:rPr lang="en">
                <a:solidFill>
                  <a:schemeClr val="dk1"/>
                </a:solidFill>
              </a:rPr>
              <a:t> – Public AI models (like OpenAI or Anthropic) can absorb and use confidential data for future training.</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Are you investing in the right tools to monitor AI usage in your company, ensuring it’s safe and compliant? If not, you’re exposing your business to serious legal and security risks.</a:t>
            </a:r>
            <a:endParaRPr>
              <a:solidFill>
                <a:schemeClr val="dk1"/>
              </a:solidFill>
            </a:endParaRPr>
          </a:p>
          <a:p>
            <a:pPr indent="0" lvl="0" marL="0" rtl="0" algn="l">
              <a:spcBef>
                <a:spcPts val="1200"/>
              </a:spcBef>
              <a:spcAft>
                <a:spcPts val="0"/>
              </a:spcAft>
              <a:buNone/>
            </a:pPr>
            <a:r>
              <a:rPr lang="en">
                <a:solidFill>
                  <a:schemeClr val="dk1"/>
                </a:solidFill>
              </a:rPr>
              <a:t>Source: Microsoft, Deloitte, Gartner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3da49e901c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3da49e901c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build a successful and scalable AI strategy, companies must evolve with the rapidly changing LLM landscape. Staying agile and ready to adopt new models is crucial as the market becomes more saturated. Here’s why a multi-LLM approach is key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Efficiency:</a:t>
            </a:r>
            <a:r>
              <a:rPr lang="en">
                <a:solidFill>
                  <a:schemeClr val="dk1"/>
                </a:solidFill>
              </a:rPr>
              <a:t> A multi-LLM strategy allows businesses to balance cost and performance, switching between models to achieve optimal results at a lower cost. Newer models often come with more affordable pricing, offering better value for money.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Tailored Capabilities:</a:t>
            </a:r>
            <a:r>
              <a:rPr lang="en">
                <a:solidFill>
                  <a:schemeClr val="dk1"/>
                </a:solidFill>
              </a:rPr>
              <a:t> Different LLMs excel at different tasks. By leveraging multiple models, companies can choose the best one for each task, ensuring maximum efficiency and effectiveness.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Better Performance:</a:t>
            </a:r>
            <a:r>
              <a:rPr lang="en">
                <a:solidFill>
                  <a:schemeClr val="dk1"/>
                </a:solidFill>
              </a:rPr>
              <a:t> Newer models deliver faster, more accurate, and context-aware responses, resulting in improved outcomes for your customers.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End-of-Life Risks:</a:t>
            </a:r>
            <a:r>
              <a:rPr lang="en">
                <a:solidFill>
                  <a:schemeClr val="dk1"/>
                </a:solidFill>
              </a:rPr>
              <a:t> Older models can become outdated, incompatible with current tech stacks, and pose security risks. Staying up-to-date ensures these risks are mitigated.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3da49e901c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3da49e901c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However, switching LLMs can be a complex undertaking today—impacting costs, workflows, and overall performance. From integration challenges to operational risks, businesses must navigate multiple hurdles to ensure a smooth transition.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Switching LLMs is Complex and Costly</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1. High Transition Costs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Moving to a new LLM requires more than a simple update—it involves training, fine-tuning, and infrastructure changes. Businesses must also juggle multiple AI vendor subscriptions and navigate complex integrations like API updates, data migration, and system reconfigurations.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2. Financial &amp; Productivity Burdens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Switching disrupts workflows, requiring employee retraining and process adjustments. Extensive testing is needed to ensure the new model meets performance standards, adding both time and cost.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3. Operational &amp; Performance Risks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Different LLMs produce varied outputs, often necessitating workflow reconfiguration. Transitions can lead to service disruptions, delays, and AI hallucinations if the model isn’t properly fine-tuned.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afa13090cb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2afa13090cb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Finally, a major shift happening in 2025: AI is moving beyond simple chat interfaces to agentic AI – systems that can make decisions and take action without human input.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it’s happening fast. By 2028</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80% of people will interact with AI agents daily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15% of routine business decisions will be made by AI</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With rising pressure to scale AI quickly and responsibly, companies need platforms that make adoption simple, secure, and scalable for their workforce.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3fd62b67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3fd62b67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d9931cdc2b_0_3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d9931cdc2b_0_3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is where </a:t>
            </a:r>
            <a:r>
              <a:rPr lang="en" u="sng">
                <a:solidFill>
                  <a:schemeClr val="hlink"/>
                </a:solidFill>
                <a:hlinkClick r:id="rId2"/>
              </a:rPr>
              <a:t>Devs.ai</a:t>
            </a:r>
            <a:r>
              <a:rPr lang="en">
                <a:solidFill>
                  <a:schemeClr val="dk1"/>
                </a:solidFill>
              </a:rPr>
              <a:t> comes in – Devs.ai gives companies private AI workspaces with full admin control so admins can monitor their employees usage, set permissions, and ultimately centralize all AI activity on one platform to overcome shadow AI.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Devs.ai gives companies access to 70+ LLMs in one plan, with new models added as soon as they’re released. This means no subscription juggling, no switching costs, and no vendor lock-in—just the flexibility to choose the right model for any use case.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And of course, it lets users, regardless of their technical background, build custom AI agents with low- or no-code tools, that they can securely train on internal data to securely build impactful solutions.</a:t>
            </a:r>
            <a:endParaRPr>
              <a:solidFill>
                <a:schemeClr val="dk1"/>
              </a:solidFill>
            </a:endParaRPr>
          </a:p>
          <a:p>
            <a:pPr indent="0" lvl="0" marL="0" rtl="0" algn="l">
              <a:lnSpc>
                <a:spcPct val="115000"/>
              </a:lnSpc>
              <a:spcBef>
                <a:spcPts val="1200"/>
              </a:spcBef>
              <a:spcAft>
                <a:spcPts val="1200"/>
              </a:spcAft>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31872fae7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31872fae7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offer all the leading LLMs under one plan. With Devs.ai, you can consolidate all your employees’ AI usage under one plan, saving up to 75% compared to using a single AI vendor.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Light">
  <p:cSld name="BLANK_1_1_1">
    <p:bg>
      <p:bgPr>
        <a:blipFill>
          <a:blip r:embed="rId2">
            <a:alphaModFix/>
          </a:blip>
          <a:stretch>
            <a:fillRect/>
          </a:stretch>
        </a:blipFill>
      </p:bgPr>
    </p:bg>
    <p:spTree>
      <p:nvGrpSpPr>
        <p:cNvPr id="786" name="Shape 786"/>
        <p:cNvGrpSpPr/>
        <p:nvPr/>
      </p:nvGrpSpPr>
      <p:grpSpPr>
        <a:xfrm>
          <a:off x="0" y="0"/>
          <a:ext cx="0" cy="0"/>
          <a:chOff x="0" y="0"/>
          <a:chExt cx="0" cy="0"/>
        </a:xfrm>
      </p:grpSpPr>
      <p:sp>
        <p:nvSpPr>
          <p:cNvPr id="787" name="Google Shape;787;p102"/>
          <p:cNvSpPr txBox="1"/>
          <p:nvPr>
            <p:ph type="title"/>
          </p:nvPr>
        </p:nvSpPr>
        <p:spPr>
          <a:xfrm>
            <a:off x="311700" y="400850"/>
            <a:ext cx="1211400" cy="113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2"/>
              </a:buClr>
              <a:buSzPts val="600"/>
              <a:buFont typeface="Open Sans"/>
              <a:buNone/>
              <a:defRPr b="1" sz="600">
                <a:solidFill>
                  <a:schemeClr val="lt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88" name="Google Shape;788;p102"/>
          <p:cNvSpPr txBox="1"/>
          <p:nvPr>
            <p:ph idx="2" type="title"/>
          </p:nvPr>
        </p:nvSpPr>
        <p:spPr>
          <a:xfrm>
            <a:off x="311700" y="922100"/>
            <a:ext cx="1361700" cy="687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89" name="Google Shape;789;p102"/>
          <p:cNvSpPr txBox="1"/>
          <p:nvPr>
            <p:ph idx="3" type="title"/>
          </p:nvPr>
        </p:nvSpPr>
        <p:spPr>
          <a:xfrm>
            <a:off x="2264200" y="1076725"/>
            <a:ext cx="4869000" cy="294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400"/>
              <a:buNone/>
              <a:defRPr>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90" name="Google Shape;790;p102"/>
          <p:cNvSpPr txBox="1"/>
          <p:nvPr>
            <p:ph idx="4" type="title"/>
          </p:nvPr>
        </p:nvSpPr>
        <p:spPr>
          <a:xfrm>
            <a:off x="2264200" y="2110375"/>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91" name="Google Shape;791;p102"/>
          <p:cNvSpPr txBox="1"/>
          <p:nvPr>
            <p:ph idx="5" type="title"/>
          </p:nvPr>
        </p:nvSpPr>
        <p:spPr>
          <a:xfrm>
            <a:off x="2264200" y="254770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
        <p:nvSpPr>
          <p:cNvPr id="792" name="Google Shape;792;p102"/>
          <p:cNvSpPr txBox="1"/>
          <p:nvPr>
            <p:ph idx="6" type="title"/>
          </p:nvPr>
        </p:nvSpPr>
        <p:spPr>
          <a:xfrm>
            <a:off x="2264200" y="1673050"/>
            <a:ext cx="3892800" cy="17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None/>
              <a:defRPr sz="1500">
                <a:solidFill>
                  <a:schemeClr val="dk1"/>
                </a:solidFill>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793" name="Shape 793"/>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794" name="Shape 794"/>
        <p:cNvGrpSpPr/>
        <p:nvPr/>
      </p:nvGrpSpPr>
      <p:grpSpPr>
        <a:xfrm>
          <a:off x="0" y="0"/>
          <a:ext cx="0" cy="0"/>
          <a:chOff x="0" y="0"/>
          <a:chExt cx="0" cy="0"/>
        </a:xfrm>
      </p:grpSpPr>
      <p:sp>
        <p:nvSpPr>
          <p:cNvPr id="795" name="Google Shape;795;p10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796" name="Google Shape;796;p104"/>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3">
    <p:bg>
      <p:bgPr>
        <a:blipFill>
          <a:blip r:embed="rId2">
            <a:alphaModFix/>
          </a:blip>
          <a:stretch>
            <a:fillRect/>
          </a:stretch>
        </a:blipFill>
      </p:bgPr>
    </p:bg>
    <p:spTree>
      <p:nvGrpSpPr>
        <p:cNvPr id="327" name="Shape 327"/>
        <p:cNvGrpSpPr/>
        <p:nvPr/>
      </p:nvGrpSpPr>
      <p:grpSpPr>
        <a:xfrm>
          <a:off x="0" y="0"/>
          <a:ext cx="0" cy="0"/>
          <a:chOff x="0" y="0"/>
          <a:chExt cx="0" cy="0"/>
        </a:xfrm>
      </p:grpSpPr>
      <p:sp>
        <p:nvSpPr>
          <p:cNvPr id="328" name="Google Shape;328;p3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29" name="Google Shape;329;p3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0" name="Google Shape;330;p3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1" name="Google Shape;331;p3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_1">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39"/>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4" name="Google Shape;334;p39"/>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5" name="Google Shape;335;p39"/>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6" name="Google Shape;336;p39"/>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37" name="Shape 33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_2">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4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0" name="Google Shape;340;p4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1" name="Google Shape;341;p4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42" name="Google Shape;342;p4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1">
  <p:cSld name="CUSTOM_2_3">
    <p:bg>
      <p:bgPr>
        <a:blipFill>
          <a:blip r:embed="rId2">
            <a:alphaModFix/>
          </a:blip>
          <a:stretch>
            <a:fillRect/>
          </a:stretch>
        </a:blipFill>
      </p:bgPr>
    </p:bg>
    <p:spTree>
      <p:nvGrpSpPr>
        <p:cNvPr id="343" name="Shape 343"/>
        <p:cNvGrpSpPr/>
        <p:nvPr/>
      </p:nvGrpSpPr>
      <p:grpSpPr>
        <a:xfrm>
          <a:off x="0" y="0"/>
          <a:ext cx="0" cy="0"/>
          <a:chOff x="0" y="0"/>
          <a:chExt cx="0" cy="0"/>
        </a:xfrm>
      </p:grpSpPr>
      <p:sp>
        <p:nvSpPr>
          <p:cNvPr id="344" name="Google Shape;344;p4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lt1"/>
                </a:solidFill>
                <a:latin typeface="Inter ExtraLight"/>
                <a:ea typeface="Inter ExtraLight"/>
                <a:cs typeface="Inter ExtraLight"/>
                <a:sym typeface="Inter ExtraLight"/>
              </a:rPr>
              <a:t>Demo Time</a:t>
            </a:r>
            <a:endParaRPr sz="6600">
              <a:solidFill>
                <a:schemeClr val="lt1"/>
              </a:solidFill>
              <a:latin typeface="Inter ExtraLight"/>
              <a:ea typeface="Inter ExtraLight"/>
              <a:cs typeface="Inter ExtraLight"/>
              <a:sym typeface="Inter ExtraLight"/>
            </a:endParaRPr>
          </a:p>
        </p:txBody>
      </p:sp>
      <p:pic>
        <p:nvPicPr>
          <p:cNvPr id="345" name="Google Shape;345;p42"/>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bg>
      <p:bgPr>
        <a:gradFill>
          <a:gsLst>
            <a:gs pos="0">
              <a:srgbClr val="010622"/>
            </a:gs>
            <a:gs pos="100000">
              <a:srgbClr val="04197F"/>
            </a:gs>
          </a:gsLst>
          <a:lin ang="5400012" scaled="0"/>
        </a:gradFill>
      </p:bgPr>
    </p:bg>
    <p:spTree>
      <p:nvGrpSpPr>
        <p:cNvPr id="346" name="Shape 346"/>
        <p:cNvGrpSpPr/>
        <p:nvPr/>
      </p:nvGrpSpPr>
      <p:grpSpPr>
        <a:xfrm>
          <a:off x="0" y="0"/>
          <a:ext cx="0" cy="0"/>
          <a:chOff x="0" y="0"/>
          <a:chExt cx="0" cy="0"/>
        </a:xfrm>
      </p:grpSpPr>
      <p:sp>
        <p:nvSpPr>
          <p:cNvPr id="347" name="Google Shape;347;p43"/>
          <p:cNvSpPr txBox="1"/>
          <p:nvPr>
            <p:ph type="title"/>
          </p:nvPr>
        </p:nvSpPr>
        <p:spPr>
          <a:xfrm>
            <a:off x="456065" y="1775741"/>
            <a:ext cx="4123800" cy="789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2"/>
              </a:buClr>
              <a:buSzPts val="10000"/>
              <a:buNone/>
              <a:defRPr>
                <a:solidFill>
                  <a:schemeClr val="lt2"/>
                </a:solidFill>
              </a:defRPr>
            </a:lvl1pPr>
            <a:lvl2pPr lvl="1" algn="l">
              <a:lnSpc>
                <a:spcPct val="100000"/>
              </a:lnSpc>
              <a:spcBef>
                <a:spcPts val="0"/>
              </a:spcBef>
              <a:spcAft>
                <a:spcPts val="0"/>
              </a:spcAft>
              <a:buClr>
                <a:schemeClr val="lt2"/>
              </a:buClr>
              <a:buSzPts val="10000"/>
              <a:buNone/>
              <a:defRPr>
                <a:solidFill>
                  <a:schemeClr val="lt2"/>
                </a:solidFill>
              </a:defRPr>
            </a:lvl2pPr>
            <a:lvl3pPr lvl="2" algn="l">
              <a:lnSpc>
                <a:spcPct val="100000"/>
              </a:lnSpc>
              <a:spcBef>
                <a:spcPts val="0"/>
              </a:spcBef>
              <a:spcAft>
                <a:spcPts val="0"/>
              </a:spcAft>
              <a:buClr>
                <a:schemeClr val="lt2"/>
              </a:buClr>
              <a:buSzPts val="10000"/>
              <a:buNone/>
              <a:defRPr>
                <a:solidFill>
                  <a:schemeClr val="lt2"/>
                </a:solidFill>
              </a:defRPr>
            </a:lvl3pPr>
            <a:lvl4pPr lvl="3" algn="l">
              <a:lnSpc>
                <a:spcPct val="100000"/>
              </a:lnSpc>
              <a:spcBef>
                <a:spcPts val="0"/>
              </a:spcBef>
              <a:spcAft>
                <a:spcPts val="0"/>
              </a:spcAft>
              <a:buClr>
                <a:schemeClr val="lt2"/>
              </a:buClr>
              <a:buSzPts val="10000"/>
              <a:buNone/>
              <a:defRPr>
                <a:solidFill>
                  <a:schemeClr val="lt2"/>
                </a:solidFill>
              </a:defRPr>
            </a:lvl4pPr>
            <a:lvl5pPr lvl="4" algn="l">
              <a:lnSpc>
                <a:spcPct val="100000"/>
              </a:lnSpc>
              <a:spcBef>
                <a:spcPts val="0"/>
              </a:spcBef>
              <a:spcAft>
                <a:spcPts val="0"/>
              </a:spcAft>
              <a:buClr>
                <a:schemeClr val="lt2"/>
              </a:buClr>
              <a:buSzPts val="10000"/>
              <a:buNone/>
              <a:defRPr>
                <a:solidFill>
                  <a:schemeClr val="lt2"/>
                </a:solidFill>
              </a:defRPr>
            </a:lvl5pPr>
            <a:lvl6pPr lvl="5" algn="l">
              <a:lnSpc>
                <a:spcPct val="100000"/>
              </a:lnSpc>
              <a:spcBef>
                <a:spcPts val="0"/>
              </a:spcBef>
              <a:spcAft>
                <a:spcPts val="0"/>
              </a:spcAft>
              <a:buClr>
                <a:schemeClr val="lt2"/>
              </a:buClr>
              <a:buSzPts val="10000"/>
              <a:buNone/>
              <a:defRPr>
                <a:solidFill>
                  <a:schemeClr val="lt2"/>
                </a:solidFill>
              </a:defRPr>
            </a:lvl6pPr>
            <a:lvl7pPr lvl="6" algn="l">
              <a:lnSpc>
                <a:spcPct val="100000"/>
              </a:lnSpc>
              <a:spcBef>
                <a:spcPts val="0"/>
              </a:spcBef>
              <a:spcAft>
                <a:spcPts val="0"/>
              </a:spcAft>
              <a:buClr>
                <a:schemeClr val="lt2"/>
              </a:buClr>
              <a:buSzPts val="10000"/>
              <a:buNone/>
              <a:defRPr>
                <a:solidFill>
                  <a:schemeClr val="lt2"/>
                </a:solidFill>
              </a:defRPr>
            </a:lvl7pPr>
            <a:lvl8pPr lvl="7" algn="l">
              <a:lnSpc>
                <a:spcPct val="100000"/>
              </a:lnSpc>
              <a:spcBef>
                <a:spcPts val="0"/>
              </a:spcBef>
              <a:spcAft>
                <a:spcPts val="0"/>
              </a:spcAft>
              <a:buClr>
                <a:schemeClr val="lt2"/>
              </a:buClr>
              <a:buSzPts val="10000"/>
              <a:buNone/>
              <a:defRPr>
                <a:solidFill>
                  <a:schemeClr val="lt2"/>
                </a:solidFill>
              </a:defRPr>
            </a:lvl8pPr>
            <a:lvl9pPr lvl="8" algn="l">
              <a:lnSpc>
                <a:spcPct val="100000"/>
              </a:lnSpc>
              <a:spcBef>
                <a:spcPts val="0"/>
              </a:spcBef>
              <a:spcAft>
                <a:spcPts val="0"/>
              </a:spcAft>
              <a:buClr>
                <a:schemeClr val="lt2"/>
              </a:buClr>
              <a:buSzPts val="10000"/>
              <a:buNone/>
              <a:defRPr>
                <a:solidFill>
                  <a:schemeClr val="lt2"/>
                </a:solidFill>
              </a:defRPr>
            </a:lvl9pPr>
          </a:lstStyle>
          <a:p/>
        </p:txBody>
      </p:sp>
      <p:sp>
        <p:nvSpPr>
          <p:cNvPr id="348" name="Google Shape;348;p43"/>
          <p:cNvSpPr txBox="1"/>
          <p:nvPr>
            <p:ph idx="1" type="body"/>
          </p:nvPr>
        </p:nvSpPr>
        <p:spPr>
          <a:xfrm>
            <a:off x="454923" y="2742152"/>
            <a:ext cx="4123800" cy="1312800"/>
          </a:xfrm>
          <a:prstGeom prst="rect">
            <a:avLst/>
          </a:prstGeom>
          <a:noFill/>
          <a:ln>
            <a:noFill/>
          </a:ln>
        </p:spPr>
        <p:txBody>
          <a:bodyPr anchorCtr="0" anchor="t" bIns="0" lIns="0" spcFirstLastPara="1" rIns="0" wrap="square" tIns="0">
            <a:noAutofit/>
          </a:bodyPr>
          <a:lstStyle>
            <a:lvl1pPr indent="-654050" lvl="0" marL="457200" algn="l">
              <a:lnSpc>
                <a:spcPct val="90000"/>
              </a:lnSpc>
              <a:spcBef>
                <a:spcPts val="0"/>
              </a:spcBef>
              <a:spcAft>
                <a:spcPts val="0"/>
              </a:spcAft>
              <a:buClr>
                <a:schemeClr val="lt1"/>
              </a:buClr>
              <a:buSzPts val="6700"/>
              <a:buChar char="●"/>
              <a:defRPr b="0" i="0">
                <a:solidFill>
                  <a:schemeClr val="lt1"/>
                </a:solidFill>
                <a:latin typeface="Inter ExtraLight"/>
                <a:ea typeface="Inter ExtraLight"/>
                <a:cs typeface="Inter ExtraLight"/>
                <a:sym typeface="Inter ExtraLight"/>
              </a:defRPr>
            </a:lvl1pPr>
            <a:lvl2pPr indent="-546100" lvl="1" marL="914400" algn="l">
              <a:lnSpc>
                <a:spcPct val="90000"/>
              </a:lnSpc>
              <a:spcBef>
                <a:spcPts val="1100"/>
              </a:spcBef>
              <a:spcAft>
                <a:spcPts val="0"/>
              </a:spcAft>
              <a:buClr>
                <a:schemeClr val="lt1"/>
              </a:buClr>
              <a:buSzPts val="5000"/>
              <a:buChar char="○"/>
              <a:defRPr>
                <a:solidFill>
                  <a:schemeClr val="lt1"/>
                </a:solidFill>
              </a:defRPr>
            </a:lvl2pPr>
            <a:lvl3pPr indent="-495300" lvl="2" marL="1371600" algn="l">
              <a:lnSpc>
                <a:spcPct val="90000"/>
              </a:lnSpc>
              <a:spcBef>
                <a:spcPts val="800"/>
              </a:spcBef>
              <a:spcAft>
                <a:spcPts val="0"/>
              </a:spcAft>
              <a:buClr>
                <a:schemeClr val="lt1"/>
              </a:buClr>
              <a:buSzPts val="4200"/>
              <a:buChar char="■"/>
              <a:defRPr>
                <a:solidFill>
                  <a:schemeClr val="lt1"/>
                </a:solidFill>
              </a:defRPr>
            </a:lvl3pPr>
            <a:lvl4pPr indent="-495300" lvl="3" marL="1828800" algn="l">
              <a:lnSpc>
                <a:spcPct val="90000"/>
              </a:lnSpc>
              <a:spcBef>
                <a:spcPts val="500"/>
              </a:spcBef>
              <a:spcAft>
                <a:spcPts val="0"/>
              </a:spcAft>
              <a:buClr>
                <a:schemeClr val="lt2"/>
              </a:buClr>
              <a:buSzPts val="4200"/>
              <a:buChar char="●"/>
              <a:defRPr>
                <a:solidFill>
                  <a:schemeClr val="lt2"/>
                </a:solidFill>
              </a:defRPr>
            </a:lvl4pPr>
            <a:lvl5pPr indent="-495300" lvl="4" marL="2286000" algn="l">
              <a:lnSpc>
                <a:spcPct val="90000"/>
              </a:lnSpc>
              <a:spcBef>
                <a:spcPts val="500"/>
              </a:spcBef>
              <a:spcAft>
                <a:spcPts val="0"/>
              </a:spcAft>
              <a:buClr>
                <a:schemeClr val="lt2"/>
              </a:buClr>
              <a:buSzPts val="4200"/>
              <a:buChar char="○"/>
              <a:defRPr>
                <a:solidFill>
                  <a:schemeClr val="lt2"/>
                </a:solidFill>
              </a:defRPr>
            </a:lvl5pPr>
            <a:lvl6pPr indent="-495300" lvl="5" marL="2743200" algn="l">
              <a:lnSpc>
                <a:spcPct val="90000"/>
              </a:lnSpc>
              <a:spcBef>
                <a:spcPts val="500"/>
              </a:spcBef>
              <a:spcAft>
                <a:spcPts val="0"/>
              </a:spcAft>
              <a:buClr>
                <a:schemeClr val="lt2"/>
              </a:buClr>
              <a:buSzPts val="4200"/>
              <a:buChar char="■"/>
              <a:defRPr>
                <a:solidFill>
                  <a:schemeClr val="lt2"/>
                </a:solidFill>
              </a:defRPr>
            </a:lvl6pPr>
            <a:lvl7pPr indent="-495300" lvl="6" marL="3200400" algn="l">
              <a:lnSpc>
                <a:spcPct val="90000"/>
              </a:lnSpc>
              <a:spcBef>
                <a:spcPts val="500"/>
              </a:spcBef>
              <a:spcAft>
                <a:spcPts val="0"/>
              </a:spcAft>
              <a:buClr>
                <a:schemeClr val="lt2"/>
              </a:buClr>
              <a:buSzPts val="4200"/>
              <a:buChar char="●"/>
              <a:defRPr>
                <a:solidFill>
                  <a:schemeClr val="lt2"/>
                </a:solidFill>
              </a:defRPr>
            </a:lvl7pPr>
            <a:lvl8pPr indent="-495300" lvl="7" marL="3657600" algn="l">
              <a:lnSpc>
                <a:spcPct val="90000"/>
              </a:lnSpc>
              <a:spcBef>
                <a:spcPts val="500"/>
              </a:spcBef>
              <a:spcAft>
                <a:spcPts val="0"/>
              </a:spcAft>
              <a:buClr>
                <a:schemeClr val="lt2"/>
              </a:buClr>
              <a:buSzPts val="4200"/>
              <a:buChar char="○"/>
              <a:defRPr>
                <a:solidFill>
                  <a:schemeClr val="lt2"/>
                </a:solidFill>
              </a:defRPr>
            </a:lvl8pPr>
            <a:lvl9pPr indent="-495300" lvl="8" marL="4114800" algn="l">
              <a:lnSpc>
                <a:spcPct val="90000"/>
              </a:lnSpc>
              <a:spcBef>
                <a:spcPts val="500"/>
              </a:spcBef>
              <a:spcAft>
                <a:spcPts val="500"/>
              </a:spcAft>
              <a:buClr>
                <a:schemeClr val="lt2"/>
              </a:buClr>
              <a:buSzPts val="4200"/>
              <a:buChar char="■"/>
              <a:defRPr>
                <a:solidFill>
                  <a:schemeClr val="lt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gradFill>
          <a:gsLst>
            <a:gs pos="0">
              <a:srgbClr val="010622"/>
            </a:gs>
            <a:gs pos="100000">
              <a:srgbClr val="04197F"/>
            </a:gs>
          </a:gsLst>
          <a:lin ang="5400012" scaled="0"/>
        </a:gradFill>
      </p:bgPr>
    </p:bg>
    <p:spTree>
      <p:nvGrpSpPr>
        <p:cNvPr id="349" name="Shape 34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Left Statement">
    <p:bg>
      <p:bgPr>
        <a:gradFill>
          <a:gsLst>
            <a:gs pos="0">
              <a:srgbClr val="010622"/>
            </a:gs>
            <a:gs pos="100000">
              <a:srgbClr val="04197F"/>
            </a:gs>
          </a:gsLst>
          <a:lin ang="5400012" scaled="0"/>
        </a:gradFill>
      </p:bgPr>
    </p:bg>
    <p:spTree>
      <p:nvGrpSpPr>
        <p:cNvPr id="350" name="Shape 350"/>
        <p:cNvGrpSpPr/>
        <p:nvPr/>
      </p:nvGrpSpPr>
      <p:grpSpPr>
        <a:xfrm>
          <a:off x="0" y="0"/>
          <a:ext cx="0" cy="0"/>
          <a:chOff x="0" y="0"/>
          <a:chExt cx="0" cy="0"/>
        </a:xfrm>
      </p:grpSpPr>
      <p:sp>
        <p:nvSpPr>
          <p:cNvPr id="351" name="Google Shape;351;p45"/>
          <p:cNvSpPr txBox="1"/>
          <p:nvPr>
            <p:ph type="title"/>
          </p:nvPr>
        </p:nvSpPr>
        <p:spPr>
          <a:xfrm>
            <a:off x="457200" y="2177304"/>
            <a:ext cx="3155700" cy="789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2"/>
              </a:buClr>
              <a:buSzPts val="9240"/>
              <a:buNone/>
              <a:defRPr sz="1800">
                <a:solidFill>
                  <a:schemeClr val="lt2"/>
                </a:solidFill>
              </a:defRPr>
            </a:lvl1pPr>
            <a:lvl2pPr lvl="1" algn="l">
              <a:lnSpc>
                <a:spcPct val="100000"/>
              </a:lnSpc>
              <a:spcBef>
                <a:spcPts val="0"/>
              </a:spcBef>
              <a:spcAft>
                <a:spcPts val="0"/>
              </a:spcAft>
              <a:buClr>
                <a:schemeClr val="lt2"/>
              </a:buClr>
              <a:buSzPts val="1400"/>
              <a:buNone/>
              <a:defRPr>
                <a:solidFill>
                  <a:schemeClr val="lt2"/>
                </a:solidFill>
              </a:defRPr>
            </a:lvl2pPr>
            <a:lvl3pPr lvl="2" algn="l">
              <a:lnSpc>
                <a:spcPct val="100000"/>
              </a:lnSpc>
              <a:spcBef>
                <a:spcPts val="0"/>
              </a:spcBef>
              <a:spcAft>
                <a:spcPts val="0"/>
              </a:spcAft>
              <a:buClr>
                <a:schemeClr val="lt2"/>
              </a:buClr>
              <a:buSzPts val="1400"/>
              <a:buNone/>
              <a:defRPr>
                <a:solidFill>
                  <a:schemeClr val="lt2"/>
                </a:solidFill>
              </a:defRPr>
            </a:lvl3pPr>
            <a:lvl4pPr lvl="3" algn="l">
              <a:lnSpc>
                <a:spcPct val="100000"/>
              </a:lnSpc>
              <a:spcBef>
                <a:spcPts val="0"/>
              </a:spcBef>
              <a:spcAft>
                <a:spcPts val="0"/>
              </a:spcAft>
              <a:buClr>
                <a:schemeClr val="lt2"/>
              </a:buClr>
              <a:buSzPts val="1400"/>
              <a:buNone/>
              <a:defRPr>
                <a:solidFill>
                  <a:schemeClr val="lt2"/>
                </a:solidFill>
              </a:defRPr>
            </a:lvl4pPr>
            <a:lvl5pPr lvl="4" algn="l">
              <a:lnSpc>
                <a:spcPct val="100000"/>
              </a:lnSpc>
              <a:spcBef>
                <a:spcPts val="0"/>
              </a:spcBef>
              <a:spcAft>
                <a:spcPts val="0"/>
              </a:spcAft>
              <a:buClr>
                <a:schemeClr val="lt2"/>
              </a:buClr>
              <a:buSzPts val="1400"/>
              <a:buNone/>
              <a:defRPr>
                <a:solidFill>
                  <a:schemeClr val="lt2"/>
                </a:solidFill>
              </a:defRPr>
            </a:lvl5pPr>
            <a:lvl6pPr lvl="5" algn="l">
              <a:lnSpc>
                <a:spcPct val="100000"/>
              </a:lnSpc>
              <a:spcBef>
                <a:spcPts val="0"/>
              </a:spcBef>
              <a:spcAft>
                <a:spcPts val="0"/>
              </a:spcAft>
              <a:buClr>
                <a:schemeClr val="lt2"/>
              </a:buClr>
              <a:buSzPts val="1400"/>
              <a:buNone/>
              <a:defRPr>
                <a:solidFill>
                  <a:schemeClr val="lt2"/>
                </a:solidFill>
              </a:defRPr>
            </a:lvl6pPr>
            <a:lvl7pPr lvl="6" algn="l">
              <a:lnSpc>
                <a:spcPct val="100000"/>
              </a:lnSpc>
              <a:spcBef>
                <a:spcPts val="0"/>
              </a:spcBef>
              <a:spcAft>
                <a:spcPts val="0"/>
              </a:spcAft>
              <a:buClr>
                <a:schemeClr val="lt2"/>
              </a:buClr>
              <a:buSzPts val="1400"/>
              <a:buNone/>
              <a:defRPr>
                <a:solidFill>
                  <a:schemeClr val="lt2"/>
                </a:solidFill>
              </a:defRPr>
            </a:lvl7pPr>
            <a:lvl8pPr lvl="7" algn="l">
              <a:lnSpc>
                <a:spcPct val="100000"/>
              </a:lnSpc>
              <a:spcBef>
                <a:spcPts val="0"/>
              </a:spcBef>
              <a:spcAft>
                <a:spcPts val="0"/>
              </a:spcAft>
              <a:buClr>
                <a:schemeClr val="lt2"/>
              </a:buClr>
              <a:buSzPts val="1400"/>
              <a:buNone/>
              <a:defRPr>
                <a:solidFill>
                  <a:schemeClr val="lt2"/>
                </a:solidFill>
              </a:defRPr>
            </a:lvl8pPr>
            <a:lvl9pPr lvl="8" algn="l">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itle Only">
  <p:cSld name="CUSTOM_2_1_1_1_1_1_1_3_2">
    <p:spTree>
      <p:nvGrpSpPr>
        <p:cNvPr id="352" name="Shape 352"/>
        <p:cNvGrpSpPr/>
        <p:nvPr/>
      </p:nvGrpSpPr>
      <p:grpSpPr>
        <a:xfrm>
          <a:off x="0" y="0"/>
          <a:ext cx="0" cy="0"/>
          <a:chOff x="0" y="0"/>
          <a:chExt cx="0" cy="0"/>
        </a:xfrm>
      </p:grpSpPr>
      <p:sp>
        <p:nvSpPr>
          <p:cNvPr id="353" name="Google Shape;353;p46"/>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300">
                <a:latin typeface="Open Sans Light"/>
                <a:ea typeface="Open Sans Light"/>
                <a:cs typeface="Open Sans Light"/>
                <a:sym typeface="Open Sans Light"/>
              </a:defRPr>
            </a:lvl1pPr>
            <a:lvl2pPr lvl="1">
              <a:spcBef>
                <a:spcPts val="0"/>
              </a:spcBef>
              <a:spcAft>
                <a:spcPts val="0"/>
              </a:spcAft>
              <a:buNone/>
              <a:defRPr sz="600"/>
            </a:lvl2pPr>
            <a:lvl3pPr lvl="2">
              <a:spcBef>
                <a:spcPts val="0"/>
              </a:spcBef>
              <a:spcAft>
                <a:spcPts val="0"/>
              </a:spcAft>
              <a:buNone/>
              <a:defRPr sz="600"/>
            </a:lvl3pPr>
            <a:lvl4pPr lvl="3">
              <a:spcBef>
                <a:spcPts val="0"/>
              </a:spcBef>
              <a:spcAft>
                <a:spcPts val="0"/>
              </a:spcAft>
              <a:buNone/>
              <a:defRPr sz="600"/>
            </a:lvl4pPr>
            <a:lvl5pPr lvl="4">
              <a:spcBef>
                <a:spcPts val="0"/>
              </a:spcBef>
              <a:spcAft>
                <a:spcPts val="0"/>
              </a:spcAft>
              <a:buNone/>
              <a:defRPr sz="600"/>
            </a:lvl5pPr>
            <a:lvl6pPr lvl="5">
              <a:spcBef>
                <a:spcPts val="0"/>
              </a:spcBef>
              <a:spcAft>
                <a:spcPts val="0"/>
              </a:spcAft>
              <a:buNone/>
              <a:defRPr sz="600"/>
            </a:lvl6pPr>
            <a:lvl7pPr lvl="6">
              <a:spcBef>
                <a:spcPts val="0"/>
              </a:spcBef>
              <a:spcAft>
                <a:spcPts val="0"/>
              </a:spcAft>
              <a:buNone/>
              <a:defRPr sz="600"/>
            </a:lvl7pPr>
            <a:lvl8pPr lvl="7">
              <a:spcBef>
                <a:spcPts val="0"/>
              </a:spcBef>
              <a:spcAft>
                <a:spcPts val="0"/>
              </a:spcAft>
              <a:buNone/>
              <a:defRPr sz="600"/>
            </a:lvl8pPr>
            <a:lvl9pPr lvl="8">
              <a:spcBef>
                <a:spcPts val="0"/>
              </a:spcBef>
              <a:spcAft>
                <a:spcPts val="0"/>
              </a:spcAft>
              <a:buNone/>
              <a:defRPr sz="600"/>
            </a:lvl9pPr>
          </a:lstStyle>
          <a:p/>
        </p:txBody>
      </p:sp>
      <p:sp>
        <p:nvSpPr>
          <p:cNvPr id="354" name="Google Shape;354;p46"/>
          <p:cNvSpPr txBox="1"/>
          <p:nvPr>
            <p:ph idx="12" type="sldNum"/>
          </p:nvPr>
        </p:nvSpPr>
        <p:spPr>
          <a:xfrm>
            <a:off x="8699287" y="4845970"/>
            <a:ext cx="2607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359" name="Shape 359"/>
        <p:cNvGrpSpPr/>
        <p:nvPr/>
      </p:nvGrpSpPr>
      <p:grpSpPr>
        <a:xfrm>
          <a:off x="0" y="0"/>
          <a:ext cx="0" cy="0"/>
          <a:chOff x="0" y="0"/>
          <a:chExt cx="0" cy="0"/>
        </a:xfrm>
      </p:grpSpPr>
      <p:sp>
        <p:nvSpPr>
          <p:cNvPr id="360" name="Google Shape;360;p4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1" name="Google Shape;361;p4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2" name="Google Shape;362;p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63" name="Google Shape;363;p4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4" name="Google Shape;364;p4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365" name="Shape 365"/>
        <p:cNvGrpSpPr/>
        <p:nvPr/>
      </p:nvGrpSpPr>
      <p:grpSpPr>
        <a:xfrm>
          <a:off x="0" y="0"/>
          <a:ext cx="0" cy="0"/>
          <a:chOff x="0" y="0"/>
          <a:chExt cx="0" cy="0"/>
        </a:xfrm>
      </p:grpSpPr>
      <p:sp>
        <p:nvSpPr>
          <p:cNvPr id="366" name="Google Shape;366;p4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367" name="Google Shape;367;p4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368" name="Google Shape;368;p4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369" name="Google Shape;369;p4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5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2" name="Google Shape;372;p5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5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5" name="Google Shape;375;p5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76" name="Google Shape;376;p5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79" name="Google Shape;379;p5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382" name="Google Shape;382;p5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83" name="Google Shape;383;p5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84" name="Shape 384"/>
        <p:cNvGrpSpPr/>
        <p:nvPr/>
      </p:nvGrpSpPr>
      <p:grpSpPr>
        <a:xfrm>
          <a:off x="0" y="0"/>
          <a:ext cx="0" cy="0"/>
          <a:chOff x="0" y="0"/>
          <a:chExt cx="0" cy="0"/>
        </a:xfrm>
      </p:grpSpPr>
      <p:sp>
        <p:nvSpPr>
          <p:cNvPr id="385" name="Google Shape;385;p5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6" name="Google Shape;386;p5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87" name="Google Shape;387;p54"/>
          <p:cNvGrpSpPr/>
          <p:nvPr/>
        </p:nvGrpSpPr>
        <p:grpSpPr>
          <a:xfrm>
            <a:off x="4822703" y="31"/>
            <a:ext cx="4321568" cy="5143648"/>
            <a:chOff x="3991150" y="848375"/>
            <a:chExt cx="3376225" cy="4018475"/>
          </a:xfrm>
        </p:grpSpPr>
        <p:sp>
          <p:nvSpPr>
            <p:cNvPr id="388" name="Google Shape;388;p5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1" name="Google Shape;391;p5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392" name="Google Shape;392;p5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93" name="Google Shape;393;p5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394" name="Shape 394"/>
        <p:cNvGrpSpPr/>
        <p:nvPr/>
      </p:nvGrpSpPr>
      <p:grpSpPr>
        <a:xfrm>
          <a:off x="0" y="0"/>
          <a:ext cx="0" cy="0"/>
          <a:chOff x="0" y="0"/>
          <a:chExt cx="0" cy="0"/>
        </a:xfrm>
      </p:grpSpPr>
      <p:grpSp>
        <p:nvGrpSpPr>
          <p:cNvPr id="395" name="Google Shape;395;p55"/>
          <p:cNvGrpSpPr/>
          <p:nvPr/>
        </p:nvGrpSpPr>
        <p:grpSpPr>
          <a:xfrm>
            <a:off x="4822703" y="31"/>
            <a:ext cx="4321568" cy="5143648"/>
            <a:chOff x="4822703" y="31"/>
            <a:chExt cx="4321568" cy="5143648"/>
          </a:xfrm>
        </p:grpSpPr>
        <p:sp>
          <p:nvSpPr>
            <p:cNvPr id="396" name="Google Shape;396;p5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5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00" name="Google Shape;400;p5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01" name="Google Shape;401;p5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02" name="Google Shape;402;p5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03" name="Google Shape;403;p5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04" name="Shape 404"/>
        <p:cNvGrpSpPr/>
        <p:nvPr/>
      </p:nvGrpSpPr>
      <p:grpSpPr>
        <a:xfrm>
          <a:off x="0" y="0"/>
          <a:ext cx="0" cy="0"/>
          <a:chOff x="0" y="0"/>
          <a:chExt cx="0" cy="0"/>
        </a:xfrm>
      </p:grpSpPr>
      <p:sp>
        <p:nvSpPr>
          <p:cNvPr id="405" name="Google Shape;405;p5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06" name="Google Shape;406;p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407" name="Google Shape;407;p56"/>
          <p:cNvGrpSpPr/>
          <p:nvPr/>
        </p:nvGrpSpPr>
        <p:grpSpPr>
          <a:xfrm>
            <a:off x="4822703" y="31"/>
            <a:ext cx="4321568" cy="5143648"/>
            <a:chOff x="3991150" y="848375"/>
            <a:chExt cx="3376225" cy="4018475"/>
          </a:xfrm>
        </p:grpSpPr>
        <p:sp>
          <p:nvSpPr>
            <p:cNvPr id="408" name="Google Shape;408;p5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5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1" name="Google Shape;411;p5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12" name="Google Shape;412;p5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13" name="Google Shape;413;p5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14" name="Google Shape;414;p5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15" name="Shape 415"/>
        <p:cNvGrpSpPr/>
        <p:nvPr/>
      </p:nvGrpSpPr>
      <p:grpSpPr>
        <a:xfrm>
          <a:off x="0" y="0"/>
          <a:ext cx="0" cy="0"/>
          <a:chOff x="0" y="0"/>
          <a:chExt cx="0" cy="0"/>
        </a:xfrm>
      </p:grpSpPr>
      <p:grpSp>
        <p:nvGrpSpPr>
          <p:cNvPr id="416" name="Google Shape;416;p57"/>
          <p:cNvGrpSpPr/>
          <p:nvPr/>
        </p:nvGrpSpPr>
        <p:grpSpPr>
          <a:xfrm>
            <a:off x="4822703" y="31"/>
            <a:ext cx="4321568" cy="5143648"/>
            <a:chOff x="4822703" y="31"/>
            <a:chExt cx="4321568" cy="5143648"/>
          </a:xfrm>
        </p:grpSpPr>
        <p:sp>
          <p:nvSpPr>
            <p:cNvPr id="417" name="Google Shape;417;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0" name="Google Shape;420;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21" name="Google Shape;421;p5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23" name="Google Shape;423;p5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24" name="Google Shape;424;p5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425" name="Google Shape;425;p5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26" name="Shape 426"/>
        <p:cNvGrpSpPr/>
        <p:nvPr/>
      </p:nvGrpSpPr>
      <p:grpSpPr>
        <a:xfrm>
          <a:off x="0" y="0"/>
          <a:ext cx="0" cy="0"/>
          <a:chOff x="0" y="0"/>
          <a:chExt cx="0" cy="0"/>
        </a:xfrm>
      </p:grpSpPr>
      <p:pic>
        <p:nvPicPr>
          <p:cNvPr id="427" name="Google Shape;427;p5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28" name="Google Shape;428;p58"/>
          <p:cNvGrpSpPr/>
          <p:nvPr/>
        </p:nvGrpSpPr>
        <p:grpSpPr>
          <a:xfrm>
            <a:off x="4822703" y="31"/>
            <a:ext cx="4321568" cy="5143648"/>
            <a:chOff x="3991150" y="848375"/>
            <a:chExt cx="3376225" cy="4018475"/>
          </a:xfrm>
        </p:grpSpPr>
        <p:sp>
          <p:nvSpPr>
            <p:cNvPr id="429" name="Google Shape;429;p5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5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3" name="Google Shape;433;p5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34" name="Google Shape;434;p5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5" name="Google Shape;435;p5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36" name="Google Shape;436;p5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37" name="Shape 437"/>
        <p:cNvGrpSpPr/>
        <p:nvPr/>
      </p:nvGrpSpPr>
      <p:grpSpPr>
        <a:xfrm>
          <a:off x="0" y="0"/>
          <a:ext cx="0" cy="0"/>
          <a:chOff x="0" y="0"/>
          <a:chExt cx="0" cy="0"/>
        </a:xfrm>
      </p:grpSpPr>
      <p:grpSp>
        <p:nvGrpSpPr>
          <p:cNvPr id="438" name="Google Shape;438;p59"/>
          <p:cNvGrpSpPr/>
          <p:nvPr/>
        </p:nvGrpSpPr>
        <p:grpSpPr>
          <a:xfrm>
            <a:off x="4822703" y="31"/>
            <a:ext cx="4321568" cy="5143648"/>
            <a:chOff x="4822703" y="31"/>
            <a:chExt cx="4321568" cy="5143648"/>
          </a:xfrm>
        </p:grpSpPr>
        <p:sp>
          <p:nvSpPr>
            <p:cNvPr id="439" name="Google Shape;439;p5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2" name="Google Shape;442;p5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43" name="Google Shape;443;p5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4" name="Google Shape;444;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5" name="Google Shape;445;p5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6" name="Google Shape;446;p5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47" name="Google Shape;447;p5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48" name="Shape 448"/>
        <p:cNvGrpSpPr/>
        <p:nvPr/>
      </p:nvGrpSpPr>
      <p:grpSpPr>
        <a:xfrm>
          <a:off x="0" y="0"/>
          <a:ext cx="0" cy="0"/>
          <a:chOff x="0" y="0"/>
          <a:chExt cx="0" cy="0"/>
        </a:xfrm>
      </p:grpSpPr>
      <p:grpSp>
        <p:nvGrpSpPr>
          <p:cNvPr id="449" name="Google Shape;449;p60"/>
          <p:cNvGrpSpPr/>
          <p:nvPr/>
        </p:nvGrpSpPr>
        <p:grpSpPr>
          <a:xfrm>
            <a:off x="4822703" y="31"/>
            <a:ext cx="4321568" cy="5143648"/>
            <a:chOff x="3991150" y="848375"/>
            <a:chExt cx="3376225" cy="4018475"/>
          </a:xfrm>
        </p:grpSpPr>
        <p:sp>
          <p:nvSpPr>
            <p:cNvPr id="450" name="Google Shape;450;p6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6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54" name="Google Shape;454;p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55" name="Google Shape;455;p6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56" name="Google Shape;456;p6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57" name="Google Shape;457;p6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8" name="Google Shape;458;p6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459" name="Google Shape;459;p6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60" name="Shape 460"/>
        <p:cNvGrpSpPr/>
        <p:nvPr/>
      </p:nvGrpSpPr>
      <p:grpSpPr>
        <a:xfrm>
          <a:off x="0" y="0"/>
          <a:ext cx="0" cy="0"/>
          <a:chOff x="0" y="0"/>
          <a:chExt cx="0" cy="0"/>
        </a:xfrm>
      </p:grpSpPr>
      <p:grpSp>
        <p:nvGrpSpPr>
          <p:cNvPr id="461" name="Google Shape;461;p61"/>
          <p:cNvGrpSpPr/>
          <p:nvPr/>
        </p:nvGrpSpPr>
        <p:grpSpPr>
          <a:xfrm>
            <a:off x="4822703" y="31"/>
            <a:ext cx="4321568" cy="5143648"/>
            <a:chOff x="4822703" y="31"/>
            <a:chExt cx="4321568" cy="5143648"/>
          </a:xfrm>
        </p:grpSpPr>
        <p:sp>
          <p:nvSpPr>
            <p:cNvPr id="462" name="Google Shape;462;p6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6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5" name="Google Shape;465;p6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6" name="Google Shape;466;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67" name="Google Shape;467;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8" name="Google Shape;468;p6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69" name="Google Shape;469;p6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70" name="Google Shape;470;p6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471" name="Google Shape;471;p6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472" name="Shape 472"/>
        <p:cNvGrpSpPr/>
        <p:nvPr/>
      </p:nvGrpSpPr>
      <p:grpSpPr>
        <a:xfrm>
          <a:off x="0" y="0"/>
          <a:ext cx="0" cy="0"/>
          <a:chOff x="0" y="0"/>
          <a:chExt cx="0" cy="0"/>
        </a:xfrm>
      </p:grpSpPr>
      <p:grpSp>
        <p:nvGrpSpPr>
          <p:cNvPr id="473" name="Google Shape;473;p62"/>
          <p:cNvGrpSpPr/>
          <p:nvPr/>
        </p:nvGrpSpPr>
        <p:grpSpPr>
          <a:xfrm>
            <a:off x="4822703" y="31"/>
            <a:ext cx="4321568" cy="5143648"/>
            <a:chOff x="3991150" y="848375"/>
            <a:chExt cx="3376225" cy="4018475"/>
          </a:xfrm>
        </p:grpSpPr>
        <p:sp>
          <p:nvSpPr>
            <p:cNvPr id="474" name="Google Shape;474;p6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78" name="Google Shape;478;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79" name="Google Shape;479;p6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0" name="Google Shape;480;p6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481" name="Google Shape;481;p6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82" name="Google Shape;482;p6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483" name="Google Shape;483;p6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484" name="Shape 484"/>
        <p:cNvGrpSpPr/>
        <p:nvPr/>
      </p:nvGrpSpPr>
      <p:grpSpPr>
        <a:xfrm>
          <a:off x="0" y="0"/>
          <a:ext cx="0" cy="0"/>
          <a:chOff x="0" y="0"/>
          <a:chExt cx="0" cy="0"/>
        </a:xfrm>
      </p:grpSpPr>
      <p:grpSp>
        <p:nvGrpSpPr>
          <p:cNvPr id="485" name="Google Shape;485;p63"/>
          <p:cNvGrpSpPr/>
          <p:nvPr/>
        </p:nvGrpSpPr>
        <p:grpSpPr>
          <a:xfrm>
            <a:off x="4822703" y="31"/>
            <a:ext cx="4321568" cy="5143648"/>
            <a:chOff x="4822703" y="31"/>
            <a:chExt cx="4321568" cy="5143648"/>
          </a:xfrm>
        </p:grpSpPr>
        <p:sp>
          <p:nvSpPr>
            <p:cNvPr id="486" name="Google Shape;486;p6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90" name="Google Shape;490;p6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1" name="Google Shape;491;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92" name="Google Shape;492;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3" name="Google Shape;493;p6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4" name="Google Shape;494;p6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495" name="Google Shape;495;p6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496" name="Shape 496"/>
        <p:cNvGrpSpPr/>
        <p:nvPr/>
      </p:nvGrpSpPr>
      <p:grpSpPr>
        <a:xfrm>
          <a:off x="0" y="0"/>
          <a:ext cx="0" cy="0"/>
          <a:chOff x="0" y="0"/>
          <a:chExt cx="0" cy="0"/>
        </a:xfrm>
      </p:grpSpPr>
      <p:grpSp>
        <p:nvGrpSpPr>
          <p:cNvPr id="497" name="Google Shape;497;p64"/>
          <p:cNvGrpSpPr/>
          <p:nvPr/>
        </p:nvGrpSpPr>
        <p:grpSpPr>
          <a:xfrm>
            <a:off x="4822703" y="31"/>
            <a:ext cx="4321568" cy="5143648"/>
            <a:chOff x="3991150" y="848375"/>
            <a:chExt cx="3376225" cy="4018475"/>
          </a:xfrm>
        </p:grpSpPr>
        <p:sp>
          <p:nvSpPr>
            <p:cNvPr id="498" name="Google Shape;498;p6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2" name="Google Shape;502;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03" name="Google Shape;503;p6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4" name="Google Shape;504;p6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05" name="Google Shape;505;p6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6" name="Google Shape;506;p6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07" name="Google Shape;507;p6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08" name="Google Shape;508;p6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09" name="Shape 509"/>
        <p:cNvGrpSpPr/>
        <p:nvPr/>
      </p:nvGrpSpPr>
      <p:grpSpPr>
        <a:xfrm>
          <a:off x="0" y="0"/>
          <a:ext cx="0" cy="0"/>
          <a:chOff x="0" y="0"/>
          <a:chExt cx="0" cy="0"/>
        </a:xfrm>
      </p:grpSpPr>
      <p:grpSp>
        <p:nvGrpSpPr>
          <p:cNvPr id="510" name="Google Shape;510;p65"/>
          <p:cNvGrpSpPr/>
          <p:nvPr/>
        </p:nvGrpSpPr>
        <p:grpSpPr>
          <a:xfrm>
            <a:off x="4822703" y="31"/>
            <a:ext cx="4321568" cy="5143648"/>
            <a:chOff x="4822703" y="31"/>
            <a:chExt cx="4321568" cy="5143648"/>
          </a:xfrm>
        </p:grpSpPr>
        <p:sp>
          <p:nvSpPr>
            <p:cNvPr id="511" name="Google Shape;511;p6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4" name="Google Shape;514;p6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15" name="Google Shape;515;p6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6" name="Google Shape;51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17" name="Google Shape;51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19" name="Google Shape;519;p6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20" name="Google Shape;520;p6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21" name="Google Shape;521;p6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22" name="Shape 522"/>
        <p:cNvGrpSpPr/>
        <p:nvPr/>
      </p:nvGrpSpPr>
      <p:grpSpPr>
        <a:xfrm>
          <a:off x="0" y="0"/>
          <a:ext cx="0" cy="0"/>
          <a:chOff x="0" y="0"/>
          <a:chExt cx="0" cy="0"/>
        </a:xfrm>
      </p:grpSpPr>
      <p:sp>
        <p:nvSpPr>
          <p:cNvPr id="523" name="Google Shape;523;p6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25" name="Google Shape;525;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6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27" name="Google Shape;527;p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8" name="Google Shape;528;p66"/>
          <p:cNvSpPr/>
          <p:nvPr>
            <p:ph idx="2" type="pic"/>
          </p:nvPr>
        </p:nvSpPr>
        <p:spPr>
          <a:xfrm>
            <a:off x="3710250" y="494700"/>
            <a:ext cx="4976700" cy="4168500"/>
          </a:xfrm>
          <a:prstGeom prst="rect">
            <a:avLst/>
          </a:prstGeom>
          <a:noFill/>
          <a:ln>
            <a:noFill/>
          </a:ln>
        </p:spPr>
      </p:sp>
      <p:sp>
        <p:nvSpPr>
          <p:cNvPr id="529" name="Google Shape;529;p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30" name="Shape 530"/>
        <p:cNvGrpSpPr/>
        <p:nvPr/>
      </p:nvGrpSpPr>
      <p:grpSpPr>
        <a:xfrm>
          <a:off x="0" y="0"/>
          <a:ext cx="0" cy="0"/>
          <a:chOff x="0" y="0"/>
          <a:chExt cx="0" cy="0"/>
        </a:xfrm>
      </p:grpSpPr>
      <p:sp>
        <p:nvSpPr>
          <p:cNvPr id="531" name="Google Shape;531;p6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533" name="Google Shape;53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4" name="Google Shape;534;p6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35" name="Google Shape;535;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36" name="Google Shape;536;p67"/>
          <p:cNvSpPr/>
          <p:nvPr>
            <p:ph idx="2" type="pic"/>
          </p:nvPr>
        </p:nvSpPr>
        <p:spPr>
          <a:xfrm>
            <a:off x="3710250" y="494700"/>
            <a:ext cx="4976700" cy="4168500"/>
          </a:xfrm>
          <a:prstGeom prst="rect">
            <a:avLst/>
          </a:prstGeom>
          <a:noFill/>
          <a:ln>
            <a:noFill/>
          </a:ln>
        </p:spPr>
      </p:sp>
      <p:sp>
        <p:nvSpPr>
          <p:cNvPr id="537" name="Google Shape;537;p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38" name="Shape 538"/>
        <p:cNvGrpSpPr/>
        <p:nvPr/>
      </p:nvGrpSpPr>
      <p:grpSpPr>
        <a:xfrm>
          <a:off x="0" y="0"/>
          <a:ext cx="0" cy="0"/>
          <a:chOff x="0" y="0"/>
          <a:chExt cx="0" cy="0"/>
        </a:xfrm>
      </p:grpSpPr>
      <p:sp>
        <p:nvSpPr>
          <p:cNvPr id="539" name="Google Shape;539;p6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1" name="Google Shape;54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6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543" name="Google Shape;543;p6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4" name="Google Shape;544;p6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5" name="Google Shape;545;p6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546" name="Google Shape;546;p68"/>
          <p:cNvSpPr/>
          <p:nvPr>
            <p:ph idx="5" type="pic"/>
          </p:nvPr>
        </p:nvSpPr>
        <p:spPr>
          <a:xfrm>
            <a:off x="462775" y="1946900"/>
            <a:ext cx="2577300" cy="1253400"/>
          </a:xfrm>
          <a:prstGeom prst="rect">
            <a:avLst/>
          </a:prstGeom>
          <a:noFill/>
          <a:ln>
            <a:noFill/>
          </a:ln>
        </p:spPr>
      </p:sp>
      <p:sp>
        <p:nvSpPr>
          <p:cNvPr id="547" name="Google Shape;547;p68"/>
          <p:cNvSpPr/>
          <p:nvPr>
            <p:ph idx="6" type="pic"/>
          </p:nvPr>
        </p:nvSpPr>
        <p:spPr>
          <a:xfrm>
            <a:off x="3287375" y="1946900"/>
            <a:ext cx="2577300" cy="1253400"/>
          </a:xfrm>
          <a:prstGeom prst="rect">
            <a:avLst/>
          </a:prstGeom>
          <a:noFill/>
          <a:ln>
            <a:noFill/>
          </a:ln>
        </p:spPr>
      </p:sp>
      <p:sp>
        <p:nvSpPr>
          <p:cNvPr id="548" name="Google Shape;548;p68"/>
          <p:cNvSpPr/>
          <p:nvPr>
            <p:ph idx="7" type="pic"/>
          </p:nvPr>
        </p:nvSpPr>
        <p:spPr>
          <a:xfrm>
            <a:off x="6091125" y="1946900"/>
            <a:ext cx="2577300" cy="1253400"/>
          </a:xfrm>
          <a:prstGeom prst="rect">
            <a:avLst/>
          </a:prstGeom>
          <a:noFill/>
          <a:ln>
            <a:noFill/>
          </a:ln>
        </p:spPr>
      </p:sp>
      <p:pic>
        <p:nvPicPr>
          <p:cNvPr id="549" name="Google Shape;549;p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0" name="Google Shape;550;p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51" name="Shape 551"/>
        <p:cNvGrpSpPr/>
        <p:nvPr/>
      </p:nvGrpSpPr>
      <p:grpSpPr>
        <a:xfrm>
          <a:off x="0" y="0"/>
          <a:ext cx="0" cy="0"/>
          <a:chOff x="0" y="0"/>
          <a:chExt cx="0" cy="0"/>
        </a:xfrm>
      </p:grpSpPr>
      <p:sp>
        <p:nvSpPr>
          <p:cNvPr id="552" name="Google Shape;552;p6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4" name="Google Shape;554;p6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555" name="Google Shape;555;p6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6" name="Google Shape;556;p6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7" name="Google Shape;557;p6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558" name="Google Shape;558;p69"/>
          <p:cNvSpPr/>
          <p:nvPr>
            <p:ph idx="5" type="pic"/>
          </p:nvPr>
        </p:nvSpPr>
        <p:spPr>
          <a:xfrm>
            <a:off x="462775" y="1946900"/>
            <a:ext cx="2577300" cy="1253400"/>
          </a:xfrm>
          <a:prstGeom prst="rect">
            <a:avLst/>
          </a:prstGeom>
          <a:noFill/>
          <a:ln>
            <a:noFill/>
          </a:ln>
        </p:spPr>
      </p:sp>
      <p:sp>
        <p:nvSpPr>
          <p:cNvPr id="559" name="Google Shape;559;p69"/>
          <p:cNvSpPr/>
          <p:nvPr>
            <p:ph idx="6" type="pic"/>
          </p:nvPr>
        </p:nvSpPr>
        <p:spPr>
          <a:xfrm>
            <a:off x="3287375" y="1946900"/>
            <a:ext cx="2577300" cy="1253400"/>
          </a:xfrm>
          <a:prstGeom prst="rect">
            <a:avLst/>
          </a:prstGeom>
          <a:noFill/>
          <a:ln>
            <a:noFill/>
          </a:ln>
        </p:spPr>
      </p:sp>
      <p:sp>
        <p:nvSpPr>
          <p:cNvPr id="560" name="Google Shape;560;p69"/>
          <p:cNvSpPr/>
          <p:nvPr>
            <p:ph idx="7" type="pic"/>
          </p:nvPr>
        </p:nvSpPr>
        <p:spPr>
          <a:xfrm>
            <a:off x="6091125" y="1946900"/>
            <a:ext cx="2577300" cy="1253400"/>
          </a:xfrm>
          <a:prstGeom prst="rect">
            <a:avLst/>
          </a:prstGeom>
          <a:noFill/>
          <a:ln>
            <a:noFill/>
          </a:ln>
        </p:spPr>
      </p:sp>
      <p:pic>
        <p:nvPicPr>
          <p:cNvPr id="561" name="Google Shape;561;p6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2" name="Google Shape;562;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3" name="Google Shape;563;p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564" name="Shape 564"/>
        <p:cNvGrpSpPr/>
        <p:nvPr/>
      </p:nvGrpSpPr>
      <p:grpSpPr>
        <a:xfrm>
          <a:off x="0" y="0"/>
          <a:ext cx="0" cy="0"/>
          <a:chOff x="0" y="0"/>
          <a:chExt cx="0" cy="0"/>
        </a:xfrm>
      </p:grpSpPr>
      <p:sp>
        <p:nvSpPr>
          <p:cNvPr id="565" name="Google Shape;565;p7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66" name="Google Shape;566;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7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8" name="Google Shape;568;p7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69" name="Google Shape;569;p70"/>
          <p:cNvSpPr/>
          <p:nvPr>
            <p:ph idx="3" type="pic"/>
          </p:nvPr>
        </p:nvSpPr>
        <p:spPr>
          <a:xfrm>
            <a:off x="6111950" y="486725"/>
            <a:ext cx="2574900" cy="4176600"/>
          </a:xfrm>
          <a:prstGeom prst="rect">
            <a:avLst/>
          </a:prstGeom>
          <a:noFill/>
          <a:ln>
            <a:noFill/>
          </a:ln>
        </p:spPr>
      </p:sp>
      <p:pic>
        <p:nvPicPr>
          <p:cNvPr id="570" name="Google Shape;570;p7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1" name="Google Shape;571;p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572" name="Shape 572"/>
        <p:cNvGrpSpPr/>
        <p:nvPr/>
      </p:nvGrpSpPr>
      <p:grpSpPr>
        <a:xfrm>
          <a:off x="0" y="0"/>
          <a:ext cx="0" cy="0"/>
          <a:chOff x="0" y="0"/>
          <a:chExt cx="0" cy="0"/>
        </a:xfrm>
      </p:grpSpPr>
      <p:sp>
        <p:nvSpPr>
          <p:cNvPr id="573" name="Google Shape;573;p7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4" name="Google Shape;574;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75" name="Google Shape;575;p7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6" name="Google Shape;576;p7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77" name="Google Shape;577;p71"/>
          <p:cNvSpPr/>
          <p:nvPr>
            <p:ph idx="3" type="pic"/>
          </p:nvPr>
        </p:nvSpPr>
        <p:spPr>
          <a:xfrm>
            <a:off x="6111950" y="486725"/>
            <a:ext cx="2574900" cy="4176600"/>
          </a:xfrm>
          <a:prstGeom prst="rect">
            <a:avLst/>
          </a:prstGeom>
          <a:noFill/>
          <a:ln>
            <a:noFill/>
          </a:ln>
        </p:spPr>
      </p:sp>
      <p:sp>
        <p:nvSpPr>
          <p:cNvPr id="578" name="Google Shape;578;p7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579" name="Google Shape;579;p7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580" name="Google Shape;580;p7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581" name="Google Shape;581;p7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2" name="Google Shape;582;p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583" name="Shape 583"/>
        <p:cNvGrpSpPr/>
        <p:nvPr/>
      </p:nvGrpSpPr>
      <p:grpSpPr>
        <a:xfrm>
          <a:off x="0" y="0"/>
          <a:ext cx="0" cy="0"/>
          <a:chOff x="0" y="0"/>
          <a:chExt cx="0" cy="0"/>
        </a:xfrm>
      </p:grpSpPr>
      <p:sp>
        <p:nvSpPr>
          <p:cNvPr id="584" name="Google Shape;584;p72"/>
          <p:cNvSpPr/>
          <p:nvPr>
            <p:ph idx="2" type="pic"/>
          </p:nvPr>
        </p:nvSpPr>
        <p:spPr>
          <a:xfrm>
            <a:off x="3276600" y="486725"/>
            <a:ext cx="2590800" cy="4176600"/>
          </a:xfrm>
          <a:prstGeom prst="rect">
            <a:avLst/>
          </a:prstGeom>
          <a:noFill/>
          <a:ln>
            <a:noFill/>
          </a:ln>
        </p:spPr>
      </p:sp>
      <p:sp>
        <p:nvSpPr>
          <p:cNvPr id="585" name="Google Shape;585;p7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86" name="Google Shape;58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88" name="Google Shape;588;p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590" name="Shape 590"/>
        <p:cNvGrpSpPr/>
        <p:nvPr/>
      </p:nvGrpSpPr>
      <p:grpSpPr>
        <a:xfrm>
          <a:off x="0" y="0"/>
          <a:ext cx="0" cy="0"/>
          <a:chOff x="0" y="0"/>
          <a:chExt cx="0" cy="0"/>
        </a:xfrm>
      </p:grpSpPr>
      <p:sp>
        <p:nvSpPr>
          <p:cNvPr id="591" name="Google Shape;591;p73"/>
          <p:cNvSpPr/>
          <p:nvPr>
            <p:ph idx="2" type="pic"/>
          </p:nvPr>
        </p:nvSpPr>
        <p:spPr>
          <a:xfrm>
            <a:off x="3276600" y="486725"/>
            <a:ext cx="2590800" cy="4176600"/>
          </a:xfrm>
          <a:prstGeom prst="rect">
            <a:avLst/>
          </a:prstGeom>
          <a:noFill/>
          <a:ln>
            <a:noFill/>
          </a:ln>
        </p:spPr>
      </p:sp>
      <p:sp>
        <p:nvSpPr>
          <p:cNvPr id="592" name="Google Shape;592;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3" name="Google Shape;593;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594" name="Google Shape;594;p7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95" name="Google Shape;595;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6" name="Google Shape;596;p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597" name="Shape 597"/>
        <p:cNvGrpSpPr/>
        <p:nvPr/>
      </p:nvGrpSpPr>
      <p:grpSpPr>
        <a:xfrm>
          <a:off x="0" y="0"/>
          <a:ext cx="0" cy="0"/>
          <a:chOff x="0" y="0"/>
          <a:chExt cx="0" cy="0"/>
        </a:xfrm>
      </p:grpSpPr>
      <p:sp>
        <p:nvSpPr>
          <p:cNvPr id="598" name="Google Shape;598;p7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99" name="Google Shape;599;p7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0" name="Google Shape;600;p74"/>
          <p:cNvSpPr/>
          <p:nvPr>
            <p:ph idx="3" type="pic"/>
          </p:nvPr>
        </p:nvSpPr>
        <p:spPr>
          <a:xfrm>
            <a:off x="457200" y="486725"/>
            <a:ext cx="2590800" cy="4176600"/>
          </a:xfrm>
          <a:prstGeom prst="rect">
            <a:avLst/>
          </a:prstGeom>
          <a:noFill/>
          <a:ln>
            <a:noFill/>
          </a:ln>
        </p:spPr>
      </p:sp>
      <p:sp>
        <p:nvSpPr>
          <p:cNvPr id="601" name="Google Shape;601;p7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2" name="Google Shape;60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03" name="Google Shape;603;p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4" name="Google Shape;604;p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05" name="Shape 605"/>
        <p:cNvGrpSpPr/>
        <p:nvPr/>
      </p:nvGrpSpPr>
      <p:grpSpPr>
        <a:xfrm>
          <a:off x="0" y="0"/>
          <a:ext cx="0" cy="0"/>
          <a:chOff x="0" y="0"/>
          <a:chExt cx="0" cy="0"/>
        </a:xfrm>
      </p:grpSpPr>
      <p:sp>
        <p:nvSpPr>
          <p:cNvPr id="606" name="Google Shape;606;p7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7" name="Google Shape;607;p7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08" name="Google Shape;608;p75"/>
          <p:cNvSpPr/>
          <p:nvPr>
            <p:ph idx="3" type="pic"/>
          </p:nvPr>
        </p:nvSpPr>
        <p:spPr>
          <a:xfrm>
            <a:off x="457200" y="486725"/>
            <a:ext cx="2590800" cy="4176600"/>
          </a:xfrm>
          <a:prstGeom prst="rect">
            <a:avLst/>
          </a:prstGeom>
          <a:noFill/>
          <a:ln>
            <a:noFill/>
          </a:ln>
        </p:spPr>
      </p:sp>
      <p:sp>
        <p:nvSpPr>
          <p:cNvPr id="609" name="Google Shape;609;p7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610" name="Google Shape;610;p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11" name="Google Shape;611;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2" name="Google Shape;612;p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13" name="Shape 613"/>
        <p:cNvGrpSpPr/>
        <p:nvPr/>
      </p:nvGrpSpPr>
      <p:grpSpPr>
        <a:xfrm>
          <a:off x="0" y="0"/>
          <a:ext cx="0" cy="0"/>
          <a:chOff x="0" y="0"/>
          <a:chExt cx="0" cy="0"/>
        </a:xfrm>
      </p:grpSpPr>
      <p:sp>
        <p:nvSpPr>
          <p:cNvPr id="614" name="Google Shape;614;p7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615" name="Google Shape;615;p7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16" name="Google Shape;616;p76"/>
          <p:cNvGrpSpPr/>
          <p:nvPr/>
        </p:nvGrpSpPr>
        <p:grpSpPr>
          <a:xfrm>
            <a:off x="4822703" y="31"/>
            <a:ext cx="4321568" cy="5143648"/>
            <a:chOff x="3991150" y="848375"/>
            <a:chExt cx="3376225" cy="4018475"/>
          </a:xfrm>
        </p:grpSpPr>
        <p:sp>
          <p:nvSpPr>
            <p:cNvPr id="617" name="Google Shape;617;p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0" name="Google Shape;62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621" name="Google Shape;621;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2" name="Google Shape;622;p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23" name="Google Shape;623;p76"/>
          <p:cNvSpPr/>
          <p:nvPr>
            <p:ph idx="2" type="pic"/>
          </p:nvPr>
        </p:nvSpPr>
        <p:spPr>
          <a:xfrm>
            <a:off x="1123950" y="1943100"/>
            <a:ext cx="1257300" cy="1257300"/>
          </a:xfrm>
          <a:prstGeom prst="ellipse">
            <a:avLst/>
          </a:prstGeom>
          <a:noFill/>
          <a:ln>
            <a:noFill/>
          </a:ln>
        </p:spPr>
      </p:sp>
      <p:sp>
        <p:nvSpPr>
          <p:cNvPr id="624" name="Google Shape;624;p7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25" name="Shape 625"/>
        <p:cNvGrpSpPr/>
        <p:nvPr/>
      </p:nvGrpSpPr>
      <p:grpSpPr>
        <a:xfrm>
          <a:off x="0" y="0"/>
          <a:ext cx="0" cy="0"/>
          <a:chOff x="0" y="0"/>
          <a:chExt cx="0" cy="0"/>
        </a:xfrm>
      </p:grpSpPr>
      <p:grpSp>
        <p:nvGrpSpPr>
          <p:cNvPr id="626" name="Google Shape;626;p77"/>
          <p:cNvGrpSpPr/>
          <p:nvPr/>
        </p:nvGrpSpPr>
        <p:grpSpPr>
          <a:xfrm>
            <a:off x="4822703" y="31"/>
            <a:ext cx="4321568" cy="5143648"/>
            <a:chOff x="4822703" y="31"/>
            <a:chExt cx="4321568" cy="5143648"/>
          </a:xfrm>
        </p:grpSpPr>
        <p:sp>
          <p:nvSpPr>
            <p:cNvPr id="627" name="Google Shape;627;p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0" name="Google Shape;630;p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31" name="Google Shape;631;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2" name="Google Shape;632;p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33" name="Google Shape;633;p7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634" name="Google Shape;634;p7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35" name="Google Shape;635;p77"/>
          <p:cNvSpPr/>
          <p:nvPr>
            <p:ph idx="2" type="pic"/>
          </p:nvPr>
        </p:nvSpPr>
        <p:spPr>
          <a:xfrm>
            <a:off x="1123950" y="1943100"/>
            <a:ext cx="1257300" cy="1257300"/>
          </a:xfrm>
          <a:prstGeom prst="ellipse">
            <a:avLst/>
          </a:prstGeom>
          <a:noFill/>
          <a:ln>
            <a:noFill/>
          </a:ln>
        </p:spPr>
      </p:sp>
      <p:sp>
        <p:nvSpPr>
          <p:cNvPr id="636" name="Google Shape;636;p7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37" name="Shape 637"/>
        <p:cNvGrpSpPr/>
        <p:nvPr/>
      </p:nvGrpSpPr>
      <p:grpSpPr>
        <a:xfrm>
          <a:off x="0" y="0"/>
          <a:ext cx="0" cy="0"/>
          <a:chOff x="0" y="0"/>
          <a:chExt cx="0" cy="0"/>
        </a:xfrm>
      </p:grpSpPr>
      <p:grpSp>
        <p:nvGrpSpPr>
          <p:cNvPr id="638" name="Google Shape;638;p78"/>
          <p:cNvGrpSpPr/>
          <p:nvPr/>
        </p:nvGrpSpPr>
        <p:grpSpPr>
          <a:xfrm>
            <a:off x="4822703" y="31"/>
            <a:ext cx="4321568" cy="5143648"/>
            <a:chOff x="3991150" y="848375"/>
            <a:chExt cx="3376225" cy="4018475"/>
          </a:xfrm>
        </p:grpSpPr>
        <p:sp>
          <p:nvSpPr>
            <p:cNvPr id="639" name="Google Shape;639;p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2" name="Google Shape;642;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43" name="Google Shape;643;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4" name="Google Shape;64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45" name="Google Shape;645;p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46" name="Shape 646"/>
        <p:cNvGrpSpPr/>
        <p:nvPr/>
      </p:nvGrpSpPr>
      <p:grpSpPr>
        <a:xfrm>
          <a:off x="0" y="0"/>
          <a:ext cx="0" cy="0"/>
          <a:chOff x="0" y="0"/>
          <a:chExt cx="0" cy="0"/>
        </a:xfrm>
      </p:grpSpPr>
      <p:grpSp>
        <p:nvGrpSpPr>
          <p:cNvPr id="647" name="Google Shape;647;p79"/>
          <p:cNvGrpSpPr/>
          <p:nvPr/>
        </p:nvGrpSpPr>
        <p:grpSpPr>
          <a:xfrm>
            <a:off x="4822703" y="31"/>
            <a:ext cx="4321568" cy="5143648"/>
            <a:chOff x="4822703" y="31"/>
            <a:chExt cx="4321568" cy="5143648"/>
          </a:xfrm>
        </p:grpSpPr>
        <p:sp>
          <p:nvSpPr>
            <p:cNvPr id="648" name="Google Shape;648;p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1" name="Google Shape;65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652" name="Google Shape;652;p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3" name="Google Shape;65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4" name="Google Shape;654;p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55" name="Shape 655"/>
        <p:cNvGrpSpPr/>
        <p:nvPr/>
      </p:nvGrpSpPr>
      <p:grpSpPr>
        <a:xfrm>
          <a:off x="0" y="0"/>
          <a:ext cx="0" cy="0"/>
          <a:chOff x="0" y="0"/>
          <a:chExt cx="0" cy="0"/>
        </a:xfrm>
      </p:grpSpPr>
      <p:sp>
        <p:nvSpPr>
          <p:cNvPr id="656" name="Google Shape;656;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657" name="Google Shape;657;p80"/>
          <p:cNvGrpSpPr/>
          <p:nvPr/>
        </p:nvGrpSpPr>
        <p:grpSpPr>
          <a:xfrm>
            <a:off x="4822703" y="31"/>
            <a:ext cx="4321568" cy="5143648"/>
            <a:chOff x="3991150" y="848375"/>
            <a:chExt cx="3376225" cy="4018475"/>
          </a:xfrm>
        </p:grpSpPr>
        <p:sp>
          <p:nvSpPr>
            <p:cNvPr id="658" name="Google Shape;658;p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2" name="Google Shape;662;p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663" name="Shape 663"/>
        <p:cNvGrpSpPr/>
        <p:nvPr/>
      </p:nvGrpSpPr>
      <p:grpSpPr>
        <a:xfrm>
          <a:off x="0" y="0"/>
          <a:ext cx="0" cy="0"/>
          <a:chOff x="0" y="0"/>
          <a:chExt cx="0" cy="0"/>
        </a:xfrm>
      </p:grpSpPr>
      <p:grpSp>
        <p:nvGrpSpPr>
          <p:cNvPr id="664" name="Google Shape;664;p81"/>
          <p:cNvGrpSpPr/>
          <p:nvPr/>
        </p:nvGrpSpPr>
        <p:grpSpPr>
          <a:xfrm>
            <a:off x="4822703" y="31"/>
            <a:ext cx="4321568" cy="5143648"/>
            <a:chOff x="4822703" y="31"/>
            <a:chExt cx="4321568" cy="5143648"/>
          </a:xfrm>
        </p:grpSpPr>
        <p:sp>
          <p:nvSpPr>
            <p:cNvPr id="665" name="Google Shape;665;p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669" name="Google Shape;669;p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0" name="Google Shape;670;p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671" name="Shape 671"/>
        <p:cNvGrpSpPr/>
        <p:nvPr/>
      </p:nvGrpSpPr>
      <p:grpSpPr>
        <a:xfrm>
          <a:off x="0" y="0"/>
          <a:ext cx="0" cy="0"/>
          <a:chOff x="0" y="0"/>
          <a:chExt cx="0" cy="0"/>
        </a:xfrm>
      </p:grpSpPr>
      <p:sp>
        <p:nvSpPr>
          <p:cNvPr id="672" name="Google Shape;672;p8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3" name="Google Shape;673;p8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674" name="Shape 674"/>
        <p:cNvGrpSpPr/>
        <p:nvPr/>
      </p:nvGrpSpPr>
      <p:grpSpPr>
        <a:xfrm>
          <a:off x="0" y="0"/>
          <a:ext cx="0" cy="0"/>
          <a:chOff x="0" y="0"/>
          <a:chExt cx="0" cy="0"/>
        </a:xfrm>
      </p:grpSpPr>
      <p:sp>
        <p:nvSpPr>
          <p:cNvPr id="675" name="Google Shape;675;p8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676" name="Google Shape;676;p8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1">
  <p:cSld name="CUSTOM_16">
    <p:spTree>
      <p:nvGrpSpPr>
        <p:cNvPr id="677" name="Shape 677"/>
        <p:cNvGrpSpPr/>
        <p:nvPr/>
      </p:nvGrpSpPr>
      <p:grpSpPr>
        <a:xfrm>
          <a:off x="0" y="0"/>
          <a:ext cx="0" cy="0"/>
          <a:chOff x="0" y="0"/>
          <a:chExt cx="0" cy="0"/>
        </a:xfrm>
      </p:grpSpPr>
      <p:sp>
        <p:nvSpPr>
          <p:cNvPr id="678" name="Google Shape;678;p84"/>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80" name="Google Shape;68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81" name="Google Shape;681;p84"/>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682" name="Google Shape;682;p84"/>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83" name="Google Shape;683;p84"/>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84" name="Google Shape;684;p84"/>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85" name="Google Shape;685;p84"/>
          <p:cNvSpPr/>
          <p:nvPr>
            <p:ph idx="5" type="pic"/>
          </p:nvPr>
        </p:nvSpPr>
        <p:spPr>
          <a:xfrm>
            <a:off x="462775" y="1946900"/>
            <a:ext cx="2577300" cy="1253400"/>
          </a:xfrm>
          <a:prstGeom prst="rect">
            <a:avLst/>
          </a:prstGeom>
          <a:noFill/>
          <a:ln>
            <a:noFill/>
          </a:ln>
        </p:spPr>
      </p:sp>
      <p:sp>
        <p:nvSpPr>
          <p:cNvPr id="686" name="Google Shape;686;p84"/>
          <p:cNvSpPr/>
          <p:nvPr>
            <p:ph idx="6" type="pic"/>
          </p:nvPr>
        </p:nvSpPr>
        <p:spPr>
          <a:xfrm>
            <a:off x="3287375" y="1946900"/>
            <a:ext cx="2577300" cy="1253400"/>
          </a:xfrm>
          <a:prstGeom prst="rect">
            <a:avLst/>
          </a:prstGeom>
          <a:noFill/>
          <a:ln>
            <a:noFill/>
          </a:ln>
        </p:spPr>
      </p:sp>
      <p:sp>
        <p:nvSpPr>
          <p:cNvPr id="687" name="Google Shape;687;p84"/>
          <p:cNvSpPr/>
          <p:nvPr>
            <p:ph idx="7" type="pic"/>
          </p:nvPr>
        </p:nvSpPr>
        <p:spPr>
          <a:xfrm>
            <a:off x="6091125" y="1946900"/>
            <a:ext cx="2577300" cy="1253400"/>
          </a:xfrm>
          <a:prstGeom prst="rect">
            <a:avLst/>
          </a:prstGeom>
          <a:noFill/>
          <a:ln>
            <a:noFill/>
          </a:ln>
        </p:spPr>
      </p:sp>
      <p:pic>
        <p:nvPicPr>
          <p:cNvPr id="688" name="Google Shape;688;p8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9" name="Google Shape;689;p8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5">
    <p:spTree>
      <p:nvGrpSpPr>
        <p:cNvPr id="690" name="Shape 690"/>
        <p:cNvGrpSpPr/>
        <p:nvPr/>
      </p:nvGrpSpPr>
      <p:grpSpPr>
        <a:xfrm>
          <a:off x="0" y="0"/>
          <a:ext cx="0" cy="0"/>
          <a:chOff x="0" y="0"/>
          <a:chExt cx="0" cy="0"/>
        </a:xfrm>
      </p:grpSpPr>
      <p:sp>
        <p:nvSpPr>
          <p:cNvPr id="691" name="Google Shape;691;p85"/>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692" name="Google Shape;692;p85"/>
          <p:cNvPicPr preferRelativeResize="0"/>
          <p:nvPr/>
        </p:nvPicPr>
        <p:blipFill>
          <a:blip r:embed="rId2">
            <a:alphaModFix/>
          </a:blip>
          <a:stretch>
            <a:fillRect/>
          </a:stretch>
        </p:blipFill>
        <p:spPr>
          <a:xfrm>
            <a:off x="0" y="0"/>
            <a:ext cx="9188854" cy="516873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693" name="Shape 693"/>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x1 + Dividers">
  <p:cSld name="Layout 2x1 + Dividers">
    <p:spTree>
      <p:nvGrpSpPr>
        <p:cNvPr id="694" name="Shape 694"/>
        <p:cNvGrpSpPr/>
        <p:nvPr/>
      </p:nvGrpSpPr>
      <p:grpSpPr>
        <a:xfrm>
          <a:off x="0" y="0"/>
          <a:ext cx="0" cy="0"/>
          <a:chOff x="0" y="0"/>
          <a:chExt cx="0" cy="0"/>
        </a:xfrm>
      </p:grpSpPr>
      <p:sp>
        <p:nvSpPr>
          <p:cNvPr id="695" name="Google Shape;695;p87"/>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696" name="Google Shape;696;p87"/>
          <p:cNvSpPr txBox="1"/>
          <p:nvPr>
            <p:ph idx="1" type="body"/>
          </p:nvPr>
        </p:nvSpPr>
        <p:spPr>
          <a:xfrm>
            <a:off x="1" y="839607"/>
            <a:ext cx="45720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697" name="Google Shape;697;p87"/>
          <p:cNvSpPr txBox="1"/>
          <p:nvPr>
            <p:ph idx="2" type="body"/>
          </p:nvPr>
        </p:nvSpPr>
        <p:spPr>
          <a:xfrm>
            <a:off x="4578350" y="839607"/>
            <a:ext cx="4565700" cy="4018200"/>
          </a:xfrm>
          <a:prstGeom prst="rect">
            <a:avLst/>
          </a:prstGeom>
          <a:noFill/>
          <a:ln>
            <a:noFill/>
          </a:ln>
        </p:spPr>
        <p:txBody>
          <a:bodyPr anchorCtr="0" anchor="t" bIns="68575" lIns="274350" spcFirstLastPara="1" rIns="137175" wrap="square" tIns="68575">
            <a:noAutofit/>
          </a:bodyPr>
          <a:lstStyle>
            <a:lvl1pPr indent="-317500" lvl="0" marL="457200" algn="l">
              <a:lnSpc>
                <a:spcPct val="100000"/>
              </a:lnSpc>
              <a:spcBef>
                <a:spcPts val="900"/>
              </a:spcBef>
              <a:spcAft>
                <a:spcPts val="0"/>
              </a:spcAft>
              <a:buClr>
                <a:srgbClr val="339CE2"/>
              </a:buClr>
              <a:buSzPts val="1400"/>
              <a:buChar char="●"/>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698" name="Google Shape;698;p8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699" name="Google Shape;699;p8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
        <p:nvSpPr>
          <p:cNvPr id="700" name="Google Shape;700;p87"/>
          <p:cNvSpPr txBox="1"/>
          <p:nvPr>
            <p:ph idx="3" type="body"/>
          </p:nvPr>
        </p:nvSpPr>
        <p:spPr>
          <a:xfrm>
            <a:off x="0" y="0"/>
            <a:ext cx="9144000" cy="8349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cxnSp>
        <p:nvCxnSpPr>
          <p:cNvPr id="701" name="Google Shape;701;p87"/>
          <p:cNvCxnSpPr/>
          <p:nvPr/>
        </p:nvCxnSpPr>
        <p:spPr>
          <a:xfrm>
            <a:off x="183885" y="966978"/>
            <a:ext cx="0" cy="3813000"/>
          </a:xfrm>
          <a:prstGeom prst="straightConnector1">
            <a:avLst/>
          </a:prstGeom>
          <a:noFill/>
          <a:ln cap="flat" cmpd="sng" w="9525">
            <a:solidFill>
              <a:schemeClr val="lt2"/>
            </a:solidFill>
            <a:prstDash val="solid"/>
            <a:round/>
            <a:headEnd len="sm" w="sm" type="none"/>
            <a:tailEnd len="sm" w="sm" type="none"/>
          </a:ln>
        </p:spPr>
      </p:cxnSp>
      <p:cxnSp>
        <p:nvCxnSpPr>
          <p:cNvPr id="702" name="Google Shape;702;p87"/>
          <p:cNvCxnSpPr/>
          <p:nvPr/>
        </p:nvCxnSpPr>
        <p:spPr>
          <a:xfrm>
            <a:off x="4754880" y="939546"/>
            <a:ext cx="0" cy="3847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1">
    <p:bg>
      <p:bgPr>
        <a:blipFill>
          <a:blip r:embed="rId2">
            <a:alphaModFix/>
          </a:blip>
          <a:stretch>
            <a:fillRect/>
          </a:stretch>
        </a:blipFill>
      </p:bgPr>
    </p:bg>
    <p:spTree>
      <p:nvGrpSpPr>
        <p:cNvPr id="703" name="Shape 703"/>
        <p:cNvGrpSpPr/>
        <p:nvPr/>
      </p:nvGrpSpPr>
      <p:grpSpPr>
        <a:xfrm>
          <a:off x="0" y="0"/>
          <a:ext cx="0" cy="0"/>
          <a:chOff x="0" y="0"/>
          <a:chExt cx="0" cy="0"/>
        </a:xfrm>
      </p:grpSpPr>
      <p:sp>
        <p:nvSpPr>
          <p:cNvPr id="704" name="Google Shape;704;p8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5" name="Google Shape;705;p8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6" name="Google Shape;706;p8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7" name="Google Shape;707;p8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_2">
    <p:bg>
      <p:bgPr>
        <a:blipFill>
          <a:blip r:embed="rId2">
            <a:alphaModFix/>
          </a:blip>
          <a:stretch>
            <a:fillRect/>
          </a:stretch>
        </a:blipFill>
      </p:bgPr>
    </p:bg>
    <p:spTree>
      <p:nvGrpSpPr>
        <p:cNvPr id="708" name="Shape 708"/>
        <p:cNvGrpSpPr/>
        <p:nvPr/>
      </p:nvGrpSpPr>
      <p:grpSpPr>
        <a:xfrm>
          <a:off x="0" y="0"/>
          <a:ext cx="0" cy="0"/>
          <a:chOff x="0" y="0"/>
          <a:chExt cx="0" cy="0"/>
        </a:xfrm>
      </p:grpSpPr>
      <p:sp>
        <p:nvSpPr>
          <p:cNvPr id="709" name="Google Shape;709;p89"/>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0" name="Google Shape;710;p89"/>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1" name="Google Shape;711;p89"/>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12" name="Google Shape;712;p89"/>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Slide">
  <p:cSld name="General Slide">
    <p:spTree>
      <p:nvGrpSpPr>
        <p:cNvPr id="713" name="Shape 713"/>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type="obj">
  <p:cSld name="OBJECT">
    <p:bg>
      <p:bgPr>
        <a:blipFill>
          <a:blip r:embed="rId2">
            <a:alphaModFix/>
          </a:blip>
          <a:stretch>
            <a:fillRect/>
          </a:stretch>
        </a:blipFill>
      </p:bgPr>
    </p:bg>
    <p:spTree>
      <p:nvGrpSpPr>
        <p:cNvPr id="714" name="Shape 714"/>
        <p:cNvGrpSpPr/>
        <p:nvPr/>
      </p:nvGrpSpPr>
      <p:grpSpPr>
        <a:xfrm>
          <a:off x="0" y="0"/>
          <a:ext cx="0" cy="0"/>
          <a:chOff x="0" y="0"/>
          <a:chExt cx="0" cy="0"/>
        </a:xfrm>
      </p:grpSpPr>
      <p:sp>
        <p:nvSpPr>
          <p:cNvPr id="715" name="Google Shape;715;p91"/>
          <p:cNvSpPr txBox="1"/>
          <p:nvPr>
            <p:ph idx="11" type="ftr"/>
          </p:nvPr>
        </p:nvSpPr>
        <p:spPr>
          <a:xfrm>
            <a:off x="1702559" y="4813231"/>
            <a:ext cx="621600" cy="84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500">
                <a:solidFill>
                  <a:srgbClr val="3F404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6" name="Google Shape;716;p91"/>
          <p:cNvSpPr txBox="1"/>
          <p:nvPr>
            <p:ph idx="10" type="dt"/>
          </p:nvPr>
        </p:nvSpPr>
        <p:spPr>
          <a:xfrm>
            <a:off x="457207" y="4783463"/>
            <a:ext cx="2373900" cy="257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7" name="Google Shape;717;p91"/>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718" name="Google Shape;718;p91"/>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719" name="Google Shape;719;p91"/>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a:spcBef>
                <a:spcPts val="0"/>
              </a:spcBef>
              <a:spcAft>
                <a:spcPts val="0"/>
              </a:spcAft>
              <a:buNone/>
              <a:defRPr sz="900">
                <a:latin typeface="Open Sans Light"/>
                <a:ea typeface="Open Sans Light"/>
                <a:cs typeface="Open Sans Light"/>
                <a:sym typeface="Open Sans Light"/>
              </a:defRPr>
            </a:lvl1pPr>
            <a:lvl2pPr lvl="1">
              <a:spcBef>
                <a:spcPts val="1000"/>
              </a:spcBef>
              <a:spcAft>
                <a:spcPts val="0"/>
              </a:spcAft>
              <a:buNone/>
              <a:defRPr sz="900">
                <a:latin typeface="Open Sans Light"/>
                <a:ea typeface="Open Sans Light"/>
                <a:cs typeface="Open Sans Light"/>
                <a:sym typeface="Open Sans Light"/>
              </a:defRPr>
            </a:lvl2pPr>
            <a:lvl3pPr lvl="2">
              <a:spcBef>
                <a:spcPts val="1000"/>
              </a:spcBef>
              <a:spcAft>
                <a:spcPts val="0"/>
              </a:spcAft>
              <a:buNone/>
              <a:defRPr sz="900">
                <a:latin typeface="Open Sans Light"/>
                <a:ea typeface="Open Sans Light"/>
                <a:cs typeface="Open Sans Light"/>
                <a:sym typeface="Open Sans Light"/>
              </a:defRPr>
            </a:lvl3pPr>
            <a:lvl4pPr lvl="3">
              <a:spcBef>
                <a:spcPts val="1000"/>
              </a:spcBef>
              <a:spcAft>
                <a:spcPts val="0"/>
              </a:spcAft>
              <a:buNone/>
              <a:defRPr sz="900">
                <a:latin typeface="Open Sans Light"/>
                <a:ea typeface="Open Sans Light"/>
                <a:cs typeface="Open Sans Light"/>
                <a:sym typeface="Open Sans Light"/>
              </a:defRPr>
            </a:lvl4pPr>
            <a:lvl5pPr lvl="4">
              <a:spcBef>
                <a:spcPts val="1000"/>
              </a:spcBef>
              <a:spcAft>
                <a:spcPts val="0"/>
              </a:spcAft>
              <a:buNone/>
              <a:defRPr sz="900">
                <a:latin typeface="Open Sans Light"/>
                <a:ea typeface="Open Sans Light"/>
                <a:cs typeface="Open Sans Light"/>
                <a:sym typeface="Open Sans Light"/>
              </a:defRPr>
            </a:lvl5pPr>
            <a:lvl6pPr lvl="5">
              <a:spcBef>
                <a:spcPts val="1000"/>
              </a:spcBef>
              <a:spcAft>
                <a:spcPts val="0"/>
              </a:spcAft>
              <a:buNone/>
              <a:defRPr sz="900">
                <a:latin typeface="Open Sans Light"/>
                <a:ea typeface="Open Sans Light"/>
                <a:cs typeface="Open Sans Light"/>
                <a:sym typeface="Open Sans Light"/>
              </a:defRPr>
            </a:lvl6pPr>
            <a:lvl7pPr lvl="6">
              <a:spcBef>
                <a:spcPts val="1000"/>
              </a:spcBef>
              <a:spcAft>
                <a:spcPts val="0"/>
              </a:spcAft>
              <a:buNone/>
              <a:defRPr sz="900">
                <a:latin typeface="Open Sans Light"/>
                <a:ea typeface="Open Sans Light"/>
                <a:cs typeface="Open Sans Light"/>
                <a:sym typeface="Open Sans Light"/>
              </a:defRPr>
            </a:lvl7pPr>
            <a:lvl8pPr lvl="7">
              <a:spcBef>
                <a:spcPts val="1000"/>
              </a:spcBef>
              <a:spcAft>
                <a:spcPts val="0"/>
              </a:spcAft>
              <a:buNone/>
              <a:defRPr sz="900">
                <a:latin typeface="Open Sans Light"/>
                <a:ea typeface="Open Sans Light"/>
                <a:cs typeface="Open Sans Light"/>
                <a:sym typeface="Open Sans Light"/>
              </a:defRPr>
            </a:lvl8pPr>
            <a:lvl9pPr lvl="8">
              <a:spcBef>
                <a:spcPts val="1000"/>
              </a:spcBef>
              <a:spcAft>
                <a:spcPts val="1000"/>
              </a:spcAft>
              <a:buNone/>
              <a:defRPr sz="900">
                <a:latin typeface="Open Sans Light"/>
                <a:ea typeface="Open Sans Light"/>
                <a:cs typeface="Open Sans Light"/>
                <a:sym typeface="Open Sans Light"/>
              </a:defRPr>
            </a:lvl9pPr>
          </a:lstStyle>
          <a:p/>
        </p:txBody>
      </p:sp>
      <p:sp>
        <p:nvSpPr>
          <p:cNvPr id="720" name="Google Shape;720;p91"/>
          <p:cNvSpPr txBox="1"/>
          <p:nvPr>
            <p:ph type="title"/>
          </p:nvPr>
        </p:nvSpPr>
        <p:spPr>
          <a:xfrm>
            <a:off x="457198" y="1772779"/>
            <a:ext cx="5521500" cy="631500"/>
          </a:xfrm>
          <a:prstGeom prst="rect">
            <a:avLst/>
          </a:prstGeom>
        </p:spPr>
        <p:txBody>
          <a:bodyPr anchorCtr="0" anchor="t" bIns="0" lIns="0" spcFirstLastPara="1" rIns="0" wrap="square" tIns="0">
            <a:noAutofit/>
          </a:bodyPr>
          <a:lstStyle>
            <a:lvl1pPr lvl="0">
              <a:spcBef>
                <a:spcPts val="0"/>
              </a:spcBef>
              <a:spcAft>
                <a:spcPts val="0"/>
              </a:spcAft>
              <a:buNone/>
              <a:defRPr>
                <a:latin typeface="Open Sans Light"/>
                <a:ea typeface="Open Sans Light"/>
                <a:cs typeface="Open Sans Light"/>
                <a:sym typeface="Open Sans Light"/>
              </a:defRPr>
            </a:lvl1pPr>
            <a:lvl2pPr lvl="1">
              <a:spcBef>
                <a:spcPts val="0"/>
              </a:spcBef>
              <a:spcAft>
                <a:spcPts val="0"/>
              </a:spcAft>
              <a:buNone/>
              <a:defRPr>
                <a:latin typeface="Open Sans Light"/>
                <a:ea typeface="Open Sans Light"/>
                <a:cs typeface="Open Sans Light"/>
                <a:sym typeface="Open Sans Light"/>
              </a:defRPr>
            </a:lvl2pPr>
            <a:lvl3pPr lvl="2">
              <a:spcBef>
                <a:spcPts val="0"/>
              </a:spcBef>
              <a:spcAft>
                <a:spcPts val="0"/>
              </a:spcAft>
              <a:buNone/>
              <a:defRPr>
                <a:latin typeface="Open Sans Light"/>
                <a:ea typeface="Open Sans Light"/>
                <a:cs typeface="Open Sans Light"/>
                <a:sym typeface="Open Sans Light"/>
              </a:defRPr>
            </a:lvl3pPr>
            <a:lvl4pPr lvl="3">
              <a:spcBef>
                <a:spcPts val="0"/>
              </a:spcBef>
              <a:spcAft>
                <a:spcPts val="0"/>
              </a:spcAft>
              <a:buNone/>
              <a:defRPr>
                <a:latin typeface="Open Sans Light"/>
                <a:ea typeface="Open Sans Light"/>
                <a:cs typeface="Open Sans Light"/>
                <a:sym typeface="Open Sans Light"/>
              </a:defRPr>
            </a:lvl4pPr>
            <a:lvl5pPr lvl="4">
              <a:spcBef>
                <a:spcPts val="0"/>
              </a:spcBef>
              <a:spcAft>
                <a:spcPts val="0"/>
              </a:spcAft>
              <a:buNone/>
              <a:defRPr>
                <a:latin typeface="Open Sans Light"/>
                <a:ea typeface="Open Sans Light"/>
                <a:cs typeface="Open Sans Light"/>
                <a:sym typeface="Open Sans Light"/>
              </a:defRPr>
            </a:lvl5pPr>
            <a:lvl6pPr lvl="5">
              <a:spcBef>
                <a:spcPts val="0"/>
              </a:spcBef>
              <a:spcAft>
                <a:spcPts val="0"/>
              </a:spcAft>
              <a:buNone/>
              <a:defRPr>
                <a:latin typeface="Open Sans Light"/>
                <a:ea typeface="Open Sans Light"/>
                <a:cs typeface="Open Sans Light"/>
                <a:sym typeface="Open Sans Light"/>
              </a:defRPr>
            </a:lvl6pPr>
            <a:lvl7pPr lvl="6">
              <a:spcBef>
                <a:spcPts val="0"/>
              </a:spcBef>
              <a:spcAft>
                <a:spcPts val="0"/>
              </a:spcAft>
              <a:buNone/>
              <a:defRPr>
                <a:latin typeface="Open Sans Light"/>
                <a:ea typeface="Open Sans Light"/>
                <a:cs typeface="Open Sans Light"/>
                <a:sym typeface="Open Sans Light"/>
              </a:defRPr>
            </a:lvl7pPr>
            <a:lvl8pPr lvl="7">
              <a:spcBef>
                <a:spcPts val="0"/>
              </a:spcBef>
              <a:spcAft>
                <a:spcPts val="0"/>
              </a:spcAft>
              <a:buNone/>
              <a:defRPr>
                <a:latin typeface="Open Sans Light"/>
                <a:ea typeface="Open Sans Light"/>
                <a:cs typeface="Open Sans Light"/>
                <a:sym typeface="Open Sans Light"/>
              </a:defRPr>
            </a:lvl8pPr>
            <a:lvl9pPr lvl="8">
              <a:spcBef>
                <a:spcPts val="0"/>
              </a:spcBef>
              <a:spcAft>
                <a:spcPts val="0"/>
              </a:spcAft>
              <a:buNone/>
              <a:defRPr>
                <a:latin typeface="Open Sans Light"/>
                <a:ea typeface="Open Sans Light"/>
                <a:cs typeface="Open Sans Light"/>
                <a:sym typeface="Open Sans Light"/>
              </a:defRPr>
            </a:lvl9pPr>
          </a:lstStyle>
          <a:p/>
        </p:txBody>
      </p:sp>
      <p:sp>
        <p:nvSpPr>
          <p:cNvPr id="721" name="Google Shape;721;p9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a:buNone/>
              <a:defRPr>
                <a:latin typeface="Open Sans"/>
                <a:ea typeface="Open Sans"/>
                <a:cs typeface="Open Sans"/>
                <a:sym typeface="Open Sans"/>
              </a:defRPr>
            </a:lvl1pPr>
            <a:lvl2pPr lvl="1">
              <a:buNone/>
              <a:defRPr>
                <a:latin typeface="Open Sans"/>
                <a:ea typeface="Open Sans"/>
                <a:cs typeface="Open Sans"/>
                <a:sym typeface="Open Sans"/>
              </a:defRPr>
            </a:lvl2pPr>
            <a:lvl3pPr lvl="2">
              <a:buNone/>
              <a:defRPr>
                <a:latin typeface="Open Sans"/>
                <a:ea typeface="Open Sans"/>
                <a:cs typeface="Open Sans"/>
                <a:sym typeface="Open Sans"/>
              </a:defRPr>
            </a:lvl3pPr>
            <a:lvl4pPr lvl="3">
              <a:buNone/>
              <a:defRPr>
                <a:latin typeface="Open Sans"/>
                <a:ea typeface="Open Sans"/>
                <a:cs typeface="Open Sans"/>
                <a:sym typeface="Open Sans"/>
              </a:defRPr>
            </a:lvl4pPr>
            <a:lvl5pPr lvl="4">
              <a:buNone/>
              <a:defRPr>
                <a:latin typeface="Open Sans"/>
                <a:ea typeface="Open Sans"/>
                <a:cs typeface="Open Sans"/>
                <a:sym typeface="Open Sans"/>
              </a:defRPr>
            </a:lvl5pPr>
            <a:lvl6pPr lvl="5">
              <a:buNone/>
              <a:defRPr>
                <a:latin typeface="Open Sans"/>
                <a:ea typeface="Open Sans"/>
                <a:cs typeface="Open Sans"/>
                <a:sym typeface="Open Sans"/>
              </a:defRPr>
            </a:lvl6pPr>
            <a:lvl7pPr lvl="6">
              <a:buNone/>
              <a:defRPr>
                <a:latin typeface="Open Sans"/>
                <a:ea typeface="Open Sans"/>
                <a:cs typeface="Open Sans"/>
                <a:sym typeface="Open Sans"/>
              </a:defRPr>
            </a:lvl7pPr>
            <a:lvl8pPr lvl="7">
              <a:buNone/>
              <a:defRPr>
                <a:latin typeface="Open Sans"/>
                <a:ea typeface="Open Sans"/>
                <a:cs typeface="Open Sans"/>
                <a:sym typeface="Open Sans"/>
              </a:defRPr>
            </a:lvl8pPr>
            <a:lvl9pPr lvl="8">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722" name="Google Shape;722;p91"/>
          <p:cNvPicPr preferRelativeResize="0"/>
          <p:nvPr/>
        </p:nvPicPr>
        <p:blipFill>
          <a:blip r:embed="rId3">
            <a:alphaModFix/>
          </a:blip>
          <a:stretch>
            <a:fillRect/>
          </a:stretch>
        </p:blipFill>
        <p:spPr>
          <a:xfrm>
            <a:off x="457200" y="515575"/>
            <a:ext cx="1137426" cy="3054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723" name="Shape 723"/>
        <p:cNvGrpSpPr/>
        <p:nvPr/>
      </p:nvGrpSpPr>
      <p:grpSpPr>
        <a:xfrm>
          <a:off x="0" y="0"/>
          <a:ext cx="0" cy="0"/>
          <a:chOff x="0" y="0"/>
          <a:chExt cx="0" cy="0"/>
        </a:xfrm>
      </p:grpSpPr>
      <p:sp>
        <p:nvSpPr>
          <p:cNvPr id="724" name="Google Shape;724;p9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25" name="Google Shape;725;p9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6" name="Google Shape;726;p92"/>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727" name="Shape 727"/>
        <p:cNvGrpSpPr/>
        <p:nvPr/>
      </p:nvGrpSpPr>
      <p:grpSpPr>
        <a:xfrm>
          <a:off x="0" y="0"/>
          <a:ext cx="0" cy="0"/>
          <a:chOff x="0" y="0"/>
          <a:chExt cx="0" cy="0"/>
        </a:xfrm>
      </p:grpSpPr>
      <p:sp>
        <p:nvSpPr>
          <p:cNvPr id="728" name="Google Shape;728;p9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29" name="Google Shape;729;p9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30" name="Google Shape;730;p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2" name="Google Shape;732;p93"/>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p:cSld name="Impact">
    <p:spTree>
      <p:nvGrpSpPr>
        <p:cNvPr id="733" name="Shape 733"/>
        <p:cNvGrpSpPr/>
        <p:nvPr/>
      </p:nvGrpSpPr>
      <p:grpSpPr>
        <a:xfrm>
          <a:off x="0" y="0"/>
          <a:ext cx="0" cy="0"/>
          <a:chOff x="0" y="0"/>
          <a:chExt cx="0" cy="0"/>
        </a:xfrm>
      </p:grpSpPr>
      <p:sp>
        <p:nvSpPr>
          <p:cNvPr id="734" name="Google Shape;734;p94"/>
          <p:cNvSpPr/>
          <p:nvPr/>
        </p:nvSpPr>
        <p:spPr>
          <a:xfrm>
            <a:off x="1" y="0"/>
            <a:ext cx="3650804" cy="5143500"/>
          </a:xfrm>
          <a:custGeom>
            <a:rect b="b" l="l" r="r" t="t"/>
            <a:pathLst>
              <a:path extrusionOk="0" h="6858000" w="4867739">
                <a:moveTo>
                  <a:pt x="0" y="0"/>
                </a:moveTo>
                <a:lnTo>
                  <a:pt x="4867739" y="0"/>
                </a:lnTo>
                <a:lnTo>
                  <a:pt x="2243815" y="6858000"/>
                </a:lnTo>
                <a:lnTo>
                  <a:pt x="0" y="6858000"/>
                </a:lnTo>
                <a:close/>
              </a:path>
            </a:pathLst>
          </a:custGeom>
          <a:solidFill>
            <a:srgbClr val="434547">
              <a:alpha val="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5" name="Google Shape;735;p94"/>
          <p:cNvSpPr/>
          <p:nvPr/>
        </p:nvSpPr>
        <p:spPr>
          <a:xfrm flipH="1">
            <a:off x="6581841" y="3981450"/>
            <a:ext cx="2562159" cy="1161017"/>
          </a:xfrm>
          <a:custGeom>
            <a:rect b="b" l="l" r="r" t="t"/>
            <a:pathLst>
              <a:path extrusionOk="0" h="671108" w="1481017">
                <a:moveTo>
                  <a:pt x="3397" y="669417"/>
                </a:moveTo>
                <a:cubicBezTo>
                  <a:pt x="2265" y="446278"/>
                  <a:pt x="1132" y="223139"/>
                  <a:pt x="0" y="0"/>
                </a:cubicBezTo>
                <a:lnTo>
                  <a:pt x="1481017" y="671108"/>
                </a:lnTo>
                <a:lnTo>
                  <a:pt x="3397" y="669417"/>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6" name="Google Shape;736;p9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737" name="Google Shape;737;p94"/>
          <p:cNvSpPr txBox="1"/>
          <p:nvPr>
            <p:ph idx="1"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5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738" name="Google Shape;738;p94"/>
          <p:cNvSpPr txBox="1"/>
          <p:nvPr>
            <p:ph idx="2" type="body"/>
          </p:nvPr>
        </p:nvSpPr>
        <p:spPr>
          <a:xfrm>
            <a:off x="1" y="839607"/>
            <a:ext cx="9144000" cy="4018200"/>
          </a:xfrm>
          <a:prstGeom prst="rect">
            <a:avLst/>
          </a:prstGeom>
          <a:noFill/>
          <a:ln>
            <a:noFill/>
          </a:ln>
        </p:spPr>
        <p:txBody>
          <a:bodyPr anchorCtr="0" anchor="ctr" bIns="68575" lIns="205750" spcFirstLastPara="1" rIns="137175" wrap="square" tIns="68575">
            <a:noAutofit/>
          </a:bodyPr>
          <a:lstStyle>
            <a:lvl1pPr indent="-571500" lvl="0" marL="457200" algn="l">
              <a:lnSpc>
                <a:spcPct val="85000"/>
              </a:lnSpc>
              <a:spcBef>
                <a:spcPts val="900"/>
              </a:spcBef>
              <a:spcAft>
                <a:spcPts val="0"/>
              </a:spcAft>
              <a:buClr>
                <a:srgbClr val="2F9DE4"/>
              </a:buClr>
              <a:buSzPts val="5400"/>
              <a:buFont typeface="Arial"/>
              <a:buChar char="●"/>
              <a:defRPr b="1" i="0" sz="5400">
                <a:solidFill>
                  <a:srgbClr val="2F9DE4"/>
                </a:solidFill>
                <a:latin typeface="Arial"/>
                <a:ea typeface="Arial"/>
                <a:cs typeface="Arial"/>
                <a:sym typeface="Arial"/>
              </a:defRPr>
            </a:lvl1pPr>
            <a:lvl2pPr indent="-488950" lvl="1" marL="914400" algn="l">
              <a:lnSpc>
                <a:spcPct val="85000"/>
              </a:lnSpc>
              <a:spcBef>
                <a:spcPts val="500"/>
              </a:spcBef>
              <a:spcAft>
                <a:spcPts val="0"/>
              </a:spcAft>
              <a:buClr>
                <a:srgbClr val="2F9DE4"/>
              </a:buClr>
              <a:buSzPts val="4100"/>
              <a:buFont typeface="Arial"/>
              <a:buChar char="○"/>
              <a:defRPr b="0" sz="4100" cap="none">
                <a:solidFill>
                  <a:srgbClr val="2F9DE4"/>
                </a:solidFill>
                <a:latin typeface="Arial"/>
                <a:ea typeface="Arial"/>
                <a:cs typeface="Arial"/>
                <a:sym typeface="Arial"/>
              </a:defRPr>
            </a:lvl2pPr>
            <a:lvl3pPr indent="-317500" lvl="2" marL="1371600" algn="l">
              <a:lnSpc>
                <a:spcPct val="110000"/>
              </a:lnSpc>
              <a:spcBef>
                <a:spcPts val="800"/>
              </a:spcBef>
              <a:spcAft>
                <a:spcPts val="0"/>
              </a:spcAft>
              <a:buClr>
                <a:schemeClr val="dk1"/>
              </a:buClr>
              <a:buSzPts val="1400"/>
              <a:buFont typeface="Merriweather Sans"/>
              <a:buChar char="—"/>
              <a:defRPr sz="1400"/>
            </a:lvl3pPr>
            <a:lvl4pPr indent="-228600" lvl="3" marL="1828800" algn="l">
              <a:lnSpc>
                <a:spcPct val="110000"/>
              </a:lnSpc>
              <a:spcBef>
                <a:spcPts val="500"/>
              </a:spcBef>
              <a:spcAft>
                <a:spcPts val="0"/>
              </a:spcAft>
              <a:buSzPts val="700"/>
              <a:buFont typeface="Arial"/>
              <a:buNone/>
              <a:defRPr b="1" i="0" sz="900" cap="none">
                <a:solidFill>
                  <a:srgbClr val="95959A"/>
                </a:solidFill>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739" name="Shape 739"/>
        <p:cNvGrpSpPr/>
        <p:nvPr/>
      </p:nvGrpSpPr>
      <p:grpSpPr>
        <a:xfrm>
          <a:off x="0" y="0"/>
          <a:ext cx="0" cy="0"/>
          <a:chOff x="0" y="0"/>
          <a:chExt cx="0" cy="0"/>
        </a:xfrm>
      </p:grpSpPr>
      <p:sp>
        <p:nvSpPr>
          <p:cNvPr id="740" name="Google Shape;740;p95"/>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741" name="Google Shape;741;p95"/>
          <p:cNvSpPr txBox="1"/>
          <p:nvPr>
            <p:ph idx="1" type="body"/>
          </p:nvPr>
        </p:nvSpPr>
        <p:spPr>
          <a:xfrm>
            <a:off x="1" y="839607"/>
            <a:ext cx="9144000" cy="4018200"/>
          </a:xfrm>
          <a:prstGeom prst="rect">
            <a:avLst/>
          </a:prstGeom>
          <a:noFill/>
          <a:ln>
            <a:noFill/>
          </a:ln>
        </p:spPr>
        <p:txBody>
          <a:bodyPr anchorCtr="0" anchor="t" bIns="68575" lIns="137175" spcFirstLastPara="1" rIns="137175" wrap="square" tIns="68575">
            <a:noAutofit/>
          </a:bodyPr>
          <a:lstStyle>
            <a:lvl1pPr indent="-323850" lvl="0" marL="457200" algn="l">
              <a:lnSpc>
                <a:spcPct val="100000"/>
              </a:lnSpc>
              <a:spcBef>
                <a:spcPts val="900"/>
              </a:spcBef>
              <a:spcAft>
                <a:spcPts val="0"/>
              </a:spcAft>
              <a:buClr>
                <a:srgbClr val="2F9DE4"/>
              </a:buClr>
              <a:buSzPts val="1500"/>
              <a:buFont typeface="Arial"/>
              <a:buChar char="●"/>
              <a:defRPr>
                <a:solidFill>
                  <a:srgbClr val="2F9DE4"/>
                </a:solidFill>
              </a:defRPr>
            </a:lvl1pPr>
            <a:lvl2pPr indent="-317500" lvl="1" marL="914400" algn="l">
              <a:lnSpc>
                <a:spcPct val="110000"/>
              </a:lnSpc>
              <a:spcBef>
                <a:spcPts val="600"/>
              </a:spcBef>
              <a:spcAft>
                <a:spcPts val="0"/>
              </a:spcAft>
              <a:buClr>
                <a:schemeClr val="dk2"/>
              </a:buClr>
              <a:buSzPts val="1400"/>
              <a:buChar char="○"/>
              <a:defRPr/>
            </a:lvl2pPr>
            <a:lvl3pPr indent="-317500" lvl="2" marL="1371600" algn="l">
              <a:lnSpc>
                <a:spcPct val="110000"/>
              </a:lnSpc>
              <a:spcBef>
                <a:spcPts val="8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742" name="Google Shape;742;p95"/>
          <p:cNvSpPr txBox="1"/>
          <p:nvPr>
            <p:ph idx="2" type="body"/>
          </p:nvPr>
        </p:nvSpPr>
        <p:spPr>
          <a:xfrm>
            <a:off x="1" y="0"/>
            <a:ext cx="9144000" cy="834600"/>
          </a:xfrm>
          <a:prstGeom prst="rect">
            <a:avLst/>
          </a:prstGeom>
          <a:noFill/>
          <a:ln>
            <a:noFill/>
          </a:ln>
        </p:spPr>
        <p:txBody>
          <a:bodyPr anchorCtr="0" anchor="t" bIns="0" lIns="137175" spcFirstLastPara="1" rIns="137175" wrap="square" tIns="137175">
            <a:noAutofit/>
          </a:bodyPr>
          <a:lstStyle>
            <a:lvl1pPr indent="-228600" lvl="0" marL="457200" algn="l">
              <a:lnSpc>
                <a:spcPct val="85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1100"/>
              <a:buFont typeface="Arial"/>
              <a:buNone/>
              <a:defRPr b="1" i="0" sz="11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spcBef>
                <a:spcPts val="500"/>
              </a:spcBef>
              <a:spcAft>
                <a:spcPts val="0"/>
              </a:spcAft>
              <a:buClr>
                <a:schemeClr val="dk1"/>
              </a:buClr>
              <a:buSzPts val="1400"/>
              <a:buChar char="●"/>
              <a:defRPr/>
            </a:lvl7pPr>
            <a:lvl8pPr indent="-317500" lvl="7" marL="3657600" algn="l">
              <a:spcBef>
                <a:spcPts val="500"/>
              </a:spcBef>
              <a:spcAft>
                <a:spcPts val="0"/>
              </a:spcAft>
              <a:buClr>
                <a:schemeClr val="dk1"/>
              </a:buClr>
              <a:buSzPts val="1400"/>
              <a:buChar char="○"/>
              <a:defRPr/>
            </a:lvl8pPr>
            <a:lvl9pPr indent="-317500" lvl="8" marL="4114800" algn="l">
              <a:spcBef>
                <a:spcPts val="500"/>
              </a:spcBef>
              <a:spcAft>
                <a:spcPts val="500"/>
              </a:spcAft>
              <a:buClr>
                <a:schemeClr val="dk1"/>
              </a:buClr>
              <a:buSzPts val="1400"/>
              <a:buChar char="■"/>
              <a:defRPr/>
            </a:lvl9pPr>
          </a:lstStyle>
          <a:p/>
        </p:txBody>
      </p:sp>
      <p:sp>
        <p:nvSpPr>
          <p:cNvPr id="743" name="Google Shape;743;p95"/>
          <p:cNvSpPr/>
          <p:nvPr/>
        </p:nvSpPr>
        <p:spPr>
          <a:xfrm flipH="1" rot="-5400000">
            <a:off x="4505304" y="476468"/>
            <a:ext cx="5223469" cy="4152206"/>
          </a:xfrm>
          <a:custGeom>
            <a:rect b="b" l="l" r="r" t="t"/>
            <a:pathLst>
              <a:path extrusionOk="0" h="4121296" w="5184585">
                <a:moveTo>
                  <a:pt x="0" y="4101866"/>
                </a:moveTo>
                <a:cubicBezTo>
                  <a:pt x="2490" y="1673924"/>
                  <a:pt x="4979" y="2427942"/>
                  <a:pt x="7469" y="0"/>
                </a:cubicBezTo>
                <a:lnTo>
                  <a:pt x="5184585" y="3451411"/>
                </a:lnTo>
                <a:cubicBezTo>
                  <a:pt x="5182096" y="4731373"/>
                  <a:pt x="5179608" y="2841334"/>
                  <a:pt x="5177119" y="4121296"/>
                </a:cubicBezTo>
                <a:lnTo>
                  <a:pt x="0" y="4101866"/>
                </a:lnTo>
                <a:close/>
              </a:path>
            </a:pathLst>
          </a:custGeom>
          <a:solidFill>
            <a:srgbClr val="434547">
              <a:alpha val="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4">
    <p:spTree>
      <p:nvGrpSpPr>
        <p:cNvPr id="744" name="Shape 744"/>
        <p:cNvGrpSpPr/>
        <p:nvPr/>
      </p:nvGrpSpPr>
      <p:grpSpPr>
        <a:xfrm>
          <a:off x="0" y="0"/>
          <a:ext cx="0" cy="0"/>
          <a:chOff x="0" y="0"/>
          <a:chExt cx="0" cy="0"/>
        </a:xfrm>
      </p:grpSpPr>
      <p:sp>
        <p:nvSpPr>
          <p:cNvPr id="745" name="Google Shape;745;p9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6" name="Google Shape;746;p9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47" name="Google Shape;747;p9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8" name="Google Shape;748;p9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9" name="Google Shape;749;p96"/>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5">
    <p:spTree>
      <p:nvGrpSpPr>
        <p:cNvPr id="750" name="Shape 750"/>
        <p:cNvGrpSpPr/>
        <p:nvPr/>
      </p:nvGrpSpPr>
      <p:grpSpPr>
        <a:xfrm>
          <a:off x="0" y="0"/>
          <a:ext cx="0" cy="0"/>
          <a:chOff x="0" y="0"/>
          <a:chExt cx="0" cy="0"/>
        </a:xfrm>
      </p:grpSpPr>
      <p:sp>
        <p:nvSpPr>
          <p:cNvPr id="751" name="Google Shape;751;p9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2" name="Google Shape;752;p9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70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53" name="Google Shape;753;p9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4" name="Google Shape;754;p9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5" name="Google Shape;755;p97"/>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6">
    <p:spTree>
      <p:nvGrpSpPr>
        <p:cNvPr id="756" name="Shape 756"/>
        <p:cNvGrpSpPr/>
        <p:nvPr/>
      </p:nvGrpSpPr>
      <p:grpSpPr>
        <a:xfrm>
          <a:off x="0" y="0"/>
          <a:ext cx="0" cy="0"/>
          <a:chOff x="0" y="0"/>
          <a:chExt cx="0" cy="0"/>
        </a:xfrm>
      </p:grpSpPr>
      <p:sp>
        <p:nvSpPr>
          <p:cNvPr id="757" name="Google Shape;757;p9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58" name="Google Shape;758;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1000"/>
              </a:spcBef>
              <a:spcAft>
                <a:spcPts val="0"/>
              </a:spcAft>
              <a:buClr>
                <a:srgbClr val="888888"/>
              </a:buClr>
              <a:buSzPts val="2800"/>
              <a:buNone/>
              <a:defRPr>
                <a:solidFill>
                  <a:srgbClr val="888888"/>
                </a:solidFill>
              </a:defRPr>
            </a:lvl2pPr>
            <a:lvl3pPr lvl="2" algn="ctr">
              <a:spcBef>
                <a:spcPts val="800"/>
              </a:spcBef>
              <a:spcAft>
                <a:spcPts val="0"/>
              </a:spcAft>
              <a:buClr>
                <a:srgbClr val="888888"/>
              </a:buClr>
              <a:buSzPts val="2400"/>
              <a:buNone/>
              <a:defRPr>
                <a:solidFill>
                  <a:srgbClr val="888888"/>
                </a:solidFill>
              </a:defRPr>
            </a:lvl3pPr>
            <a:lvl4pPr lvl="3" algn="ctr">
              <a:spcBef>
                <a:spcPts val="500"/>
              </a:spcBef>
              <a:spcAft>
                <a:spcPts val="0"/>
              </a:spcAft>
              <a:buClr>
                <a:srgbClr val="888888"/>
              </a:buClr>
              <a:buSzPts val="2000"/>
              <a:buNone/>
              <a:defRPr>
                <a:solidFill>
                  <a:srgbClr val="888888"/>
                </a:solidFill>
              </a:defRPr>
            </a:lvl4pPr>
            <a:lvl5pPr lvl="4" algn="ctr">
              <a:spcBef>
                <a:spcPts val="500"/>
              </a:spcBef>
              <a:spcAft>
                <a:spcPts val="0"/>
              </a:spcAft>
              <a:buClr>
                <a:srgbClr val="888888"/>
              </a:buClr>
              <a:buSzPts val="2000"/>
              <a:buNone/>
              <a:defRPr>
                <a:solidFill>
                  <a:srgbClr val="888888"/>
                </a:solidFill>
              </a:defRPr>
            </a:lvl5pPr>
            <a:lvl6pPr lvl="5" algn="ctr">
              <a:spcBef>
                <a:spcPts val="500"/>
              </a:spcBef>
              <a:spcAft>
                <a:spcPts val="0"/>
              </a:spcAft>
              <a:buClr>
                <a:srgbClr val="888888"/>
              </a:buClr>
              <a:buSzPts val="2000"/>
              <a:buNone/>
              <a:defRPr>
                <a:solidFill>
                  <a:srgbClr val="888888"/>
                </a:solidFill>
              </a:defRPr>
            </a:lvl6pPr>
            <a:lvl7pPr lvl="6" algn="ctr">
              <a:spcBef>
                <a:spcPts val="500"/>
              </a:spcBef>
              <a:spcAft>
                <a:spcPts val="0"/>
              </a:spcAft>
              <a:buClr>
                <a:srgbClr val="888888"/>
              </a:buClr>
              <a:buSzPts val="2000"/>
              <a:buNone/>
              <a:defRPr>
                <a:solidFill>
                  <a:srgbClr val="888888"/>
                </a:solidFill>
              </a:defRPr>
            </a:lvl7pPr>
            <a:lvl8pPr lvl="7" algn="ctr">
              <a:spcBef>
                <a:spcPts val="500"/>
              </a:spcBef>
              <a:spcAft>
                <a:spcPts val="0"/>
              </a:spcAft>
              <a:buClr>
                <a:srgbClr val="888888"/>
              </a:buClr>
              <a:buSzPts val="2000"/>
              <a:buNone/>
              <a:defRPr>
                <a:solidFill>
                  <a:srgbClr val="888888"/>
                </a:solidFill>
              </a:defRPr>
            </a:lvl8pPr>
            <a:lvl9pPr lvl="8" algn="ctr">
              <a:spcBef>
                <a:spcPts val="500"/>
              </a:spcBef>
              <a:spcAft>
                <a:spcPts val="500"/>
              </a:spcAft>
              <a:buClr>
                <a:srgbClr val="888888"/>
              </a:buClr>
              <a:buSzPts val="2000"/>
              <a:buNone/>
              <a:defRPr>
                <a:solidFill>
                  <a:srgbClr val="888888"/>
                </a:solidFill>
              </a:defRPr>
            </a:lvl9pPr>
          </a:lstStyle>
          <a:p/>
        </p:txBody>
      </p:sp>
      <p:sp>
        <p:nvSpPr>
          <p:cNvPr id="759" name="Google Shape;759;p9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0" name="Google Shape;760;p9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1" name="Google Shape;761;p98"/>
          <p:cNvSpPr txBox="1"/>
          <p:nvPr>
            <p:ph idx="12" type="sldNum"/>
          </p:nvPr>
        </p:nvSpPr>
        <p:spPr>
          <a:xfrm>
            <a:off x="6553200" y="6356350"/>
            <a:ext cx="2133600" cy="200100"/>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wchart 2">
  <p:cSld name="CUSTOM_2_1_1_1_1_1_1_3_1_1_1_1_3">
    <p:spTree>
      <p:nvGrpSpPr>
        <p:cNvPr id="762" name="Shape 762"/>
        <p:cNvGrpSpPr/>
        <p:nvPr/>
      </p:nvGrpSpPr>
      <p:grpSpPr>
        <a:xfrm>
          <a:off x="0" y="0"/>
          <a:ext cx="0" cy="0"/>
          <a:chOff x="0" y="0"/>
          <a:chExt cx="0" cy="0"/>
        </a:xfrm>
      </p:grpSpPr>
      <p:sp>
        <p:nvSpPr>
          <p:cNvPr id="763" name="Google Shape;763;p99"/>
          <p:cNvSpPr txBox="1"/>
          <p:nvPr>
            <p:ph type="title"/>
          </p:nvPr>
        </p:nvSpPr>
        <p:spPr>
          <a:xfrm>
            <a:off x="647636" y="199646"/>
            <a:ext cx="7848600" cy="4557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764" name="Google Shape;764;p99"/>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765" name="Google Shape;765;p99"/>
          <p:cNvGrpSpPr/>
          <p:nvPr/>
        </p:nvGrpSpPr>
        <p:grpSpPr>
          <a:xfrm>
            <a:off x="1206997" y="1455963"/>
            <a:ext cx="6624912" cy="3085045"/>
            <a:chOff x="794025" y="3234575"/>
            <a:chExt cx="14566650" cy="6783300"/>
          </a:xfrm>
        </p:grpSpPr>
        <p:sp>
          <p:nvSpPr>
            <p:cNvPr id="766" name="Google Shape;766;p99"/>
            <p:cNvSpPr/>
            <p:nvPr/>
          </p:nvSpPr>
          <p:spPr>
            <a:xfrm>
              <a:off x="794025" y="3234575"/>
              <a:ext cx="4793100" cy="6783300"/>
            </a:xfrm>
            <a:prstGeom prst="rect">
              <a:avLst/>
            </a:prstGeom>
            <a:solidFill>
              <a:srgbClr val="2E9CC2">
                <a:alpha val="90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67" name="Google Shape;767;p99"/>
            <p:cNvSpPr/>
            <p:nvPr/>
          </p:nvSpPr>
          <p:spPr>
            <a:xfrm>
              <a:off x="5680800" y="3234575"/>
              <a:ext cx="4793100" cy="6783300"/>
            </a:xfrm>
            <a:prstGeom prst="rect">
              <a:avLst/>
            </a:prstGeom>
            <a:solidFill>
              <a:srgbClr val="009FDF">
                <a:alpha val="3412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68" name="Google Shape;768;p99"/>
            <p:cNvSpPr/>
            <p:nvPr/>
          </p:nvSpPr>
          <p:spPr>
            <a:xfrm>
              <a:off x="10567575" y="3234575"/>
              <a:ext cx="4793100" cy="6783300"/>
            </a:xfrm>
            <a:prstGeom prst="rect">
              <a:avLst/>
            </a:prstGeom>
            <a:solidFill>
              <a:srgbClr val="78D1A6">
                <a:alpha val="16860"/>
              </a:srgbClr>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grpSp>
      <p:sp>
        <p:nvSpPr>
          <p:cNvPr id="769" name="Google Shape;769;p99"/>
          <p:cNvSpPr/>
          <p:nvPr/>
        </p:nvSpPr>
        <p:spPr>
          <a:xfrm>
            <a:off x="1203794" y="914729"/>
            <a:ext cx="2501100" cy="518400"/>
          </a:xfrm>
          <a:prstGeom prst="homePlate">
            <a:avLst>
              <a:gd fmla="val 50000" name="adj"/>
            </a:avLst>
          </a:prstGeom>
          <a:solidFill>
            <a:srgbClr val="2E9CC2"/>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70" name="Google Shape;770;p99"/>
          <p:cNvSpPr/>
          <p:nvPr/>
        </p:nvSpPr>
        <p:spPr>
          <a:xfrm>
            <a:off x="3467280" y="914729"/>
            <a:ext cx="2385600" cy="518400"/>
          </a:xfrm>
          <a:prstGeom prst="chevron">
            <a:avLst>
              <a:gd fmla="val 50000" name="adj"/>
            </a:avLst>
          </a:prstGeom>
          <a:solidFill>
            <a:srgbClr val="009FDF"/>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71" name="Google Shape;771;p99"/>
          <p:cNvSpPr/>
          <p:nvPr/>
        </p:nvSpPr>
        <p:spPr>
          <a:xfrm>
            <a:off x="5625472" y="914729"/>
            <a:ext cx="2501100" cy="518400"/>
          </a:xfrm>
          <a:prstGeom prst="chevron">
            <a:avLst>
              <a:gd fmla="val 50000" name="adj"/>
            </a:avLst>
          </a:prstGeom>
          <a:solidFill>
            <a:srgbClr val="98E5CC"/>
          </a:solidFill>
          <a:ln>
            <a:noFill/>
          </a:ln>
        </p:spPr>
        <p:txBody>
          <a:bodyPr anchorCtr="0" anchor="ctr" bIns="41575" lIns="41575" spcFirstLastPara="1" rIns="41575" wrap="square" tIns="41575">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772" name="Google Shape;772;p99"/>
          <p:cNvSpPr txBox="1"/>
          <p:nvPr>
            <p:ph idx="1" type="subTitle"/>
          </p:nvPr>
        </p:nvSpPr>
        <p:spPr>
          <a:xfrm>
            <a:off x="1821570"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773" name="Google Shape;773;p99"/>
          <p:cNvSpPr txBox="1"/>
          <p:nvPr>
            <p:ph idx="2" type="subTitle"/>
          </p:nvPr>
        </p:nvSpPr>
        <p:spPr>
          <a:xfrm>
            <a:off x="403240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774" name="Google Shape;774;p99"/>
          <p:cNvSpPr txBox="1"/>
          <p:nvPr>
            <p:ph idx="3" type="subTitle"/>
          </p:nvPr>
        </p:nvSpPr>
        <p:spPr>
          <a:xfrm>
            <a:off x="6096224" y="957503"/>
            <a:ext cx="1265400" cy="181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300"/>
              <a:buNone/>
              <a:defRPr sz="1000">
                <a:solidFill>
                  <a:srgbClr val="FFFFFF"/>
                </a:solidFill>
                <a:latin typeface="Open Sans Light"/>
                <a:ea typeface="Open Sans Light"/>
                <a:cs typeface="Open Sans Light"/>
                <a:sym typeface="Open Sans Light"/>
              </a:defRPr>
            </a:lvl1pPr>
            <a:lvl2pPr lvl="1" algn="ctr">
              <a:lnSpc>
                <a:spcPct val="100000"/>
              </a:lnSpc>
              <a:spcBef>
                <a:spcPts val="0"/>
              </a:spcBef>
              <a:spcAft>
                <a:spcPts val="0"/>
              </a:spcAft>
              <a:buSzPts val="1600"/>
              <a:buNone/>
              <a:defRPr>
                <a:solidFill>
                  <a:srgbClr val="FFFFFF"/>
                </a:solidFill>
              </a:defRPr>
            </a:lvl2pPr>
            <a:lvl3pPr lvl="2" algn="ctr">
              <a:lnSpc>
                <a:spcPct val="100000"/>
              </a:lnSpc>
              <a:spcBef>
                <a:spcPts val="0"/>
              </a:spcBef>
              <a:spcAft>
                <a:spcPts val="0"/>
              </a:spcAft>
              <a:buSzPts val="1200"/>
              <a:buNone/>
              <a:defRPr>
                <a:solidFill>
                  <a:srgbClr val="FFFFFF"/>
                </a:solidFill>
              </a:defRPr>
            </a:lvl3pPr>
            <a:lvl4pPr lvl="3" algn="ctr">
              <a:lnSpc>
                <a:spcPct val="100000"/>
              </a:lnSpc>
              <a:spcBef>
                <a:spcPts val="0"/>
              </a:spcBef>
              <a:spcAft>
                <a:spcPts val="0"/>
              </a:spcAft>
              <a:buSzPts val="1000"/>
              <a:buNone/>
              <a:defRPr>
                <a:solidFill>
                  <a:srgbClr val="FFFFFF"/>
                </a:solidFill>
              </a:defRPr>
            </a:lvl4pPr>
            <a:lvl5pPr lvl="4" algn="ctr">
              <a:lnSpc>
                <a:spcPct val="100000"/>
              </a:lnSpc>
              <a:spcBef>
                <a:spcPts val="0"/>
              </a:spcBef>
              <a:spcAft>
                <a:spcPts val="0"/>
              </a:spcAft>
              <a:buSzPts val="600"/>
              <a:buNone/>
              <a:defRPr>
                <a:solidFill>
                  <a:srgbClr val="FFFFFF"/>
                </a:solidFill>
              </a:defRPr>
            </a:lvl5pPr>
            <a:lvl6pPr lvl="5" algn="ctr">
              <a:lnSpc>
                <a:spcPct val="100000"/>
              </a:lnSpc>
              <a:spcBef>
                <a:spcPts val="0"/>
              </a:spcBef>
              <a:spcAft>
                <a:spcPts val="0"/>
              </a:spcAft>
              <a:buSzPts val="600"/>
              <a:buNone/>
              <a:defRPr>
                <a:solidFill>
                  <a:srgbClr val="FFFFFF"/>
                </a:solidFill>
              </a:defRPr>
            </a:lvl6pPr>
            <a:lvl7pPr lvl="6" algn="ctr">
              <a:lnSpc>
                <a:spcPct val="100000"/>
              </a:lnSpc>
              <a:spcBef>
                <a:spcPts val="0"/>
              </a:spcBef>
              <a:spcAft>
                <a:spcPts val="0"/>
              </a:spcAft>
              <a:buSzPts val="600"/>
              <a:buNone/>
              <a:defRPr>
                <a:solidFill>
                  <a:srgbClr val="FFFFFF"/>
                </a:solidFill>
              </a:defRPr>
            </a:lvl7pPr>
            <a:lvl8pPr lvl="7" algn="ctr">
              <a:lnSpc>
                <a:spcPct val="100000"/>
              </a:lnSpc>
              <a:spcBef>
                <a:spcPts val="0"/>
              </a:spcBef>
              <a:spcAft>
                <a:spcPts val="0"/>
              </a:spcAft>
              <a:buSzPts val="600"/>
              <a:buNone/>
              <a:defRPr>
                <a:solidFill>
                  <a:srgbClr val="FFFFFF"/>
                </a:solidFill>
              </a:defRPr>
            </a:lvl8pPr>
            <a:lvl9pPr lvl="8" algn="ctr">
              <a:lnSpc>
                <a:spcPct val="100000"/>
              </a:lnSpc>
              <a:spcBef>
                <a:spcPts val="0"/>
              </a:spcBef>
              <a:spcAft>
                <a:spcPts val="0"/>
              </a:spcAft>
              <a:buSzPts val="600"/>
              <a:buNone/>
              <a:defRPr>
                <a:solidFill>
                  <a:srgbClr val="FFFFFF"/>
                </a:solidFill>
              </a:defRPr>
            </a:lvl9pPr>
          </a:lstStyle>
          <a:p/>
        </p:txBody>
      </p:sp>
      <p:sp>
        <p:nvSpPr>
          <p:cNvPr id="775" name="Google Shape;775;p99"/>
          <p:cNvSpPr txBox="1"/>
          <p:nvPr>
            <p:ph idx="12" type="sldNum"/>
          </p:nvPr>
        </p:nvSpPr>
        <p:spPr>
          <a:xfrm>
            <a:off x="8699287" y="4845970"/>
            <a:ext cx="261000" cy="118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76" name="Shape 776"/>
        <p:cNvGrpSpPr/>
        <p:nvPr/>
      </p:nvGrpSpPr>
      <p:grpSpPr>
        <a:xfrm>
          <a:off x="0" y="0"/>
          <a:ext cx="0" cy="0"/>
          <a:chOff x="0" y="0"/>
          <a:chExt cx="0" cy="0"/>
        </a:xfrm>
      </p:grpSpPr>
      <p:sp>
        <p:nvSpPr>
          <p:cNvPr id="777" name="Google Shape;777;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8" name="Google Shape;778;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9" name="Google Shape;779;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0" name="Google Shape;780;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81" name="Shape 781"/>
        <p:cNvGrpSpPr/>
        <p:nvPr/>
      </p:nvGrpSpPr>
      <p:grpSpPr>
        <a:xfrm>
          <a:off x="0" y="0"/>
          <a:ext cx="0" cy="0"/>
          <a:chOff x="0" y="0"/>
          <a:chExt cx="0" cy="0"/>
        </a:xfrm>
      </p:grpSpPr>
      <p:sp>
        <p:nvSpPr>
          <p:cNvPr id="782" name="Google Shape;782;p10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3" name="Google Shape;783;p10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4" name="Google Shape;784;p10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85" name="Google Shape;785;p10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2.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5.xml"/><Relationship Id="rId42" Type="http://schemas.openxmlformats.org/officeDocument/2006/relationships/slideLayout" Target="../slideLayouts/slideLayout87.xml"/><Relationship Id="rId41" Type="http://schemas.openxmlformats.org/officeDocument/2006/relationships/slideLayout" Target="../slideLayouts/slideLayout86.xml"/><Relationship Id="rId44" Type="http://schemas.openxmlformats.org/officeDocument/2006/relationships/slideLayout" Target="../slideLayouts/slideLayout89.xml"/><Relationship Id="rId43" Type="http://schemas.openxmlformats.org/officeDocument/2006/relationships/slideLayout" Target="../slideLayouts/slideLayout88.xml"/><Relationship Id="rId46" Type="http://schemas.openxmlformats.org/officeDocument/2006/relationships/slideLayout" Target="../slideLayouts/slideLayout91.xml"/><Relationship Id="rId45" Type="http://schemas.openxmlformats.org/officeDocument/2006/relationships/slideLayout" Target="../slideLayouts/slideLayout90.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48" Type="http://schemas.openxmlformats.org/officeDocument/2006/relationships/slideLayout" Target="../slideLayouts/slideLayout93.xml"/><Relationship Id="rId47" Type="http://schemas.openxmlformats.org/officeDocument/2006/relationships/slideLayout" Target="../slideLayouts/slideLayout92.xml"/><Relationship Id="rId49" Type="http://schemas.openxmlformats.org/officeDocument/2006/relationships/slideLayout" Target="../slideLayouts/slideLayout9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33" Type="http://schemas.openxmlformats.org/officeDocument/2006/relationships/slideLayout" Target="../slideLayouts/slideLayout78.xml"/><Relationship Id="rId32" Type="http://schemas.openxmlformats.org/officeDocument/2006/relationships/slideLayout" Target="../slideLayouts/slideLayout77.xml"/><Relationship Id="rId35" Type="http://schemas.openxmlformats.org/officeDocument/2006/relationships/slideLayout" Target="../slideLayouts/slideLayout80.xml"/><Relationship Id="rId34" Type="http://schemas.openxmlformats.org/officeDocument/2006/relationships/slideLayout" Target="../slideLayouts/slideLayout79.xml"/><Relationship Id="rId37" Type="http://schemas.openxmlformats.org/officeDocument/2006/relationships/slideLayout" Target="../slideLayouts/slideLayout82.xml"/><Relationship Id="rId36" Type="http://schemas.openxmlformats.org/officeDocument/2006/relationships/slideLayout" Target="../slideLayouts/slideLayout81.xml"/><Relationship Id="rId39" Type="http://schemas.openxmlformats.org/officeDocument/2006/relationships/slideLayout" Target="../slideLayouts/slideLayout84.xml"/><Relationship Id="rId38" Type="http://schemas.openxmlformats.org/officeDocument/2006/relationships/slideLayout" Target="../slideLayouts/slideLayout83.xml"/><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29" Type="http://schemas.openxmlformats.org/officeDocument/2006/relationships/slideLayout" Target="../slideLayouts/slideLayout74.xml"/><Relationship Id="rId51" Type="http://schemas.openxmlformats.org/officeDocument/2006/relationships/slideLayout" Target="../slideLayouts/slideLayout96.xml"/><Relationship Id="rId50" Type="http://schemas.openxmlformats.org/officeDocument/2006/relationships/slideLayout" Target="../slideLayouts/slideLayout95.xml"/><Relationship Id="rId53" Type="http://schemas.openxmlformats.org/officeDocument/2006/relationships/slideLayout" Target="../slideLayouts/slideLayout98.xml"/><Relationship Id="rId52" Type="http://schemas.openxmlformats.org/officeDocument/2006/relationships/slideLayout" Target="../slideLayouts/slideLayout97.xml"/><Relationship Id="rId11" Type="http://schemas.openxmlformats.org/officeDocument/2006/relationships/slideLayout" Target="../slideLayouts/slideLayout56.xml"/><Relationship Id="rId55" Type="http://schemas.openxmlformats.org/officeDocument/2006/relationships/slideLayout" Target="../slideLayouts/slideLayout100.xml"/><Relationship Id="rId10" Type="http://schemas.openxmlformats.org/officeDocument/2006/relationships/slideLayout" Target="../slideLayouts/slideLayout55.xml"/><Relationship Id="rId54" Type="http://schemas.openxmlformats.org/officeDocument/2006/relationships/slideLayout" Target="../slideLayouts/slideLayout99.xml"/><Relationship Id="rId13" Type="http://schemas.openxmlformats.org/officeDocument/2006/relationships/slideLayout" Target="../slideLayouts/slideLayout58.xml"/><Relationship Id="rId57" Type="http://schemas.openxmlformats.org/officeDocument/2006/relationships/slideLayout" Target="../slideLayouts/slideLayout102.xml"/><Relationship Id="rId12" Type="http://schemas.openxmlformats.org/officeDocument/2006/relationships/slideLayout" Target="../slideLayouts/slideLayout57.xml"/><Relationship Id="rId56" Type="http://schemas.openxmlformats.org/officeDocument/2006/relationships/slideLayout" Target="../slideLayouts/slideLayout101.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58" Type="http://schemas.openxmlformats.org/officeDocument/2006/relationships/theme" Target="../theme/theme1.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5" name="Shape 355"/>
        <p:cNvGrpSpPr/>
        <p:nvPr/>
      </p:nvGrpSpPr>
      <p:grpSpPr>
        <a:xfrm>
          <a:off x="0" y="0"/>
          <a:ext cx="0" cy="0"/>
          <a:chOff x="0" y="0"/>
          <a:chExt cx="0" cy="0"/>
        </a:xfrm>
      </p:grpSpPr>
      <p:sp>
        <p:nvSpPr>
          <p:cNvPr id="356" name="Google Shape;356;p4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357" name="Google Shape;357;p4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358" name="Google Shape;358;p4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65.png"/><Relationship Id="rId9" Type="http://schemas.openxmlformats.org/officeDocument/2006/relationships/image" Target="../media/image57.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61.png"/><Relationship Id="rId8" Type="http://schemas.openxmlformats.org/officeDocument/2006/relationships/image" Target="../media/image54.png"/><Relationship Id="rId10"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7.xml"/><Relationship Id="rId3" Type="http://schemas.openxmlformats.org/officeDocument/2006/relationships/image" Target="../media/image59.png"/><Relationship Id="rId4" Type="http://schemas.openxmlformats.org/officeDocument/2006/relationships/image" Target="../media/image70.png"/><Relationship Id="rId5" Type="http://schemas.openxmlformats.org/officeDocument/2006/relationships/image" Target="../media/image67.png"/><Relationship Id="rId6" Type="http://schemas.openxmlformats.org/officeDocument/2006/relationships/image" Target="../media/image73.jpg"/><Relationship Id="rId7" Type="http://schemas.openxmlformats.org/officeDocument/2006/relationships/image" Target="../media/image63.jpg"/><Relationship Id="rId8"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66.jpg"/><Relationship Id="rId5" Type="http://schemas.openxmlformats.org/officeDocument/2006/relationships/image" Target="../media/image40.png"/><Relationship Id="rId6" Type="http://schemas.openxmlformats.org/officeDocument/2006/relationships/image" Target="../media/image62.png"/><Relationship Id="rId7" Type="http://schemas.openxmlformats.org/officeDocument/2006/relationships/image" Target="../media/image43.png"/><Relationship Id="rId8"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05"/>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Agentic AI Platform</a:t>
            </a:r>
            <a:endParaRPr/>
          </a:p>
          <a:p>
            <a:pPr indent="0" lvl="0" marL="0" rtl="0" algn="l">
              <a:spcBef>
                <a:spcPts val="0"/>
              </a:spcBef>
              <a:spcAft>
                <a:spcPts val="0"/>
              </a:spcAft>
              <a:buNone/>
            </a:pPr>
            <a:r>
              <a:t/>
            </a:r>
            <a:endParaRPr/>
          </a:p>
        </p:txBody>
      </p:sp>
      <p:sp>
        <p:nvSpPr>
          <p:cNvPr id="802" name="Google Shape;802;p105"/>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December 2025</a:t>
            </a:r>
            <a:endParaRPr/>
          </a:p>
        </p:txBody>
      </p:sp>
      <p:sp>
        <p:nvSpPr>
          <p:cNvPr id="803" name="Google Shape;803;p105"/>
          <p:cNvSpPr txBox="1"/>
          <p:nvPr>
            <p:ph idx="1" type="subTitle"/>
          </p:nvPr>
        </p:nvSpPr>
        <p:spPr>
          <a:xfrm>
            <a:off x="3279325" y="3051025"/>
            <a:ext cx="5407500" cy="3351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chemeClr val="lt1"/>
                </a:solidFill>
                <a:latin typeface="Inter ExtraLight"/>
                <a:ea typeface="Inter ExtraLight"/>
                <a:cs typeface="Inter ExtraLight"/>
                <a:sym typeface="Inter ExtraLight"/>
              </a:rPr>
              <a:t>Easily c</a:t>
            </a:r>
            <a:r>
              <a:rPr lang="en">
                <a:solidFill>
                  <a:schemeClr val="lt1"/>
                </a:solidFill>
                <a:latin typeface="Inter ExtraLight"/>
                <a:ea typeface="Inter ExtraLight"/>
                <a:cs typeface="Inter ExtraLight"/>
                <a:sym typeface="Inter ExtraLight"/>
              </a:rPr>
              <a:t>reate &amp; manage custom AI agents  </a:t>
            </a:r>
            <a:endParaRPr>
              <a:solidFill>
                <a:schemeClr val="lt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14"/>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 help you stay ahead of the LLM landscape</a:t>
            </a:r>
            <a:endParaRPr/>
          </a:p>
        </p:txBody>
      </p:sp>
      <p:sp>
        <p:nvSpPr>
          <p:cNvPr id="1049" name="Google Shape;1049;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50" name="Google Shape;1050;p114"/>
          <p:cNvSpPr txBox="1"/>
          <p:nvPr/>
        </p:nvSpPr>
        <p:spPr>
          <a:xfrm>
            <a:off x="1115525" y="239517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Easy model swaps</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Test and switch LLMs without costly integration headaches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051" name="Google Shape;1051;p114"/>
          <p:cNvSpPr txBox="1"/>
          <p:nvPr/>
        </p:nvSpPr>
        <p:spPr>
          <a:xfrm>
            <a:off x="1115525" y="3476650"/>
            <a:ext cx="61476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LLM-agnostic</a:t>
            </a:r>
            <a:endParaRPr b="1" sz="1300">
              <a:solidFill>
                <a:schemeClr val="dk1"/>
              </a:solidFill>
              <a:latin typeface="Inter"/>
              <a:ea typeface="Inter"/>
              <a:cs typeface="Inter"/>
              <a:sym typeface="Inter"/>
            </a:endParaRPr>
          </a:p>
          <a:p>
            <a:pPr indent="0" lvl="0" marL="0" marR="0" rtl="0" algn="l">
              <a:lnSpc>
                <a:spcPct val="100000"/>
              </a:lnSpc>
              <a:spcBef>
                <a:spcPts val="0"/>
              </a:spcBef>
              <a:spcAft>
                <a:spcPts val="0"/>
              </a:spcAft>
              <a:buNone/>
            </a:pPr>
            <a:r>
              <a:rPr lang="en" sz="1100">
                <a:solidFill>
                  <a:schemeClr val="dk1"/>
                </a:solidFill>
                <a:latin typeface="Inter ExtraLight"/>
                <a:ea typeface="Inter ExtraLight"/>
                <a:cs typeface="Inter ExtraLight"/>
                <a:sym typeface="Inter ExtraLight"/>
              </a:rPr>
              <a:t>Choose the best LLM for each use case without being locked into a single model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p:txBody>
      </p:sp>
      <p:sp>
        <p:nvSpPr>
          <p:cNvPr id="1052" name="Google Shape;1052;p114"/>
          <p:cNvSpPr txBox="1"/>
          <p:nvPr/>
        </p:nvSpPr>
        <p:spPr>
          <a:xfrm>
            <a:off x="1115525" y="1329538"/>
            <a:ext cx="5709000" cy="622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Evolve with the latest LLMs</a:t>
            </a:r>
            <a:endParaRPr b="1" sz="1300">
              <a:solidFill>
                <a:schemeClr val="dk1"/>
              </a:solidFill>
              <a:latin typeface="Inter"/>
              <a:ea typeface="Inter"/>
              <a:cs typeface="Inter"/>
              <a:sym typeface="Inter"/>
            </a:endParaRPr>
          </a:p>
          <a:p>
            <a:pPr indent="0" lvl="0" marL="0" rtl="0" algn="l">
              <a:lnSpc>
                <a:spcPct val="150000"/>
              </a:lnSpc>
              <a:spcBef>
                <a:spcPts val="0"/>
              </a:spcBef>
              <a:spcAft>
                <a:spcPts val="0"/>
              </a:spcAft>
              <a:buNone/>
            </a:pPr>
            <a:r>
              <a:rPr lang="en" sz="1100">
                <a:solidFill>
                  <a:schemeClr val="dk1"/>
                </a:solidFill>
                <a:latin typeface="Inter ExtraLight"/>
                <a:ea typeface="Inter ExtraLight"/>
                <a:cs typeface="Inter ExtraLight"/>
                <a:sym typeface="Inter ExtraLight"/>
              </a:rPr>
              <a:t>Access the latest LLMs as they emerge with our constantly updated library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pic>
        <p:nvPicPr>
          <p:cNvPr id="1053" name="Google Shape;1053;p114"/>
          <p:cNvPicPr preferRelativeResize="0"/>
          <p:nvPr/>
        </p:nvPicPr>
        <p:blipFill>
          <a:blip r:embed="rId3">
            <a:alphaModFix/>
          </a:blip>
          <a:stretch>
            <a:fillRect/>
          </a:stretch>
        </p:blipFill>
        <p:spPr>
          <a:xfrm>
            <a:off x="578763" y="2407725"/>
            <a:ext cx="442374" cy="442374"/>
          </a:xfrm>
          <a:prstGeom prst="rect">
            <a:avLst/>
          </a:prstGeom>
          <a:noFill/>
          <a:ln>
            <a:noFill/>
          </a:ln>
        </p:spPr>
      </p:pic>
      <p:pic>
        <p:nvPicPr>
          <p:cNvPr id="1054" name="Google Shape;1054;p114"/>
          <p:cNvPicPr preferRelativeResize="0"/>
          <p:nvPr/>
        </p:nvPicPr>
        <p:blipFill>
          <a:blip r:embed="rId4">
            <a:alphaModFix/>
          </a:blip>
          <a:stretch>
            <a:fillRect/>
          </a:stretch>
        </p:blipFill>
        <p:spPr>
          <a:xfrm>
            <a:off x="578775" y="3549875"/>
            <a:ext cx="442350" cy="442350"/>
          </a:xfrm>
          <a:prstGeom prst="rect">
            <a:avLst/>
          </a:prstGeom>
          <a:noFill/>
          <a:ln>
            <a:noFill/>
          </a:ln>
        </p:spPr>
      </p:pic>
      <p:pic>
        <p:nvPicPr>
          <p:cNvPr id="1055" name="Google Shape;1055;p114"/>
          <p:cNvPicPr preferRelativeResize="0"/>
          <p:nvPr/>
        </p:nvPicPr>
        <p:blipFill>
          <a:blip r:embed="rId5">
            <a:alphaModFix/>
          </a:blip>
          <a:stretch>
            <a:fillRect/>
          </a:stretch>
        </p:blipFill>
        <p:spPr>
          <a:xfrm>
            <a:off x="578775" y="1297250"/>
            <a:ext cx="474650" cy="474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61" name="Google Shape;1061;p115"/>
          <p:cNvSpPr txBox="1"/>
          <p:nvPr/>
        </p:nvSpPr>
        <p:spPr>
          <a:xfrm>
            <a:off x="723613" y="3398025"/>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04</a:t>
            </a:r>
            <a:endParaRPr b="1" sz="2800">
              <a:solidFill>
                <a:srgbClr val="ABE7FF"/>
              </a:solidFill>
            </a:endParaRPr>
          </a:p>
        </p:txBody>
      </p:sp>
      <p:sp>
        <p:nvSpPr>
          <p:cNvPr id="1062" name="Google Shape;1062;p115"/>
          <p:cNvSpPr txBox="1"/>
          <p:nvPr/>
        </p:nvSpPr>
        <p:spPr>
          <a:xfrm>
            <a:off x="5873047" y="3308125"/>
            <a:ext cx="7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03</a:t>
            </a:r>
            <a:endParaRPr b="1" sz="2800">
              <a:solidFill>
                <a:srgbClr val="ABE7FF"/>
              </a:solidFill>
            </a:endParaRPr>
          </a:p>
        </p:txBody>
      </p:sp>
      <p:sp>
        <p:nvSpPr>
          <p:cNvPr id="1063" name="Google Shape;1063;p115"/>
          <p:cNvSpPr txBox="1"/>
          <p:nvPr/>
        </p:nvSpPr>
        <p:spPr>
          <a:xfrm>
            <a:off x="5873038" y="1327488"/>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02</a:t>
            </a:r>
            <a:endParaRPr b="1" sz="2800">
              <a:solidFill>
                <a:srgbClr val="ABE7FF"/>
              </a:solidFill>
            </a:endParaRPr>
          </a:p>
        </p:txBody>
      </p:sp>
      <p:sp>
        <p:nvSpPr>
          <p:cNvPr id="1064" name="Google Shape;1064;p115"/>
          <p:cNvSpPr txBox="1"/>
          <p:nvPr/>
        </p:nvSpPr>
        <p:spPr>
          <a:xfrm>
            <a:off x="822488" y="1258113"/>
            <a:ext cx="99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ABE7FF"/>
                </a:solidFill>
                <a:latin typeface="Inter"/>
                <a:ea typeface="Inter"/>
                <a:cs typeface="Inter"/>
                <a:sym typeface="Inter"/>
              </a:rPr>
              <a:t>01</a:t>
            </a:r>
            <a:endParaRPr b="1" sz="2800">
              <a:solidFill>
                <a:srgbClr val="ABE7FF"/>
              </a:solidFill>
            </a:endParaRPr>
          </a:p>
        </p:txBody>
      </p:sp>
      <p:sp>
        <p:nvSpPr>
          <p:cNvPr id="1065" name="Google Shape;1065;p115"/>
          <p:cNvSpPr txBox="1"/>
          <p:nvPr/>
        </p:nvSpPr>
        <p:spPr>
          <a:xfrm>
            <a:off x="942775" y="1456500"/>
            <a:ext cx="2172900" cy="11964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Customize your agent</a:t>
            </a:r>
            <a:endParaRPr b="1" sz="1100">
              <a:solidFill>
                <a:srgbClr val="011B58"/>
              </a:solidFill>
              <a:latin typeface="Inter"/>
              <a:ea typeface="Inter"/>
              <a:cs typeface="Inter"/>
              <a:sym typeface="Inter"/>
            </a:endParaRPr>
          </a:p>
          <a:p>
            <a:pPr indent="0" lvl="0" marL="0" rtl="0" algn="l">
              <a:lnSpc>
                <a:spcPct val="115000"/>
              </a:lnSpc>
              <a:spcBef>
                <a:spcPts val="1200"/>
              </a:spcBef>
              <a:spcAft>
                <a:spcPts val="1200"/>
              </a:spcAft>
              <a:buNone/>
            </a:pPr>
            <a:r>
              <a:rPr lang="en" sz="1000">
                <a:solidFill>
                  <a:srgbClr val="011B58"/>
                </a:solidFill>
                <a:latin typeface="Inter Light"/>
                <a:ea typeface="Inter Light"/>
                <a:cs typeface="Inter Light"/>
                <a:sym typeface="Inter Light"/>
              </a:rPr>
              <a:t>Train your agent using your own data sources and select the LLM tailored to your needs</a:t>
            </a:r>
            <a:endParaRPr sz="1000">
              <a:solidFill>
                <a:srgbClr val="011B58"/>
              </a:solidFill>
              <a:latin typeface="Inter Light"/>
              <a:ea typeface="Inter Light"/>
              <a:cs typeface="Inter Light"/>
              <a:sym typeface="Inter Light"/>
            </a:endParaRPr>
          </a:p>
        </p:txBody>
      </p:sp>
      <p:sp>
        <p:nvSpPr>
          <p:cNvPr id="1066" name="Google Shape;1066;p115"/>
          <p:cNvSpPr txBox="1"/>
          <p:nvPr/>
        </p:nvSpPr>
        <p:spPr>
          <a:xfrm>
            <a:off x="942775" y="3381300"/>
            <a:ext cx="2172900" cy="1294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Deploy at scale</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Embed agents into your business workflows or integrate via APIs</a:t>
            </a:r>
            <a:endParaRPr sz="700">
              <a:solidFill>
                <a:srgbClr val="011B58"/>
              </a:solidFill>
              <a:latin typeface="Inter Light"/>
              <a:ea typeface="Inter Light"/>
              <a:cs typeface="Inter Light"/>
              <a:sym typeface="Inter Light"/>
            </a:endParaRPr>
          </a:p>
        </p:txBody>
      </p:sp>
      <p:sp>
        <p:nvSpPr>
          <p:cNvPr id="1067" name="Google Shape;1067;p115"/>
          <p:cNvSpPr txBox="1"/>
          <p:nvPr/>
        </p:nvSpPr>
        <p:spPr>
          <a:xfrm>
            <a:off x="6061725" y="1491325"/>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Augment agent knowledge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Utilize predefined data pipelines to augment the agent’s knowledge </a:t>
            </a:r>
            <a:r>
              <a:rPr lang="en" sz="1000">
                <a:solidFill>
                  <a:srgbClr val="011B58"/>
                </a:solidFill>
                <a:latin typeface="Inter Light"/>
                <a:ea typeface="Inter Light"/>
                <a:cs typeface="Inter Light"/>
                <a:sym typeface="Inter Light"/>
              </a:rPr>
              <a:t>w/o coding</a:t>
            </a:r>
            <a:endParaRPr sz="700">
              <a:solidFill>
                <a:srgbClr val="011B58"/>
              </a:solidFill>
              <a:latin typeface="Inter Light"/>
              <a:ea typeface="Inter Light"/>
              <a:cs typeface="Inter Light"/>
              <a:sym typeface="Inter Light"/>
            </a:endParaRPr>
          </a:p>
        </p:txBody>
      </p:sp>
      <p:sp>
        <p:nvSpPr>
          <p:cNvPr id="1068" name="Google Shape;1068;p115"/>
          <p:cNvSpPr txBox="1"/>
          <p:nvPr/>
        </p:nvSpPr>
        <p:spPr>
          <a:xfrm>
            <a:off x="6061725" y="3480300"/>
            <a:ext cx="2309400" cy="1096200"/>
          </a:xfrm>
          <a:prstGeom prst="rect">
            <a:avLst/>
          </a:prstGeom>
          <a:noFill/>
          <a:ln>
            <a:noFill/>
          </a:ln>
        </p:spPr>
        <p:txBody>
          <a:bodyPr anchorCtr="0" anchor="ctr" bIns="77700" lIns="77700" spcFirstLastPara="1" rIns="77700" wrap="square" tIns="77700">
            <a:noAutofit/>
          </a:bodyPr>
          <a:lstStyle/>
          <a:p>
            <a:pPr indent="0" lvl="0" marL="0" rtl="0" algn="l">
              <a:lnSpc>
                <a:spcPct val="100000"/>
              </a:lnSpc>
              <a:spcBef>
                <a:spcPts val="0"/>
              </a:spcBef>
              <a:spcAft>
                <a:spcPts val="0"/>
              </a:spcAft>
              <a:buNone/>
            </a:pPr>
            <a:r>
              <a:rPr b="1" lang="en" sz="1100">
                <a:solidFill>
                  <a:srgbClr val="011B58"/>
                </a:solidFill>
                <a:latin typeface="Inter"/>
                <a:ea typeface="Inter"/>
                <a:cs typeface="Inter"/>
                <a:sym typeface="Inter"/>
              </a:rPr>
              <a:t>Orchestrate complexity </a:t>
            </a:r>
            <a:endParaRPr b="1" sz="1100">
              <a:solidFill>
                <a:srgbClr val="011B58"/>
              </a:solidFill>
              <a:latin typeface="Inter"/>
              <a:ea typeface="Inter"/>
              <a:cs typeface="Inter"/>
              <a:sym typeface="Inter"/>
            </a:endParaRPr>
          </a:p>
          <a:p>
            <a:pPr indent="0" lvl="0" marL="0" rtl="0" algn="l">
              <a:lnSpc>
                <a:spcPct val="100000"/>
              </a:lnSpc>
              <a:spcBef>
                <a:spcPts val="0"/>
              </a:spcBef>
              <a:spcAft>
                <a:spcPts val="0"/>
              </a:spcAft>
              <a:buNone/>
            </a:pPr>
            <a:r>
              <a:t/>
            </a:r>
            <a:endParaRPr sz="700">
              <a:solidFill>
                <a:srgbClr val="011B58"/>
              </a:solidFill>
              <a:latin typeface="Inter Light"/>
              <a:ea typeface="Inter Light"/>
              <a:cs typeface="Inter Light"/>
              <a:sym typeface="Inter Light"/>
            </a:endParaRPr>
          </a:p>
          <a:p>
            <a:pPr indent="0" lvl="0" marL="0" rtl="0" algn="l">
              <a:lnSpc>
                <a:spcPct val="100000"/>
              </a:lnSpc>
              <a:spcBef>
                <a:spcPts val="0"/>
              </a:spcBef>
              <a:spcAft>
                <a:spcPts val="1000"/>
              </a:spcAft>
              <a:buNone/>
            </a:pPr>
            <a:r>
              <a:rPr lang="en" sz="1000">
                <a:solidFill>
                  <a:srgbClr val="011B58"/>
                </a:solidFill>
                <a:latin typeface="Inter Light"/>
                <a:ea typeface="Inter Light"/>
                <a:cs typeface="Inter Light"/>
                <a:sym typeface="Inter Light"/>
              </a:rPr>
              <a:t>Build sophisticated agents that manage complex workflows and perform tasks autonomously</a:t>
            </a:r>
            <a:endParaRPr sz="1000">
              <a:solidFill>
                <a:srgbClr val="011B58"/>
              </a:solidFill>
              <a:latin typeface="Inter Light"/>
              <a:ea typeface="Inter Light"/>
              <a:cs typeface="Inter Light"/>
              <a:sym typeface="Inter Light"/>
            </a:endParaRPr>
          </a:p>
        </p:txBody>
      </p:sp>
      <p:grpSp>
        <p:nvGrpSpPr>
          <p:cNvPr id="1069" name="Google Shape;1069;p115"/>
          <p:cNvGrpSpPr/>
          <p:nvPr/>
        </p:nvGrpSpPr>
        <p:grpSpPr>
          <a:xfrm flipH="1">
            <a:off x="2720682" y="1146299"/>
            <a:ext cx="3505982" cy="3511360"/>
            <a:chOff x="2675582" y="676586"/>
            <a:chExt cx="3793942" cy="3790328"/>
          </a:xfrm>
        </p:grpSpPr>
        <p:sp>
          <p:nvSpPr>
            <p:cNvPr id="1070" name="Google Shape;1070;p115"/>
            <p:cNvSpPr/>
            <p:nvPr/>
          </p:nvSpPr>
          <p:spPr>
            <a:xfrm rot="-7199815">
              <a:off x="3183352" y="1184485"/>
              <a:ext cx="2774659" cy="2774659"/>
            </a:xfrm>
            <a:prstGeom prst="blockArc">
              <a:avLst>
                <a:gd fmla="val 12622480" name="adj1"/>
                <a:gd fmla="val 18176457" name="adj2"/>
                <a:gd fmla="val 20786" name="adj3"/>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1" name="Google Shape;1071;p115"/>
            <p:cNvSpPr/>
            <p:nvPr/>
          </p:nvSpPr>
          <p:spPr>
            <a:xfrm rot="-1799815">
              <a:off x="3183352" y="1184357"/>
              <a:ext cx="2774659" cy="2774659"/>
            </a:xfrm>
            <a:prstGeom prst="blockArc">
              <a:avLst>
                <a:gd fmla="val 12622480" name="adj1"/>
                <a:gd fmla="val 18176457" name="adj2"/>
                <a:gd fmla="val 20786" name="adj3"/>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2" name="Google Shape;1072;p115"/>
            <p:cNvSpPr/>
            <p:nvPr/>
          </p:nvSpPr>
          <p:spPr>
            <a:xfrm rot="3600185">
              <a:off x="3187094" y="1184439"/>
              <a:ext cx="2774659" cy="2774659"/>
            </a:xfrm>
            <a:prstGeom prst="blockArc">
              <a:avLst>
                <a:gd fmla="val 12564381" name="adj1"/>
                <a:gd fmla="val 18346131" name="adj2"/>
                <a:gd fmla="val 20844" name="adj3"/>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lang="en"/>
                <a:t>01</a:t>
              </a:r>
              <a:endParaRPr/>
            </a:p>
          </p:txBody>
        </p:sp>
        <p:sp>
          <p:nvSpPr>
            <p:cNvPr id="1073" name="Google Shape;1073;p115"/>
            <p:cNvSpPr/>
            <p:nvPr/>
          </p:nvSpPr>
          <p:spPr>
            <a:xfrm rot="9000185">
              <a:off x="3185977" y="1184485"/>
              <a:ext cx="2774659" cy="2774659"/>
            </a:xfrm>
            <a:prstGeom prst="blockArc">
              <a:avLst>
                <a:gd fmla="val 12622480" name="adj1"/>
                <a:gd fmla="val 18081133" name="adj2"/>
                <a:gd fmla="val 20809" name="adj3"/>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grpSp>
          <p:nvGrpSpPr>
            <p:cNvPr id="1074" name="Google Shape;1074;p115"/>
            <p:cNvGrpSpPr/>
            <p:nvPr/>
          </p:nvGrpSpPr>
          <p:grpSpPr>
            <a:xfrm rot="5400000">
              <a:off x="5379663" y="2278951"/>
              <a:ext cx="585001" cy="585472"/>
              <a:chOff x="1967628" y="812211"/>
              <a:chExt cx="588000" cy="588000"/>
            </a:xfrm>
          </p:grpSpPr>
          <p:sp>
            <p:nvSpPr>
              <p:cNvPr id="1075" name="Google Shape;1075;p115"/>
              <p:cNvSpPr/>
              <p:nvPr/>
            </p:nvSpPr>
            <p:spPr>
              <a:xfrm rot="39023">
                <a:off x="1970909" y="815492"/>
                <a:ext cx="581437" cy="581437"/>
              </a:xfrm>
              <a:prstGeom prst="pie">
                <a:avLst>
                  <a:gd fmla="val 6190354" name="adj1"/>
                  <a:gd fmla="val 16852925" name="adj2"/>
                </a:avLst>
              </a:prstGeom>
              <a:solidFill>
                <a:srgbClr val="011B5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6" name="Google Shape;1076;p115"/>
              <p:cNvSpPr/>
              <p:nvPr/>
            </p:nvSpPr>
            <p:spPr>
              <a:xfrm rot="-5400000">
                <a:off x="1970398" y="815969"/>
                <a:ext cx="582300" cy="580500"/>
              </a:xfrm>
              <a:prstGeom prst="pie">
                <a:avLst>
                  <a:gd fmla="val 21317406" name="adj1"/>
                  <a:gd fmla="val 17183677" name="adj2"/>
                </a:avLst>
              </a:prstGeom>
              <a:solidFill>
                <a:srgbClr val="011B5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04</a:t>
                </a:r>
                <a:endParaRPr b="1" sz="1200">
                  <a:solidFill>
                    <a:srgbClr val="FFFFFF"/>
                  </a:solidFill>
                  <a:latin typeface="Inter"/>
                  <a:ea typeface="Inter"/>
                  <a:cs typeface="Inter"/>
                  <a:sym typeface="Inter"/>
                </a:endParaRPr>
              </a:p>
            </p:txBody>
          </p:sp>
        </p:grpSp>
        <p:grpSp>
          <p:nvGrpSpPr>
            <p:cNvPr id="1077" name="Google Shape;1077;p115"/>
            <p:cNvGrpSpPr/>
            <p:nvPr/>
          </p:nvGrpSpPr>
          <p:grpSpPr>
            <a:xfrm rot="10800000">
              <a:off x="4280709" y="3378529"/>
              <a:ext cx="585001" cy="585472"/>
              <a:chOff x="1967628" y="812211"/>
              <a:chExt cx="588000" cy="588000"/>
            </a:xfrm>
          </p:grpSpPr>
          <p:sp>
            <p:nvSpPr>
              <p:cNvPr id="1078" name="Google Shape;1078;p115"/>
              <p:cNvSpPr/>
              <p:nvPr/>
            </p:nvSpPr>
            <p:spPr>
              <a:xfrm rot="39023">
                <a:off x="1970909" y="815492"/>
                <a:ext cx="581437" cy="581437"/>
              </a:xfrm>
              <a:prstGeom prst="pie">
                <a:avLst>
                  <a:gd fmla="val 6190354" name="adj1"/>
                  <a:gd fmla="val 14996165" name="adj2"/>
                </a:avLst>
              </a:prstGeom>
              <a:solidFill>
                <a:srgbClr val="29346D"/>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79" name="Google Shape;1079;p115"/>
              <p:cNvSpPr/>
              <p:nvPr/>
            </p:nvSpPr>
            <p:spPr>
              <a:xfrm rot="10800000">
                <a:off x="1970875" y="815525"/>
                <a:ext cx="581400" cy="581400"/>
              </a:xfrm>
              <a:prstGeom prst="pie">
                <a:avLst>
                  <a:gd fmla="val 4028252" name="adj1"/>
                  <a:gd fmla="val 17183677" name="adj2"/>
                </a:avLst>
              </a:prstGeom>
              <a:solidFill>
                <a:srgbClr val="29346D"/>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03</a:t>
                </a:r>
                <a:endParaRPr b="1" sz="1200">
                  <a:solidFill>
                    <a:srgbClr val="FFFFFF"/>
                  </a:solidFill>
                  <a:latin typeface="Inter"/>
                  <a:ea typeface="Inter"/>
                  <a:cs typeface="Inter"/>
                  <a:sym typeface="Inter"/>
                </a:endParaRPr>
              </a:p>
            </p:txBody>
          </p:sp>
        </p:grpSp>
        <p:sp>
          <p:nvSpPr>
            <p:cNvPr id="1080" name="Google Shape;1080;p115"/>
            <p:cNvSpPr txBox="1"/>
            <p:nvPr/>
          </p:nvSpPr>
          <p:spPr>
            <a:xfrm>
              <a:off x="3214513" y="2360622"/>
              <a:ext cx="507900" cy="266100"/>
            </a:xfrm>
            <a:prstGeom prst="rect">
              <a:avLst/>
            </a:prstGeom>
            <a:noFill/>
            <a:ln>
              <a:noFill/>
            </a:ln>
          </p:spPr>
          <p:txBody>
            <a:bodyPr anchorCtr="0" anchor="t" bIns="77700" lIns="77700" spcFirstLastPara="1" rIns="77700" wrap="square" tIns="77700">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02</a:t>
              </a:r>
              <a:endParaRPr b="1" sz="1400">
                <a:solidFill>
                  <a:srgbClr val="FFFFFF"/>
                </a:solidFill>
                <a:latin typeface="Roboto"/>
                <a:ea typeface="Roboto"/>
                <a:cs typeface="Roboto"/>
                <a:sym typeface="Roboto"/>
              </a:endParaRPr>
            </a:p>
          </p:txBody>
        </p:sp>
        <p:grpSp>
          <p:nvGrpSpPr>
            <p:cNvPr id="1081" name="Google Shape;1081;p115"/>
            <p:cNvGrpSpPr/>
            <p:nvPr/>
          </p:nvGrpSpPr>
          <p:grpSpPr>
            <a:xfrm>
              <a:off x="4261689" y="1180926"/>
              <a:ext cx="585001" cy="585530"/>
              <a:chOff x="1967628" y="812211"/>
              <a:chExt cx="588000" cy="588000"/>
            </a:xfrm>
          </p:grpSpPr>
          <p:sp>
            <p:nvSpPr>
              <p:cNvPr id="1082" name="Google Shape;1082;p115"/>
              <p:cNvSpPr/>
              <p:nvPr/>
            </p:nvSpPr>
            <p:spPr>
              <a:xfrm rot="39023">
                <a:off x="1970909" y="815492"/>
                <a:ext cx="581437" cy="581437"/>
              </a:xfrm>
              <a:prstGeom prst="pie">
                <a:avLst>
                  <a:gd fmla="val 6190354" name="adj1"/>
                  <a:gd fmla="val 14996165" name="adj2"/>
                </a:avLst>
              </a:prstGeom>
              <a:solidFill>
                <a:srgbClr val="757CA1"/>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83" name="Google Shape;1083;p115"/>
              <p:cNvSpPr/>
              <p:nvPr/>
            </p:nvSpPr>
            <p:spPr>
              <a:xfrm flipH="1">
                <a:off x="1970875" y="815525"/>
                <a:ext cx="581400" cy="581400"/>
              </a:xfrm>
              <a:prstGeom prst="pie">
                <a:avLst>
                  <a:gd fmla="val 4028252" name="adj1"/>
                  <a:gd fmla="val 17535459" name="adj2"/>
                </a:avLst>
              </a:prstGeom>
              <a:solidFill>
                <a:srgbClr val="757CA1"/>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01</a:t>
                </a:r>
                <a:endParaRPr b="1" sz="1200">
                  <a:solidFill>
                    <a:srgbClr val="FFFFFF"/>
                  </a:solidFill>
                  <a:latin typeface="Inter"/>
                  <a:ea typeface="Inter"/>
                  <a:cs typeface="Inter"/>
                  <a:sym typeface="Inter"/>
                </a:endParaRPr>
              </a:p>
            </p:txBody>
          </p:sp>
        </p:grpSp>
        <p:grpSp>
          <p:nvGrpSpPr>
            <p:cNvPr id="1084" name="Google Shape;1084;p115"/>
            <p:cNvGrpSpPr/>
            <p:nvPr/>
          </p:nvGrpSpPr>
          <p:grpSpPr>
            <a:xfrm rot="-5400000">
              <a:off x="3179922" y="2281478"/>
              <a:ext cx="585001" cy="585472"/>
              <a:chOff x="1967628" y="812211"/>
              <a:chExt cx="588000" cy="588000"/>
            </a:xfrm>
          </p:grpSpPr>
          <p:sp>
            <p:nvSpPr>
              <p:cNvPr id="1085" name="Google Shape;1085;p115"/>
              <p:cNvSpPr/>
              <p:nvPr/>
            </p:nvSpPr>
            <p:spPr>
              <a:xfrm rot="39023">
                <a:off x="1970909" y="815492"/>
                <a:ext cx="581437" cy="581437"/>
              </a:xfrm>
              <a:prstGeom prst="pie">
                <a:avLst>
                  <a:gd fmla="val 6190354" name="adj1"/>
                  <a:gd fmla="val 14996165" name="adj2"/>
                </a:avLst>
              </a:prstGeom>
              <a:solidFill>
                <a:srgbClr val="4F5888"/>
              </a:solidFill>
              <a:ln>
                <a:noFill/>
              </a:ln>
              <a:effectLst>
                <a:outerShdw blurRad="142875" rotWithShape="0" algn="bl">
                  <a:srgbClr val="000000">
                    <a:alpha val="43000"/>
                  </a:srgbClr>
                </a:outerShdw>
              </a:effectLst>
            </p:spPr>
            <p:txBody>
              <a:bodyPr anchorCtr="0" anchor="ctr" bIns="77700" lIns="77700" spcFirstLastPara="1" rIns="77700" wrap="square" tIns="77700">
                <a:noAutofit/>
              </a:bodyPr>
              <a:lstStyle/>
              <a:p>
                <a:pPr indent="0" lvl="0" marL="0" rtl="0" algn="l">
                  <a:spcBef>
                    <a:spcPts val="0"/>
                  </a:spcBef>
                  <a:spcAft>
                    <a:spcPts val="0"/>
                  </a:spcAft>
                  <a:buNone/>
                </a:pPr>
                <a:r>
                  <a:t/>
                </a:r>
                <a:endParaRPr/>
              </a:p>
            </p:txBody>
          </p:sp>
          <p:sp>
            <p:nvSpPr>
              <p:cNvPr id="1086" name="Google Shape;1086;p115"/>
              <p:cNvSpPr/>
              <p:nvPr/>
            </p:nvSpPr>
            <p:spPr>
              <a:xfrm rot="5400000">
                <a:off x="1970387" y="815936"/>
                <a:ext cx="582300" cy="580500"/>
              </a:xfrm>
              <a:prstGeom prst="pie">
                <a:avLst>
                  <a:gd fmla="val 20742957" name="adj1"/>
                  <a:gd fmla="val 20690487" name="adj2"/>
                </a:avLst>
              </a:prstGeom>
              <a:solidFill>
                <a:srgbClr val="4F5888"/>
              </a:solidFill>
              <a:ln>
                <a:noFill/>
              </a:ln>
            </p:spPr>
            <p:txBody>
              <a:bodyPr anchorCtr="0" anchor="ctr" bIns="77700" lIns="77700" spcFirstLastPara="1" rIns="77700" wrap="square" tIns="77700">
                <a:noAutofit/>
              </a:bodyPr>
              <a:lstStyle/>
              <a:p>
                <a:pPr indent="0" lvl="0" marL="0" rtl="0" algn="l">
                  <a:spcBef>
                    <a:spcPts val="0"/>
                  </a:spcBef>
                  <a:spcAft>
                    <a:spcPts val="0"/>
                  </a:spcAft>
                  <a:buNone/>
                </a:pPr>
                <a:r>
                  <a:rPr b="1" lang="en" sz="1200">
                    <a:solidFill>
                      <a:srgbClr val="FFFFFF"/>
                    </a:solidFill>
                    <a:latin typeface="Inter"/>
                    <a:ea typeface="Inter"/>
                    <a:cs typeface="Inter"/>
                    <a:sym typeface="Inter"/>
                  </a:rPr>
                  <a:t>02</a:t>
                </a:r>
                <a:endParaRPr b="1" sz="1200">
                  <a:solidFill>
                    <a:srgbClr val="FFFFFF"/>
                  </a:solidFill>
                  <a:latin typeface="Inter"/>
                  <a:ea typeface="Inter"/>
                  <a:cs typeface="Inter"/>
                  <a:sym typeface="Inter"/>
                </a:endParaRPr>
              </a:p>
            </p:txBody>
          </p:sp>
        </p:grpSp>
      </p:grpSp>
      <p:cxnSp>
        <p:nvCxnSpPr>
          <p:cNvPr id="1087" name="Google Shape;1087;p115"/>
          <p:cNvCxnSpPr/>
          <p:nvPr/>
        </p:nvCxnSpPr>
        <p:spPr>
          <a:xfrm>
            <a:off x="5272125" y="2096688"/>
            <a:ext cx="505200" cy="0"/>
          </a:xfrm>
          <a:prstGeom prst="straightConnector1">
            <a:avLst/>
          </a:prstGeom>
          <a:noFill/>
          <a:ln cap="flat" cmpd="sng" w="9525">
            <a:solidFill>
              <a:srgbClr val="4F5888"/>
            </a:solidFill>
            <a:prstDash val="solid"/>
            <a:round/>
            <a:headEnd len="sm" w="sm" type="none"/>
            <a:tailEnd len="med" w="med" type="oval"/>
          </a:ln>
        </p:spPr>
      </p:cxnSp>
      <p:cxnSp>
        <p:nvCxnSpPr>
          <p:cNvPr id="1088" name="Google Shape;1088;p115"/>
          <p:cNvCxnSpPr/>
          <p:nvPr/>
        </p:nvCxnSpPr>
        <p:spPr>
          <a:xfrm>
            <a:off x="5326475" y="3887925"/>
            <a:ext cx="505200" cy="0"/>
          </a:xfrm>
          <a:prstGeom prst="straightConnector1">
            <a:avLst/>
          </a:prstGeom>
          <a:noFill/>
          <a:ln cap="flat" cmpd="sng" w="9525">
            <a:solidFill>
              <a:srgbClr val="29346D"/>
            </a:solidFill>
            <a:prstDash val="solid"/>
            <a:round/>
            <a:headEnd len="sm" w="sm" type="none"/>
            <a:tailEnd len="med" w="med" type="oval"/>
          </a:ln>
        </p:spPr>
      </p:cxnSp>
      <p:cxnSp>
        <p:nvCxnSpPr>
          <p:cNvPr id="1089" name="Google Shape;1089;p115"/>
          <p:cNvCxnSpPr/>
          <p:nvPr/>
        </p:nvCxnSpPr>
        <p:spPr>
          <a:xfrm rot="10800000">
            <a:off x="3191738" y="3889500"/>
            <a:ext cx="716400" cy="0"/>
          </a:xfrm>
          <a:prstGeom prst="straightConnector1">
            <a:avLst/>
          </a:prstGeom>
          <a:noFill/>
          <a:ln cap="flat" cmpd="sng" w="9525">
            <a:solidFill>
              <a:srgbClr val="011B58"/>
            </a:solidFill>
            <a:prstDash val="solid"/>
            <a:round/>
            <a:headEnd len="sm" w="sm" type="none"/>
            <a:tailEnd len="med" w="med" type="oval"/>
          </a:ln>
        </p:spPr>
      </p:cxnSp>
      <p:cxnSp>
        <p:nvCxnSpPr>
          <p:cNvPr id="1090" name="Google Shape;1090;p115"/>
          <p:cNvCxnSpPr/>
          <p:nvPr/>
        </p:nvCxnSpPr>
        <p:spPr>
          <a:xfrm rot="10800000">
            <a:off x="3191738" y="2059975"/>
            <a:ext cx="481200" cy="0"/>
          </a:xfrm>
          <a:prstGeom prst="straightConnector1">
            <a:avLst/>
          </a:prstGeom>
          <a:noFill/>
          <a:ln cap="flat" cmpd="sng" w="9525">
            <a:solidFill>
              <a:srgbClr val="757CA1"/>
            </a:solidFill>
            <a:prstDash val="solid"/>
            <a:round/>
            <a:headEnd len="sm" w="sm" type="none"/>
            <a:tailEnd len="med" w="med" type="oval"/>
          </a:ln>
        </p:spPr>
      </p:cxnSp>
      <p:sp>
        <p:nvSpPr>
          <p:cNvPr id="1091" name="Google Shape;1091;p11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Build</a:t>
            </a:r>
            <a:r>
              <a:rPr lang="en"/>
              <a:t> &amp; deploy first-class agents</a:t>
            </a:r>
            <a:endParaRPr/>
          </a:p>
        </p:txBody>
      </p:sp>
      <p:pic>
        <p:nvPicPr>
          <p:cNvPr id="1092" name="Google Shape;1092;p115" title="Devs_An-AD-Company_Black-Color (5).png"/>
          <p:cNvPicPr preferRelativeResize="0"/>
          <p:nvPr/>
        </p:nvPicPr>
        <p:blipFill>
          <a:blip r:embed="rId3">
            <a:alphaModFix/>
          </a:blip>
          <a:stretch>
            <a:fillRect/>
          </a:stretch>
        </p:blipFill>
        <p:spPr>
          <a:xfrm>
            <a:off x="3911100" y="2652900"/>
            <a:ext cx="1125142" cy="393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16"/>
          <p:cNvSpPr txBox="1"/>
          <p:nvPr>
            <p:ph type="title"/>
          </p:nvPr>
        </p:nvSpPr>
        <p:spPr>
          <a:xfrm>
            <a:off x="457200" y="480275"/>
            <a:ext cx="7630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Scale</a:t>
            </a:r>
            <a:r>
              <a:rPr lang="en"/>
              <a:t> across</a:t>
            </a:r>
            <a:r>
              <a:rPr lang="en"/>
              <a:t> your business applications</a:t>
            </a:r>
            <a:endParaRPr/>
          </a:p>
          <a:p>
            <a:pPr indent="0" lvl="0" marL="0" rtl="0" algn="l">
              <a:spcBef>
                <a:spcPts val="0"/>
              </a:spcBef>
              <a:spcAft>
                <a:spcPts val="0"/>
              </a:spcAft>
              <a:buNone/>
            </a:pPr>
            <a:r>
              <a:t/>
            </a:r>
            <a:endParaRPr sz="2700"/>
          </a:p>
        </p:txBody>
      </p:sp>
      <p:sp>
        <p:nvSpPr>
          <p:cNvPr id="1098" name="Google Shape;1098;p116"/>
          <p:cNvSpPr txBox="1"/>
          <p:nvPr/>
        </p:nvSpPr>
        <p:spPr>
          <a:xfrm>
            <a:off x="457200" y="997725"/>
            <a:ext cx="8575200" cy="3849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Easily integrate throughout your organization’s ecosyste</a:t>
            </a:r>
            <a:r>
              <a:rPr lang="en" sz="1300">
                <a:solidFill>
                  <a:schemeClr val="dk1"/>
                </a:solidFill>
                <a:latin typeface="Inter ExtraLight"/>
                <a:ea typeface="Inter ExtraLight"/>
                <a:cs typeface="Inter ExtraLight"/>
                <a:sym typeface="Inter ExtraLight"/>
              </a:rPr>
              <a:t>m </a:t>
            </a:r>
            <a:endParaRPr sz="1300">
              <a:solidFill>
                <a:schemeClr val="dk1"/>
              </a:solidFill>
              <a:latin typeface="Inter ExtraLight"/>
              <a:ea typeface="Inter ExtraLight"/>
              <a:cs typeface="Inter ExtraLight"/>
              <a:sym typeface="Inter ExtraLight"/>
            </a:endParaRPr>
          </a:p>
        </p:txBody>
      </p:sp>
      <p:sp>
        <p:nvSpPr>
          <p:cNvPr id="1099" name="Google Shape;1099;p116"/>
          <p:cNvSpPr txBox="1"/>
          <p:nvPr/>
        </p:nvSpPr>
        <p:spPr>
          <a:xfrm>
            <a:off x="1281438" y="1943100"/>
            <a:ext cx="2230800" cy="96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Deploy</a:t>
            </a:r>
            <a:r>
              <a:rPr b="1" lang="en" sz="1200">
                <a:solidFill>
                  <a:schemeClr val="dk1"/>
                </a:solidFill>
                <a:latin typeface="Inter"/>
                <a:ea typeface="Inter"/>
                <a:cs typeface="Inter"/>
                <a:sym typeface="Inter"/>
              </a:rPr>
              <a:t> anywhere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Launch in your app</a:t>
            </a:r>
            <a:r>
              <a:rPr lang="en" sz="1100">
                <a:solidFill>
                  <a:schemeClr val="dk1"/>
                </a:solidFill>
                <a:latin typeface="Inter ExtraLight"/>
                <a:ea typeface="Inter ExtraLight"/>
                <a:cs typeface="Inter ExtraLight"/>
                <a:sym typeface="Inter ExtraLight"/>
              </a:rPr>
              <a:t>lications</a:t>
            </a:r>
            <a:r>
              <a:rPr lang="en" sz="1100">
                <a:solidFill>
                  <a:schemeClr val="dk1"/>
                </a:solidFill>
                <a:latin typeface="Inter ExtraLight"/>
                <a:ea typeface="Inter ExtraLight"/>
                <a:cs typeface="Inter ExtraLight"/>
                <a:sym typeface="Inter ExtraLight"/>
              </a:rPr>
              <a:t>, websites, and workflows to enhance user experiences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100" name="Google Shape;1100;p116"/>
          <p:cNvSpPr txBox="1"/>
          <p:nvPr/>
        </p:nvSpPr>
        <p:spPr>
          <a:xfrm>
            <a:off x="4184975" y="1943100"/>
            <a:ext cx="2506200" cy="832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Inter"/>
                <a:ea typeface="Inter"/>
                <a:cs typeface="Inter"/>
                <a:sym typeface="Inter"/>
              </a:rPr>
              <a:t>Connect with </a:t>
            </a:r>
            <a:r>
              <a:rPr b="1" lang="en" sz="1200">
                <a:solidFill>
                  <a:schemeClr val="dk1"/>
                </a:solidFill>
                <a:latin typeface="Inter"/>
                <a:ea typeface="Inter"/>
                <a:cs typeface="Inter"/>
                <a:sym typeface="Inter"/>
              </a:rPr>
              <a:t>your</a:t>
            </a:r>
            <a:r>
              <a:rPr b="1" lang="en" sz="1200">
                <a:solidFill>
                  <a:schemeClr val="dk1"/>
                </a:solidFill>
                <a:latin typeface="Inter"/>
                <a:ea typeface="Inter"/>
                <a:cs typeface="Inter"/>
                <a:sym typeface="Inter"/>
              </a:rPr>
              <a:t> systems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Connect with CRMs, internal tools, and business applications for a unified experience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0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101" name="Google Shape;1101;p116"/>
          <p:cNvSpPr txBox="1"/>
          <p:nvPr/>
        </p:nvSpPr>
        <p:spPr>
          <a:xfrm>
            <a:off x="2581350" y="3318763"/>
            <a:ext cx="23511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Inter"/>
                <a:ea typeface="Inter"/>
                <a:cs typeface="Inter"/>
                <a:sym typeface="Inter"/>
              </a:rPr>
              <a:t>Leverage APIs for </a:t>
            </a:r>
            <a:r>
              <a:rPr b="1" lang="en" sz="1200">
                <a:solidFill>
                  <a:schemeClr val="dk1"/>
                </a:solidFill>
                <a:latin typeface="Inter"/>
                <a:ea typeface="Inter"/>
                <a:cs typeface="Inter"/>
                <a:sym typeface="Inter"/>
              </a:rPr>
              <a:t>flexibility</a:t>
            </a:r>
            <a:r>
              <a:rPr b="1" lang="en" sz="1200">
                <a:solidFill>
                  <a:schemeClr val="dk1"/>
                </a:solidFill>
                <a:latin typeface="Inter"/>
                <a:ea typeface="Inter"/>
                <a:cs typeface="Inter"/>
                <a:sym typeface="Inter"/>
              </a:rPr>
              <a:t> </a:t>
            </a:r>
            <a:endParaRPr b="1" sz="12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Enable custom integrations, ensuring AI agents work within your existing infrastructure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sp>
        <p:nvSpPr>
          <p:cNvPr id="1102" name="Google Shape;1102;p116"/>
          <p:cNvSpPr/>
          <p:nvPr/>
        </p:nvSpPr>
        <p:spPr>
          <a:xfrm>
            <a:off x="7333625" y="0"/>
            <a:ext cx="18669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3" name="Google Shape;1103;p116"/>
          <p:cNvPicPr preferRelativeResize="0"/>
          <p:nvPr/>
        </p:nvPicPr>
        <p:blipFill>
          <a:blip r:embed="rId3">
            <a:alphaModFix/>
          </a:blip>
          <a:stretch>
            <a:fillRect/>
          </a:stretch>
        </p:blipFill>
        <p:spPr>
          <a:xfrm>
            <a:off x="7709400" y="363577"/>
            <a:ext cx="977403" cy="549812"/>
          </a:xfrm>
          <a:prstGeom prst="rect">
            <a:avLst/>
          </a:prstGeom>
          <a:noFill/>
          <a:ln>
            <a:noFill/>
          </a:ln>
        </p:spPr>
      </p:pic>
      <p:pic>
        <p:nvPicPr>
          <p:cNvPr id="1104" name="Google Shape;1104;p116"/>
          <p:cNvPicPr preferRelativeResize="0"/>
          <p:nvPr/>
        </p:nvPicPr>
        <p:blipFill rotWithShape="1">
          <a:blip r:embed="rId4">
            <a:alphaModFix/>
          </a:blip>
          <a:srcRect b="0" l="0" r="60087" t="0"/>
          <a:stretch/>
        </p:blipFill>
        <p:spPr>
          <a:xfrm>
            <a:off x="7842463" y="2821100"/>
            <a:ext cx="711285" cy="751463"/>
          </a:xfrm>
          <a:prstGeom prst="rect">
            <a:avLst/>
          </a:prstGeom>
          <a:noFill/>
          <a:ln>
            <a:noFill/>
          </a:ln>
        </p:spPr>
      </p:pic>
      <p:pic>
        <p:nvPicPr>
          <p:cNvPr id="1105" name="Google Shape;1105;p116"/>
          <p:cNvPicPr preferRelativeResize="0"/>
          <p:nvPr/>
        </p:nvPicPr>
        <p:blipFill>
          <a:blip r:embed="rId5">
            <a:alphaModFix/>
          </a:blip>
          <a:stretch>
            <a:fillRect/>
          </a:stretch>
        </p:blipFill>
        <p:spPr>
          <a:xfrm>
            <a:off x="7894066" y="1985373"/>
            <a:ext cx="608071" cy="608080"/>
          </a:xfrm>
          <a:prstGeom prst="rect">
            <a:avLst/>
          </a:prstGeom>
          <a:noFill/>
          <a:ln>
            <a:noFill/>
          </a:ln>
        </p:spPr>
      </p:pic>
      <p:pic>
        <p:nvPicPr>
          <p:cNvPr id="1106" name="Google Shape;1106;p116"/>
          <p:cNvPicPr preferRelativeResize="0"/>
          <p:nvPr/>
        </p:nvPicPr>
        <p:blipFill rotWithShape="1">
          <a:blip r:embed="rId6">
            <a:alphaModFix/>
          </a:blip>
          <a:srcRect b="0" l="0" r="87311" t="0"/>
          <a:stretch/>
        </p:blipFill>
        <p:spPr>
          <a:xfrm>
            <a:off x="7894075" y="3800213"/>
            <a:ext cx="608051" cy="601349"/>
          </a:xfrm>
          <a:prstGeom prst="rect">
            <a:avLst/>
          </a:prstGeom>
          <a:noFill/>
          <a:ln>
            <a:noFill/>
          </a:ln>
        </p:spPr>
      </p:pic>
      <p:pic>
        <p:nvPicPr>
          <p:cNvPr id="1107" name="Google Shape;1107;p116"/>
          <p:cNvPicPr preferRelativeResize="0"/>
          <p:nvPr/>
        </p:nvPicPr>
        <p:blipFill>
          <a:blip r:embed="rId7">
            <a:alphaModFix/>
          </a:blip>
          <a:stretch>
            <a:fillRect/>
          </a:stretch>
        </p:blipFill>
        <p:spPr>
          <a:xfrm>
            <a:off x="7719428" y="1130357"/>
            <a:ext cx="957348" cy="638076"/>
          </a:xfrm>
          <a:prstGeom prst="rect">
            <a:avLst/>
          </a:prstGeom>
          <a:noFill/>
          <a:ln>
            <a:noFill/>
          </a:ln>
        </p:spPr>
      </p:pic>
      <p:sp>
        <p:nvSpPr>
          <p:cNvPr id="1108" name="Google Shape;1108;p116"/>
          <p:cNvSpPr txBox="1"/>
          <p:nvPr/>
        </p:nvSpPr>
        <p:spPr>
          <a:xfrm>
            <a:off x="7769250" y="4638625"/>
            <a:ext cx="85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ExtraLight"/>
                <a:ea typeface="Inter ExtraLight"/>
                <a:cs typeface="Inter ExtraLight"/>
                <a:sym typeface="Inter ExtraLight"/>
              </a:rPr>
              <a:t>…&amp; more</a:t>
            </a:r>
            <a:endParaRPr sz="1500"/>
          </a:p>
        </p:txBody>
      </p:sp>
      <p:pic>
        <p:nvPicPr>
          <p:cNvPr id="1109" name="Google Shape;1109;p116"/>
          <p:cNvPicPr preferRelativeResize="0"/>
          <p:nvPr/>
        </p:nvPicPr>
        <p:blipFill>
          <a:blip r:embed="rId8">
            <a:alphaModFix/>
          </a:blip>
          <a:stretch>
            <a:fillRect/>
          </a:stretch>
        </p:blipFill>
        <p:spPr>
          <a:xfrm>
            <a:off x="887850" y="1985376"/>
            <a:ext cx="393600" cy="393600"/>
          </a:xfrm>
          <a:prstGeom prst="rect">
            <a:avLst/>
          </a:prstGeom>
          <a:noFill/>
          <a:ln>
            <a:noFill/>
          </a:ln>
        </p:spPr>
      </p:pic>
      <p:pic>
        <p:nvPicPr>
          <p:cNvPr id="1110" name="Google Shape;1110;p116"/>
          <p:cNvPicPr preferRelativeResize="0"/>
          <p:nvPr/>
        </p:nvPicPr>
        <p:blipFill>
          <a:blip r:embed="rId9">
            <a:alphaModFix/>
          </a:blip>
          <a:stretch>
            <a:fillRect/>
          </a:stretch>
        </p:blipFill>
        <p:spPr>
          <a:xfrm>
            <a:off x="2054675" y="3318763"/>
            <a:ext cx="526675" cy="526675"/>
          </a:xfrm>
          <a:prstGeom prst="rect">
            <a:avLst/>
          </a:prstGeom>
          <a:noFill/>
          <a:ln>
            <a:noFill/>
          </a:ln>
        </p:spPr>
      </p:pic>
      <p:pic>
        <p:nvPicPr>
          <p:cNvPr id="1111" name="Google Shape;1111;p116"/>
          <p:cNvPicPr preferRelativeResize="0"/>
          <p:nvPr/>
        </p:nvPicPr>
        <p:blipFill>
          <a:blip r:embed="rId10">
            <a:alphaModFix/>
          </a:blip>
          <a:stretch>
            <a:fillRect/>
          </a:stretch>
        </p:blipFill>
        <p:spPr>
          <a:xfrm>
            <a:off x="3658300" y="1918838"/>
            <a:ext cx="526675" cy="526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17"/>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Manage the lifecycle of your agents</a:t>
            </a:r>
            <a:endParaRPr/>
          </a:p>
        </p:txBody>
      </p:sp>
      <p:sp>
        <p:nvSpPr>
          <p:cNvPr id="1117" name="Google Shape;1117;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118" name="Google Shape;1118;p117"/>
          <p:cNvPicPr preferRelativeResize="0"/>
          <p:nvPr/>
        </p:nvPicPr>
        <p:blipFill>
          <a:blip r:embed="rId3">
            <a:alphaModFix amt="56000"/>
          </a:blip>
          <a:stretch>
            <a:fillRect/>
          </a:stretch>
        </p:blipFill>
        <p:spPr>
          <a:xfrm>
            <a:off x="3634313" y="2123100"/>
            <a:ext cx="1678875" cy="1678875"/>
          </a:xfrm>
          <a:prstGeom prst="rect">
            <a:avLst/>
          </a:prstGeom>
          <a:noFill/>
          <a:ln>
            <a:noFill/>
          </a:ln>
        </p:spPr>
      </p:pic>
      <p:sp>
        <p:nvSpPr>
          <p:cNvPr id="1119" name="Google Shape;1119;p117"/>
          <p:cNvSpPr/>
          <p:nvPr/>
        </p:nvSpPr>
        <p:spPr>
          <a:xfrm>
            <a:off x="3051630" y="1525662"/>
            <a:ext cx="2894100" cy="2894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0" name="Google Shape;1120;p117"/>
          <p:cNvGrpSpPr/>
          <p:nvPr/>
        </p:nvGrpSpPr>
        <p:grpSpPr>
          <a:xfrm>
            <a:off x="943001" y="1333025"/>
            <a:ext cx="2506627" cy="762942"/>
            <a:chOff x="1582671" y="996033"/>
            <a:chExt cx="2199954" cy="669600"/>
          </a:xfrm>
        </p:grpSpPr>
        <p:cxnSp>
          <p:nvCxnSpPr>
            <p:cNvPr id="1121" name="Google Shape;1121;p117"/>
            <p:cNvCxnSpPr/>
            <p:nvPr/>
          </p:nvCxnSpPr>
          <p:spPr>
            <a:xfrm>
              <a:off x="3438525" y="1309350"/>
              <a:ext cx="344100" cy="344100"/>
            </a:xfrm>
            <a:prstGeom prst="straightConnector1">
              <a:avLst/>
            </a:prstGeom>
            <a:noFill/>
            <a:ln cap="flat" cmpd="sng" w="19050">
              <a:solidFill>
                <a:schemeClr val="dk1"/>
              </a:solidFill>
              <a:prstDash val="solid"/>
              <a:round/>
              <a:headEnd len="med" w="med" type="oval"/>
              <a:tailEnd len="sm" w="sm" type="none"/>
            </a:ln>
          </p:spPr>
        </p:cxnSp>
        <p:sp>
          <p:nvSpPr>
            <p:cNvPr id="1122" name="Google Shape;1122;p117"/>
            <p:cNvSpPr txBox="1"/>
            <p:nvPr/>
          </p:nvSpPr>
          <p:spPr>
            <a:xfrm>
              <a:off x="1582671" y="996033"/>
              <a:ext cx="1812900" cy="66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100">
                  <a:solidFill>
                    <a:schemeClr val="dk1"/>
                  </a:solidFill>
                  <a:latin typeface="Inter"/>
                  <a:ea typeface="Inter"/>
                  <a:cs typeface="Inter"/>
                  <a:sym typeface="Inter"/>
                </a:rPr>
                <a:t>Iterate &amp; </a:t>
              </a:r>
              <a:r>
                <a:rPr b="1" lang="en" sz="1100">
                  <a:solidFill>
                    <a:schemeClr val="dk1"/>
                  </a:solidFill>
                  <a:latin typeface="Inter"/>
                  <a:ea typeface="Inter"/>
                  <a:cs typeface="Inter"/>
                  <a:sym typeface="Inter"/>
                </a:rPr>
                <a:t>optimize</a:t>
              </a:r>
              <a:r>
                <a:rPr b="1" lang="en" sz="1100">
                  <a:solidFill>
                    <a:schemeClr val="dk1"/>
                  </a:solidFill>
                  <a:latin typeface="Inter"/>
                  <a:ea typeface="Inter"/>
                  <a:cs typeface="Inter"/>
                  <a:sym typeface="Inter"/>
                </a:rPr>
                <a:t> </a:t>
              </a:r>
              <a:endParaRPr b="1" sz="1100">
                <a:solidFill>
                  <a:schemeClr val="dk1"/>
                </a:solidFill>
                <a:latin typeface="Inter"/>
                <a:ea typeface="Inter"/>
                <a:cs typeface="Inter"/>
                <a:sym typeface="Inter"/>
              </a:endParaRPr>
            </a:p>
            <a:p>
              <a:pPr indent="0" lvl="0" marL="0" rtl="0" algn="l">
                <a:lnSpc>
                  <a:spcPct val="115000"/>
                </a:lnSpc>
                <a:spcBef>
                  <a:spcPts val="1200"/>
                </a:spcBef>
                <a:spcAft>
                  <a:spcPts val="0"/>
                </a:spcAft>
                <a:buNone/>
              </a:pPr>
              <a:r>
                <a:rPr lang="en" sz="1000">
                  <a:solidFill>
                    <a:schemeClr val="dk1"/>
                  </a:solidFill>
                  <a:latin typeface="Inter Light"/>
                  <a:ea typeface="Inter Light"/>
                  <a:cs typeface="Inter Light"/>
                  <a:sym typeface="Inter Light"/>
                </a:rPr>
                <a:t>Continuously refine your agent to enhance performance and expand capabilities</a:t>
              </a:r>
              <a:endParaRPr sz="1000">
                <a:solidFill>
                  <a:schemeClr val="dk1"/>
                </a:solidFill>
                <a:latin typeface="Inter Light"/>
                <a:ea typeface="Inter Light"/>
                <a:cs typeface="Inter Light"/>
                <a:sym typeface="Inter Light"/>
              </a:endParaRPr>
            </a:p>
            <a:p>
              <a:pPr indent="0" lvl="0" marL="0" rtl="0" algn="r">
                <a:lnSpc>
                  <a:spcPct val="115000"/>
                </a:lnSpc>
                <a:spcBef>
                  <a:spcPts val="1200"/>
                </a:spcBef>
                <a:spcAft>
                  <a:spcPts val="0"/>
                </a:spcAft>
                <a:buNone/>
              </a:pPr>
              <a:r>
                <a:t/>
              </a:r>
              <a:endParaRPr b="1" sz="900">
                <a:solidFill>
                  <a:schemeClr val="dk1"/>
                </a:solidFill>
                <a:latin typeface="Inter"/>
                <a:ea typeface="Inter"/>
                <a:cs typeface="Inter"/>
                <a:sym typeface="Inter"/>
              </a:endParaRPr>
            </a:p>
          </p:txBody>
        </p:sp>
      </p:grpSp>
      <p:grpSp>
        <p:nvGrpSpPr>
          <p:cNvPr id="1123" name="Google Shape;1123;p117"/>
          <p:cNvGrpSpPr/>
          <p:nvPr/>
        </p:nvGrpSpPr>
        <p:grpSpPr>
          <a:xfrm>
            <a:off x="943000" y="3789125"/>
            <a:ext cx="2697920" cy="762942"/>
            <a:chOff x="1739427" y="3152310"/>
            <a:chExt cx="2042023" cy="669600"/>
          </a:xfrm>
        </p:grpSpPr>
        <p:cxnSp>
          <p:nvCxnSpPr>
            <p:cNvPr id="1124" name="Google Shape;1124;p117"/>
            <p:cNvCxnSpPr/>
            <p:nvPr/>
          </p:nvCxnSpPr>
          <p:spPr>
            <a:xfrm flipH="1" rot="10800000">
              <a:off x="3436150" y="3214625"/>
              <a:ext cx="345300" cy="342900"/>
            </a:xfrm>
            <a:prstGeom prst="straightConnector1">
              <a:avLst/>
            </a:prstGeom>
            <a:noFill/>
            <a:ln cap="flat" cmpd="sng" w="19050">
              <a:solidFill>
                <a:schemeClr val="dk1"/>
              </a:solidFill>
              <a:prstDash val="solid"/>
              <a:round/>
              <a:headEnd len="med" w="med" type="oval"/>
              <a:tailEnd len="sm" w="sm" type="none"/>
            </a:ln>
          </p:spPr>
        </p:cxnSp>
        <p:sp>
          <p:nvSpPr>
            <p:cNvPr id="1125" name="Google Shape;1125;p117"/>
            <p:cNvSpPr txBox="1"/>
            <p:nvPr/>
          </p:nvSpPr>
          <p:spPr>
            <a:xfrm>
              <a:off x="1739427" y="3152310"/>
              <a:ext cx="16560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Monitor metrics &amp; spend</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Gain </a:t>
              </a:r>
              <a:r>
                <a:rPr lang="en" sz="1000">
                  <a:solidFill>
                    <a:schemeClr val="dk1"/>
                  </a:solidFill>
                  <a:latin typeface="Inter Light"/>
                  <a:ea typeface="Inter Light"/>
                  <a:cs typeface="Inter Light"/>
                  <a:sym typeface="Inter Light"/>
                </a:rPr>
                <a:t>visibility</a:t>
              </a:r>
              <a:r>
                <a:rPr lang="en" sz="1000">
                  <a:solidFill>
                    <a:schemeClr val="dk1"/>
                  </a:solidFill>
                  <a:latin typeface="Inter Light"/>
                  <a:ea typeface="Inter Light"/>
                  <a:cs typeface="Inter Light"/>
                  <a:sym typeface="Inter Light"/>
                </a:rPr>
                <a:t> into agent performance and resource usage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p:txBody>
        </p:sp>
      </p:grpSp>
      <p:sp>
        <p:nvSpPr>
          <p:cNvPr id="1126" name="Google Shape;1126;p117"/>
          <p:cNvSpPr/>
          <p:nvPr/>
        </p:nvSpPr>
        <p:spPr>
          <a:xfrm flipH="1" rot="-1799963">
            <a:off x="2965488" y="1435288"/>
            <a:ext cx="3066057" cy="3066057"/>
          </a:xfrm>
          <a:prstGeom prst="blockArc">
            <a:avLst>
              <a:gd fmla="val 14348563" name="adj1"/>
              <a:gd fmla="val 19872341" name="adj2"/>
              <a:gd fmla="val 9100" name="adj3"/>
            </a:avLst>
          </a:prstGeom>
          <a:solidFill>
            <a:srgbClr val="CCF1FF"/>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7" name="Google Shape;1127;p117"/>
          <p:cNvGrpSpPr/>
          <p:nvPr/>
        </p:nvGrpSpPr>
        <p:grpSpPr>
          <a:xfrm>
            <a:off x="5382779" y="3789150"/>
            <a:ext cx="2695686" cy="762942"/>
            <a:chOff x="5343425" y="3152300"/>
            <a:chExt cx="2365882" cy="669600"/>
          </a:xfrm>
        </p:grpSpPr>
        <p:cxnSp>
          <p:nvCxnSpPr>
            <p:cNvPr id="1128" name="Google Shape;1128;p117"/>
            <p:cNvCxnSpPr/>
            <p:nvPr/>
          </p:nvCxnSpPr>
          <p:spPr>
            <a:xfrm rot="10800000">
              <a:off x="5343425" y="3214625"/>
              <a:ext cx="354900" cy="350100"/>
            </a:xfrm>
            <a:prstGeom prst="straightConnector1">
              <a:avLst/>
            </a:prstGeom>
            <a:noFill/>
            <a:ln cap="flat" cmpd="sng" w="19050">
              <a:solidFill>
                <a:schemeClr val="dk1"/>
              </a:solidFill>
              <a:prstDash val="solid"/>
              <a:round/>
              <a:headEnd len="med" w="med" type="oval"/>
              <a:tailEnd len="sm" w="sm" type="none"/>
            </a:ln>
          </p:spPr>
        </p:cxnSp>
        <p:sp>
          <p:nvSpPr>
            <p:cNvPr id="1129" name="Google Shape;1129;p117"/>
            <p:cNvSpPr txBox="1"/>
            <p:nvPr/>
          </p:nvSpPr>
          <p:spPr>
            <a:xfrm>
              <a:off x="5837607" y="3152300"/>
              <a:ext cx="18717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Upgrade LLMs as needed </a:t>
              </a:r>
              <a:endParaRPr b="1" sz="1100">
                <a:solidFill>
                  <a:schemeClr val="dk1"/>
                </a:solidFill>
                <a:latin typeface="Inter"/>
                <a:ea typeface="Inter"/>
                <a:cs typeface="Inter"/>
                <a:sym typeface="Inter"/>
              </a:endParaRPr>
            </a:p>
            <a:p>
              <a:pPr indent="0" lvl="0" marL="0" rtl="0" algn="r">
                <a:lnSpc>
                  <a:spcPct val="115000"/>
                </a:lnSpc>
                <a:spcBef>
                  <a:spcPts val="0"/>
                </a:spcBef>
                <a:spcAft>
                  <a:spcPts val="0"/>
                </a:spcAft>
                <a:buNone/>
              </a:pPr>
              <a:r>
                <a:t/>
              </a:r>
              <a:endParaRPr sz="6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Easily swap LLMs to adapt to business needs and stay current with the LLM landscape</a:t>
              </a:r>
              <a:endParaRPr sz="1000">
                <a:solidFill>
                  <a:schemeClr val="dk1"/>
                </a:solidFill>
                <a:latin typeface="Inter Light"/>
                <a:ea typeface="Inter Light"/>
                <a:cs typeface="Inter Light"/>
                <a:sym typeface="Inter Light"/>
              </a:endParaRPr>
            </a:p>
            <a:p>
              <a:pPr indent="0" lvl="0" marL="0" rtl="0" algn="r">
                <a:lnSpc>
                  <a:spcPct val="115000"/>
                </a:lnSpc>
                <a:spcBef>
                  <a:spcPts val="0"/>
                </a:spcBef>
                <a:spcAft>
                  <a:spcPts val="0"/>
                </a:spcAft>
                <a:buNone/>
              </a:pPr>
              <a:r>
                <a:t/>
              </a:r>
              <a:endParaRPr sz="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900">
                <a:solidFill>
                  <a:schemeClr val="dk1"/>
                </a:solidFill>
                <a:latin typeface="Inter"/>
                <a:ea typeface="Inter"/>
                <a:cs typeface="Inter"/>
                <a:sym typeface="Inter"/>
              </a:endParaRPr>
            </a:p>
          </p:txBody>
        </p:sp>
      </p:grpSp>
      <p:grpSp>
        <p:nvGrpSpPr>
          <p:cNvPr id="1130" name="Google Shape;1130;p117"/>
          <p:cNvGrpSpPr/>
          <p:nvPr/>
        </p:nvGrpSpPr>
        <p:grpSpPr>
          <a:xfrm>
            <a:off x="5384317" y="1292475"/>
            <a:ext cx="2606175" cy="788886"/>
            <a:chOff x="5344775" y="961081"/>
            <a:chExt cx="2287322" cy="692369"/>
          </a:xfrm>
        </p:grpSpPr>
        <p:cxnSp>
          <p:nvCxnSpPr>
            <p:cNvPr id="1131" name="Google Shape;1131;p117"/>
            <p:cNvCxnSpPr/>
            <p:nvPr/>
          </p:nvCxnSpPr>
          <p:spPr>
            <a:xfrm flipH="1">
              <a:off x="5344775" y="1314450"/>
              <a:ext cx="336900" cy="339000"/>
            </a:xfrm>
            <a:prstGeom prst="straightConnector1">
              <a:avLst/>
            </a:prstGeom>
            <a:noFill/>
            <a:ln cap="flat" cmpd="sng" w="19050">
              <a:solidFill>
                <a:schemeClr val="dk1"/>
              </a:solidFill>
              <a:prstDash val="solid"/>
              <a:round/>
              <a:headEnd len="med" w="med" type="oval"/>
              <a:tailEnd len="sm" w="sm" type="none"/>
            </a:ln>
          </p:spPr>
        </p:cxnSp>
        <p:sp>
          <p:nvSpPr>
            <p:cNvPr id="1132" name="Google Shape;1132;p117"/>
            <p:cNvSpPr txBox="1"/>
            <p:nvPr/>
          </p:nvSpPr>
          <p:spPr>
            <a:xfrm>
              <a:off x="5837497" y="961081"/>
              <a:ext cx="17946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1"/>
                  </a:solidFill>
                  <a:latin typeface="Inter"/>
                  <a:ea typeface="Inter"/>
                  <a:cs typeface="Inter"/>
                  <a:sym typeface="Inter"/>
                </a:rPr>
                <a:t>Automate data updates </a:t>
              </a:r>
              <a:endParaRPr b="1" sz="11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8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000">
                  <a:solidFill>
                    <a:schemeClr val="dk1"/>
                  </a:solidFill>
                  <a:latin typeface="Inter Light"/>
                  <a:ea typeface="Inter Light"/>
                  <a:cs typeface="Inter Light"/>
                  <a:sym typeface="Inter Light"/>
                </a:rPr>
                <a:t>E</a:t>
              </a:r>
              <a:r>
                <a:rPr lang="en" sz="1000">
                  <a:solidFill>
                    <a:schemeClr val="dk1"/>
                  </a:solidFill>
                  <a:latin typeface="Inter Light"/>
                  <a:ea typeface="Inter Light"/>
                  <a:cs typeface="Inter Light"/>
                  <a:sym typeface="Inter Light"/>
                </a:rPr>
                <a:t>nsure your agent is trained on  the most up-to-date data sources   </a:t>
              </a:r>
              <a:endParaRPr sz="1000">
                <a:solidFill>
                  <a:schemeClr val="dk1"/>
                </a:solidFill>
                <a:latin typeface="Inter Light"/>
                <a:ea typeface="Inter Light"/>
                <a:cs typeface="Inter Light"/>
                <a:sym typeface="Inter Light"/>
              </a:endParaRPr>
            </a:p>
            <a:p>
              <a:pPr indent="0" lvl="0" marL="0" rtl="0" algn="l">
                <a:lnSpc>
                  <a:spcPct val="115000"/>
                </a:lnSpc>
                <a:spcBef>
                  <a:spcPts val="0"/>
                </a:spcBef>
                <a:spcAft>
                  <a:spcPts val="0"/>
                </a:spcAft>
                <a:buNone/>
              </a:pPr>
              <a:r>
                <a:t/>
              </a:r>
              <a:endParaRPr b="1" sz="1100">
                <a:solidFill>
                  <a:schemeClr val="dk1"/>
                </a:solidFill>
                <a:latin typeface="Inter"/>
                <a:ea typeface="Inter"/>
                <a:cs typeface="Inter"/>
                <a:sym typeface="Inter"/>
              </a:endParaRPr>
            </a:p>
          </p:txBody>
        </p:sp>
      </p:grpSp>
      <p:sp>
        <p:nvSpPr>
          <p:cNvPr id="1133" name="Google Shape;1133;p117"/>
          <p:cNvSpPr/>
          <p:nvPr/>
        </p:nvSpPr>
        <p:spPr>
          <a:xfrm rot="1799963">
            <a:off x="2963192" y="1435288"/>
            <a:ext cx="3066057" cy="3066057"/>
          </a:xfrm>
          <a:prstGeom prst="blockArc">
            <a:avLst>
              <a:gd fmla="val 14545937" name="adj1"/>
              <a:gd fmla="val 19902139" name="adj2"/>
              <a:gd fmla="val 9115" name="adj3"/>
            </a:avLst>
          </a:prstGeom>
          <a:solidFill>
            <a:schemeClr val="dk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17"/>
          <p:cNvSpPr/>
          <p:nvPr/>
        </p:nvSpPr>
        <p:spPr>
          <a:xfrm rot="9000743">
            <a:off x="2956302" y="1434758"/>
            <a:ext cx="3065348" cy="3065348"/>
          </a:xfrm>
          <a:prstGeom prst="blockArc">
            <a:avLst>
              <a:gd fmla="val 18041678" name="adj1"/>
              <a:gd fmla="val 1798478" name="adj2"/>
              <a:gd fmla="val 9595" name="adj3"/>
            </a:avLst>
          </a:prstGeom>
          <a:solidFill>
            <a:schemeClr val="dk1"/>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17"/>
          <p:cNvSpPr/>
          <p:nvPr/>
        </p:nvSpPr>
        <p:spPr>
          <a:xfrm flipH="1" rot="-9000743">
            <a:off x="2965213" y="1435612"/>
            <a:ext cx="3065348" cy="3065348"/>
          </a:xfrm>
          <a:prstGeom prst="blockArc">
            <a:avLst>
              <a:gd fmla="val 17967225" name="adj1"/>
              <a:gd fmla="val 1529547" name="adj2"/>
              <a:gd fmla="val 9279" name="adj3"/>
            </a:avLst>
          </a:prstGeom>
          <a:solidFill>
            <a:srgbClr val="4F5888"/>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17"/>
          <p:cNvSpPr/>
          <p:nvPr/>
        </p:nvSpPr>
        <p:spPr>
          <a:xfrm rot="8100000">
            <a:off x="2902100" y="2769618"/>
            <a:ext cx="413657" cy="413657"/>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7"/>
          <p:cNvSpPr/>
          <p:nvPr/>
        </p:nvSpPr>
        <p:spPr>
          <a:xfrm rot="-2700000">
            <a:off x="5673491" y="2761458"/>
            <a:ext cx="413657" cy="413657"/>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17"/>
          <p:cNvSpPr/>
          <p:nvPr/>
        </p:nvSpPr>
        <p:spPr>
          <a:xfrm rot="2700000">
            <a:off x="4287396" y="4143191"/>
            <a:ext cx="413657" cy="413657"/>
          </a:xfrm>
          <a:prstGeom prst="rtTriangle">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17"/>
          <p:cNvSpPr/>
          <p:nvPr/>
        </p:nvSpPr>
        <p:spPr>
          <a:xfrm rot="-8100000">
            <a:off x="4288185" y="1368194"/>
            <a:ext cx="413657" cy="413657"/>
          </a:xfrm>
          <a:prstGeom prst="rtTriangle">
            <a:avLst/>
          </a:prstGeom>
          <a:solidFill>
            <a:srgbClr val="CCF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1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We’re enterprise-first</a:t>
            </a:r>
            <a:endParaRPr/>
          </a:p>
        </p:txBody>
      </p:sp>
      <p:sp>
        <p:nvSpPr>
          <p:cNvPr id="1145" name="Google Shape;1145;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46" name="Google Shape;1146;p118"/>
          <p:cNvSpPr txBox="1"/>
          <p:nvPr>
            <p:ph idx="1" type="body"/>
          </p:nvPr>
        </p:nvSpPr>
        <p:spPr>
          <a:xfrm>
            <a:off x="454925" y="1097274"/>
            <a:ext cx="8229600" cy="3291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
              <a:t>Guarantee safe &amp; compliant AI use across your company</a:t>
            </a:r>
            <a:endParaRPr/>
          </a:p>
          <a:p>
            <a:pPr indent="0" lvl="0" marL="0" rtl="0" algn="l">
              <a:spcBef>
                <a:spcPts val="0"/>
              </a:spcBef>
              <a:spcAft>
                <a:spcPts val="1000"/>
              </a:spcAft>
              <a:buNone/>
            </a:pPr>
            <a:r>
              <a:t/>
            </a:r>
            <a:endParaRPr/>
          </a:p>
        </p:txBody>
      </p:sp>
      <p:sp>
        <p:nvSpPr>
          <p:cNvPr id="1147" name="Google Shape;1147;p118"/>
          <p:cNvSpPr/>
          <p:nvPr/>
        </p:nvSpPr>
        <p:spPr>
          <a:xfrm>
            <a:off x="830775" y="1758338"/>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Your data, your control</a:t>
            </a:r>
            <a:endParaRPr sz="1300">
              <a:solidFill>
                <a:schemeClr val="dk1"/>
              </a:solidFill>
              <a:latin typeface="Inter Light"/>
              <a:ea typeface="Inter Light"/>
              <a:cs typeface="Inter Light"/>
              <a:sym typeface="Inter Light"/>
            </a:endParaRPr>
          </a:p>
        </p:txBody>
      </p:sp>
      <p:sp>
        <p:nvSpPr>
          <p:cNvPr id="1148" name="Google Shape;1148;p118"/>
          <p:cNvSpPr/>
          <p:nvPr/>
        </p:nvSpPr>
        <p:spPr>
          <a:xfrm>
            <a:off x="830775" y="2779895"/>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You manage access</a:t>
            </a:r>
            <a:endParaRPr sz="1300">
              <a:solidFill>
                <a:schemeClr val="dk1"/>
              </a:solidFill>
              <a:latin typeface="Inter Light"/>
              <a:ea typeface="Inter Light"/>
              <a:cs typeface="Inter Light"/>
              <a:sym typeface="Inter Light"/>
            </a:endParaRPr>
          </a:p>
        </p:txBody>
      </p:sp>
      <p:sp>
        <p:nvSpPr>
          <p:cNvPr id="1149" name="Google Shape;1149;p118"/>
          <p:cNvSpPr/>
          <p:nvPr/>
        </p:nvSpPr>
        <p:spPr>
          <a:xfrm>
            <a:off x="830775" y="3801431"/>
            <a:ext cx="3845400" cy="793800"/>
          </a:xfrm>
          <a:prstGeom prst="homePlate">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Inter Light"/>
                <a:ea typeface="Inter Light"/>
                <a:cs typeface="Inter Light"/>
                <a:sym typeface="Inter Light"/>
              </a:rPr>
              <a:t>Comprehensive security &amp; </a:t>
            </a:r>
            <a:r>
              <a:rPr lang="en" sz="1300">
                <a:solidFill>
                  <a:schemeClr val="dk1"/>
                </a:solidFill>
                <a:latin typeface="Inter Light"/>
                <a:ea typeface="Inter Light"/>
                <a:cs typeface="Inter Light"/>
                <a:sym typeface="Inter Light"/>
              </a:rPr>
              <a:t>compliance</a:t>
            </a:r>
            <a:r>
              <a:rPr lang="en" sz="1300">
                <a:solidFill>
                  <a:schemeClr val="dk1"/>
                </a:solidFill>
                <a:latin typeface="Inter Light"/>
                <a:ea typeface="Inter Light"/>
                <a:cs typeface="Inter Light"/>
                <a:sym typeface="Inter Light"/>
              </a:rPr>
              <a:t> </a:t>
            </a:r>
            <a:endParaRPr sz="1300">
              <a:solidFill>
                <a:schemeClr val="dk1"/>
              </a:solidFill>
              <a:latin typeface="Inter Light"/>
              <a:ea typeface="Inter Light"/>
              <a:cs typeface="Inter Light"/>
              <a:sym typeface="Inter Light"/>
            </a:endParaRPr>
          </a:p>
        </p:txBody>
      </p:sp>
      <p:sp>
        <p:nvSpPr>
          <p:cNvPr id="1150" name="Google Shape;1150;p118"/>
          <p:cNvSpPr txBox="1"/>
          <p:nvPr/>
        </p:nvSpPr>
        <p:spPr>
          <a:xfrm>
            <a:off x="5133575" y="1795838"/>
            <a:ext cx="3310200" cy="7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a:t>
            </a:r>
            <a:r>
              <a:rPr lang="en" sz="1100">
                <a:solidFill>
                  <a:schemeClr val="dk1"/>
                </a:solidFill>
                <a:latin typeface="Inter ExtraLight"/>
                <a:ea typeface="Inter ExtraLight"/>
                <a:cs typeface="Inter ExtraLight"/>
                <a:sym typeface="Inter ExtraLight"/>
              </a:rPr>
              <a:t>Your data is not used to train public LLMs</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decide who can see your data</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You can delete your data at anytime</a:t>
            </a:r>
            <a:endParaRPr sz="1100">
              <a:solidFill>
                <a:schemeClr val="dk1"/>
              </a:solidFill>
              <a:latin typeface="Inter ExtraLight"/>
              <a:ea typeface="Inter ExtraLight"/>
              <a:cs typeface="Inter ExtraLight"/>
              <a:sym typeface="Inter ExtraLight"/>
            </a:endParaRPr>
          </a:p>
        </p:txBody>
      </p:sp>
      <p:sp>
        <p:nvSpPr>
          <p:cNvPr id="1151" name="Google Shape;1151;p118"/>
          <p:cNvSpPr txBox="1"/>
          <p:nvPr/>
        </p:nvSpPr>
        <p:spPr>
          <a:xfrm>
            <a:off x="5112050" y="2877258"/>
            <a:ext cx="3310200" cy="52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Secure access with SSO verification</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Role-based access control </a:t>
            </a:r>
            <a:endParaRPr sz="1100">
              <a:solidFill>
                <a:schemeClr val="dk1"/>
              </a:solidFill>
              <a:latin typeface="Inter ExtraLight"/>
              <a:ea typeface="Inter ExtraLight"/>
              <a:cs typeface="Inter ExtraLight"/>
              <a:sym typeface="Inter ExtraLight"/>
            </a:endParaRPr>
          </a:p>
        </p:txBody>
      </p:sp>
      <p:sp>
        <p:nvSpPr>
          <p:cNvPr id="1152" name="Google Shape;1152;p118"/>
          <p:cNvSpPr txBox="1"/>
          <p:nvPr/>
        </p:nvSpPr>
        <p:spPr>
          <a:xfrm>
            <a:off x="5133575" y="3728575"/>
            <a:ext cx="3310200" cy="89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SOC 2 Type 1 </a:t>
            </a:r>
            <a:r>
              <a:rPr lang="en" sz="1100">
                <a:solidFill>
                  <a:schemeClr val="dk1"/>
                </a:solidFill>
                <a:latin typeface="Inter ExtraLight"/>
                <a:ea typeface="Inter ExtraLight"/>
                <a:cs typeface="Inter ExtraLight"/>
                <a:sym typeface="Inter ExtraLight"/>
              </a:rPr>
              <a:t>compliance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GDPR </a:t>
            </a:r>
            <a:r>
              <a:rPr lang="en" sz="1100">
                <a:solidFill>
                  <a:schemeClr val="dk1"/>
                </a:solidFill>
                <a:latin typeface="Inter ExtraLight"/>
                <a:ea typeface="Inter ExtraLight"/>
                <a:cs typeface="Inter ExtraLight"/>
                <a:sym typeface="Inter ExtraLight"/>
              </a:rPr>
              <a:t>compliance</a:t>
            </a:r>
            <a:r>
              <a:rPr lang="en" sz="1100">
                <a:solidFill>
                  <a:schemeClr val="dk1"/>
                </a:solidFill>
                <a:latin typeface="Inter ExtraLight"/>
                <a:ea typeface="Inter ExtraLight"/>
                <a:cs typeface="Inter ExtraLight"/>
                <a:sym typeface="Inter ExtraLight"/>
              </a:rPr>
              <a:t> </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Hosted on a secure Azure instance</a:t>
            </a:r>
            <a:endParaRPr sz="1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rPr lang="en" sz="1100">
                <a:solidFill>
                  <a:schemeClr val="dk1"/>
                </a:solidFill>
                <a:latin typeface="Inter ExtraLight"/>
                <a:ea typeface="Inter ExtraLight"/>
                <a:cs typeface="Inter ExtraLight"/>
                <a:sym typeface="Inter ExtraLight"/>
              </a:rPr>
              <a:t>✔   Custom on-prem options</a:t>
            </a:r>
            <a:endParaRPr sz="1100">
              <a:solidFill>
                <a:schemeClr val="dk1"/>
              </a:solidFill>
              <a:latin typeface="Inter ExtraLight"/>
              <a:ea typeface="Inter ExtraLight"/>
              <a:cs typeface="Inter ExtraLight"/>
              <a:sym typeface="Inter Extra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19"/>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stories &amp; use cases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1" name="Shape 1161"/>
        <p:cNvGrpSpPr/>
        <p:nvPr/>
      </p:nvGrpSpPr>
      <p:grpSpPr>
        <a:xfrm>
          <a:off x="0" y="0"/>
          <a:ext cx="0" cy="0"/>
          <a:chOff x="0" y="0"/>
          <a:chExt cx="0" cy="0"/>
        </a:xfrm>
      </p:grpSpPr>
      <p:sp>
        <p:nvSpPr>
          <p:cNvPr id="1162" name="Google Shape;1162;p120"/>
          <p:cNvSpPr txBox="1"/>
          <p:nvPr>
            <p:ph type="title"/>
          </p:nvPr>
        </p:nvSpPr>
        <p:spPr>
          <a:xfrm>
            <a:off x="499425" y="2691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FFFFFF"/>
                </a:solidFill>
              </a:rPr>
              <a:t>What agents can do </a:t>
            </a:r>
            <a:endParaRPr sz="2800">
              <a:solidFill>
                <a:srgbClr val="FFFFFF"/>
              </a:solidFill>
            </a:endParaRPr>
          </a:p>
        </p:txBody>
      </p:sp>
      <p:sp>
        <p:nvSpPr>
          <p:cNvPr id="1163" name="Google Shape;1163;p12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Top use cases for AI agents today</a:t>
            </a:r>
            <a:endParaRPr/>
          </a:p>
          <a:p>
            <a:pPr indent="0" lvl="0" marL="0" rtl="0" algn="ctr">
              <a:spcBef>
                <a:spcPts val="0"/>
              </a:spcBef>
              <a:spcAft>
                <a:spcPts val="0"/>
              </a:spcAft>
              <a:buNone/>
            </a:pPr>
            <a:r>
              <a:t/>
            </a:r>
            <a:endParaRPr/>
          </a:p>
        </p:txBody>
      </p:sp>
      <p:graphicFrame>
        <p:nvGraphicFramePr>
          <p:cNvPr id="1164" name="Google Shape;1164;p120"/>
          <p:cNvGraphicFramePr/>
          <p:nvPr/>
        </p:nvGraphicFramePr>
        <p:xfrm>
          <a:off x="1566638" y="1104438"/>
          <a:ext cx="3000000" cy="3000000"/>
        </p:xfrm>
        <a:graphic>
          <a:graphicData uri="http://schemas.openxmlformats.org/drawingml/2006/table">
            <a:tbl>
              <a:tblPr>
                <a:noFill/>
                <a:tableStyleId>{8D9A227E-A2F1-4FBA-BA50-BE6CB51974D9}</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Marketing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Sales </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Human Resources</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165" name="Google Shape;1165;p120"/>
          <p:cNvSpPr/>
          <p:nvPr/>
        </p:nvSpPr>
        <p:spPr>
          <a:xfrm>
            <a:off x="1622625" y="1511000"/>
            <a:ext cx="18957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grpSp>
        <p:nvGrpSpPr>
          <p:cNvPr id="1166" name="Google Shape;1166;p120"/>
          <p:cNvGrpSpPr/>
          <p:nvPr/>
        </p:nvGrpSpPr>
        <p:grpSpPr>
          <a:xfrm>
            <a:off x="1699901" y="1663079"/>
            <a:ext cx="2219084" cy="1031346"/>
            <a:chOff x="906673" y="5088149"/>
            <a:chExt cx="2219084" cy="1031346"/>
          </a:xfrm>
        </p:grpSpPr>
        <p:sp>
          <p:nvSpPr>
            <p:cNvPr id="1167" name="Google Shape;1167;p120"/>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Content generation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68" name="Google Shape;1168;p120"/>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169" name="Google Shape;1169;p120"/>
            <p:cNvSpPr txBox="1"/>
            <p:nvPr/>
          </p:nvSpPr>
          <p:spPr>
            <a:xfrm>
              <a:off x="1080657" y="529910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Campaign ideation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70" name="Google Shape;1170;p120"/>
            <p:cNvPicPr preferRelativeResize="0"/>
            <p:nvPr/>
          </p:nvPicPr>
          <p:blipFill rotWithShape="1">
            <a:blip r:embed="rId3">
              <a:alphaModFix/>
            </a:blip>
            <a:srcRect b="0" l="0" r="0" t="0"/>
            <a:stretch/>
          </p:blipFill>
          <p:spPr>
            <a:xfrm>
              <a:off x="906673" y="5327287"/>
              <a:ext cx="129371" cy="129371"/>
            </a:xfrm>
            <a:prstGeom prst="rect">
              <a:avLst/>
            </a:prstGeom>
            <a:noFill/>
            <a:ln>
              <a:noFill/>
            </a:ln>
          </p:spPr>
        </p:pic>
        <p:grpSp>
          <p:nvGrpSpPr>
            <p:cNvPr id="1171" name="Google Shape;1171;p120"/>
            <p:cNvGrpSpPr/>
            <p:nvPr/>
          </p:nvGrpSpPr>
          <p:grpSpPr>
            <a:xfrm>
              <a:off x="906673" y="5507532"/>
              <a:ext cx="2219009" cy="176963"/>
              <a:chOff x="2967212" y="8870286"/>
              <a:chExt cx="5917357" cy="471900"/>
            </a:xfrm>
          </p:grpSpPr>
          <p:sp>
            <p:nvSpPr>
              <p:cNvPr id="1172" name="Google Shape;1172;p120"/>
              <p:cNvSpPr txBox="1"/>
              <p:nvPr/>
            </p:nvSpPr>
            <p:spPr>
              <a:xfrm>
                <a:off x="3431169" y="8870286"/>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Market research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73" name="Google Shape;1173;p120"/>
              <p:cNvPicPr preferRelativeResize="0"/>
              <p:nvPr/>
            </p:nvPicPr>
            <p:blipFill rotWithShape="1">
              <a:blip r:embed="rId3">
                <a:alphaModFix/>
              </a:blip>
              <a:srcRect b="0" l="0" r="0" t="0"/>
              <a:stretch/>
            </p:blipFill>
            <p:spPr>
              <a:xfrm>
                <a:off x="2967212" y="8956888"/>
                <a:ext cx="344990" cy="344990"/>
              </a:xfrm>
              <a:prstGeom prst="rect">
                <a:avLst/>
              </a:prstGeom>
              <a:noFill/>
              <a:ln>
                <a:noFill/>
              </a:ln>
            </p:spPr>
          </p:pic>
        </p:grpSp>
        <p:grpSp>
          <p:nvGrpSpPr>
            <p:cNvPr id="1174" name="Google Shape;1174;p120"/>
            <p:cNvGrpSpPr/>
            <p:nvPr/>
          </p:nvGrpSpPr>
          <p:grpSpPr>
            <a:xfrm>
              <a:off x="909804" y="5725024"/>
              <a:ext cx="2212803" cy="176963"/>
              <a:chOff x="2959012" y="8865553"/>
              <a:chExt cx="5900807" cy="471900"/>
            </a:xfrm>
          </p:grpSpPr>
          <p:sp>
            <p:nvSpPr>
              <p:cNvPr id="1175" name="Google Shape;1175;p120"/>
              <p:cNvSpPr txBox="1"/>
              <p:nvPr/>
            </p:nvSpPr>
            <p:spPr>
              <a:xfrm>
                <a:off x="3406419" y="8865553"/>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CTA optimization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76" name="Google Shape;1176;p120"/>
              <p:cNvPicPr preferRelativeResize="0"/>
              <p:nvPr/>
            </p:nvPicPr>
            <p:blipFill rotWithShape="1">
              <a:blip r:embed="rId3">
                <a:alphaModFix/>
              </a:blip>
              <a:srcRect b="0" l="0" r="0" t="0"/>
              <a:stretch/>
            </p:blipFill>
            <p:spPr>
              <a:xfrm>
                <a:off x="2959012" y="8952155"/>
                <a:ext cx="344990" cy="344990"/>
              </a:xfrm>
              <a:prstGeom prst="rect">
                <a:avLst/>
              </a:prstGeom>
              <a:noFill/>
              <a:ln>
                <a:noFill/>
              </a:ln>
            </p:spPr>
          </p:pic>
        </p:grpSp>
        <p:grpSp>
          <p:nvGrpSpPr>
            <p:cNvPr id="1177" name="Google Shape;1177;p120"/>
            <p:cNvGrpSpPr/>
            <p:nvPr/>
          </p:nvGrpSpPr>
          <p:grpSpPr>
            <a:xfrm>
              <a:off x="916471" y="5942532"/>
              <a:ext cx="2209211" cy="176963"/>
              <a:chOff x="2967212" y="8841253"/>
              <a:chExt cx="5891229" cy="471900"/>
            </a:xfrm>
          </p:grpSpPr>
          <p:sp>
            <p:nvSpPr>
              <p:cNvPr id="1178" name="Google Shape;1178;p120"/>
              <p:cNvSpPr txBox="1"/>
              <p:nvPr/>
            </p:nvSpPr>
            <p:spPr>
              <a:xfrm>
                <a:off x="3405041" y="8841253"/>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Audience segmentation </a:t>
                </a:r>
                <a:endParaRPr sz="900">
                  <a:solidFill>
                    <a:srgbClr val="011B58"/>
                  </a:solidFill>
                  <a:latin typeface="Inter"/>
                  <a:ea typeface="Inter"/>
                  <a:cs typeface="Inter"/>
                  <a:sym typeface="Inter"/>
                </a:endParaRPr>
              </a:p>
            </p:txBody>
          </p:sp>
          <p:pic>
            <p:nvPicPr>
              <p:cNvPr descr="A black tick in a white circle&#10;&#10;Description automatically generated" id="1179" name="Google Shape;1179;p120"/>
              <p:cNvPicPr preferRelativeResize="0"/>
              <p:nvPr/>
            </p:nvPicPr>
            <p:blipFill rotWithShape="1">
              <a:blip r:embed="rId3">
                <a:alphaModFix/>
              </a:blip>
              <a:srcRect b="0" l="0" r="0" t="0"/>
              <a:stretch/>
            </p:blipFill>
            <p:spPr>
              <a:xfrm>
                <a:off x="2967212" y="8927855"/>
                <a:ext cx="344990" cy="344990"/>
              </a:xfrm>
              <a:prstGeom prst="rect">
                <a:avLst/>
              </a:prstGeom>
              <a:noFill/>
              <a:ln>
                <a:noFill/>
              </a:ln>
            </p:spPr>
          </p:pic>
        </p:grpSp>
      </p:grpSp>
      <p:sp>
        <p:nvSpPr>
          <p:cNvPr id="1180" name="Google Shape;1180;p120"/>
          <p:cNvSpPr/>
          <p:nvPr/>
        </p:nvSpPr>
        <p:spPr>
          <a:xfrm>
            <a:off x="5662625" y="1510994"/>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181" name="Google Shape;1181;p120"/>
          <p:cNvSpPr/>
          <p:nvPr/>
        </p:nvSpPr>
        <p:spPr>
          <a:xfrm>
            <a:off x="3605600" y="1511144"/>
            <a:ext cx="1969800" cy="13218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182" name="Google Shape;1182;p120"/>
          <p:cNvSpPr txBox="1"/>
          <p:nvPr/>
        </p:nvSpPr>
        <p:spPr>
          <a:xfrm>
            <a:off x="39258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recommendation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83" name="Google Shape;1183;p120"/>
          <p:cNvPicPr preferRelativeResize="0"/>
          <p:nvPr/>
        </p:nvPicPr>
        <p:blipFill rotWithShape="1">
          <a:blip r:embed="rId3">
            <a:alphaModFix/>
          </a:blip>
          <a:srcRect b="0" l="0" r="0" t="0"/>
          <a:stretch/>
        </p:blipFill>
        <p:spPr>
          <a:xfrm>
            <a:off x="3751876" y="1686968"/>
            <a:ext cx="129371" cy="129371"/>
          </a:xfrm>
          <a:prstGeom prst="rect">
            <a:avLst/>
          </a:prstGeom>
          <a:noFill/>
          <a:ln>
            <a:noFill/>
          </a:ln>
        </p:spPr>
      </p:pic>
      <p:sp>
        <p:nvSpPr>
          <p:cNvPr id="1184" name="Google Shape;1184;p120"/>
          <p:cNvSpPr txBox="1"/>
          <p:nvPr/>
        </p:nvSpPr>
        <p:spPr>
          <a:xfrm>
            <a:off x="39258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data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85" name="Google Shape;1185;p120"/>
          <p:cNvPicPr preferRelativeResize="0"/>
          <p:nvPr/>
        </p:nvPicPr>
        <p:blipFill rotWithShape="1">
          <a:blip r:embed="rId3">
            <a:alphaModFix/>
          </a:blip>
          <a:srcRect b="0" l="0" r="0" t="0"/>
          <a:stretch/>
        </p:blipFill>
        <p:spPr>
          <a:xfrm>
            <a:off x="3751876" y="1888802"/>
            <a:ext cx="129371" cy="129371"/>
          </a:xfrm>
          <a:prstGeom prst="rect">
            <a:avLst/>
          </a:prstGeom>
          <a:noFill/>
          <a:ln>
            <a:noFill/>
          </a:ln>
        </p:spPr>
      </p:pic>
      <p:grpSp>
        <p:nvGrpSpPr>
          <p:cNvPr id="1186" name="Google Shape;1186;p120"/>
          <p:cNvGrpSpPr/>
          <p:nvPr/>
        </p:nvGrpSpPr>
        <p:grpSpPr>
          <a:xfrm>
            <a:off x="3751876" y="2074072"/>
            <a:ext cx="2219009" cy="176963"/>
            <a:chOff x="2967212" y="8847911"/>
            <a:chExt cx="5917357" cy="471900"/>
          </a:xfrm>
        </p:grpSpPr>
        <p:sp>
          <p:nvSpPr>
            <p:cNvPr id="1187" name="Google Shape;1187;p120"/>
            <p:cNvSpPr txBox="1"/>
            <p:nvPr/>
          </p:nvSpPr>
          <p:spPr>
            <a:xfrm>
              <a:off x="3431169" y="8847911"/>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Sales pitch creation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88" name="Google Shape;1188;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189" name="Google Shape;1189;p120"/>
          <p:cNvGrpSpPr/>
          <p:nvPr/>
        </p:nvGrpSpPr>
        <p:grpSpPr>
          <a:xfrm>
            <a:off x="3758082" y="2287464"/>
            <a:ext cx="2219009" cy="176963"/>
            <a:chOff x="2967212" y="8832245"/>
            <a:chExt cx="5917357" cy="471900"/>
          </a:xfrm>
        </p:grpSpPr>
        <p:sp>
          <p:nvSpPr>
            <p:cNvPr id="1190" name="Google Shape;1190;p120"/>
            <p:cNvSpPr txBox="1"/>
            <p:nvPr/>
          </p:nvSpPr>
          <p:spPr>
            <a:xfrm>
              <a:off x="3431169" y="8832245"/>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Objection handling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91" name="Google Shape;1191;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192" name="Google Shape;1192;p120"/>
          <p:cNvGrpSpPr/>
          <p:nvPr/>
        </p:nvGrpSpPr>
        <p:grpSpPr>
          <a:xfrm>
            <a:off x="3761674" y="2504047"/>
            <a:ext cx="2219009" cy="176963"/>
            <a:chOff x="2967212" y="8805478"/>
            <a:chExt cx="5917357" cy="471900"/>
          </a:xfrm>
        </p:grpSpPr>
        <p:sp>
          <p:nvSpPr>
            <p:cNvPr id="1193" name="Google Shape;1193;p120"/>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194" name="Google Shape;1194;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pic>
        <p:nvPicPr>
          <p:cNvPr descr="A black tick in a white circle&#10;&#10;Description automatically generated" id="1195" name="Google Shape;1195;p120"/>
          <p:cNvPicPr preferRelativeResize="0"/>
          <p:nvPr/>
        </p:nvPicPr>
        <p:blipFill rotWithShape="1">
          <a:blip r:embed="rId3">
            <a:alphaModFix/>
          </a:blip>
          <a:srcRect b="0" l="0" r="0" t="0"/>
          <a:stretch/>
        </p:blipFill>
        <p:spPr>
          <a:xfrm>
            <a:off x="-631518" y="2303310"/>
            <a:ext cx="129371" cy="129371"/>
          </a:xfrm>
          <a:prstGeom prst="rect">
            <a:avLst/>
          </a:prstGeom>
          <a:noFill/>
          <a:ln>
            <a:noFill/>
          </a:ln>
        </p:spPr>
      </p:pic>
      <p:graphicFrame>
        <p:nvGraphicFramePr>
          <p:cNvPr id="1196" name="Google Shape;1196;p120"/>
          <p:cNvGraphicFramePr/>
          <p:nvPr/>
        </p:nvGraphicFramePr>
        <p:xfrm>
          <a:off x="1566638" y="2883788"/>
          <a:ext cx="3000000" cy="3000000"/>
        </p:xfrm>
        <a:graphic>
          <a:graphicData uri="http://schemas.openxmlformats.org/drawingml/2006/table">
            <a:tbl>
              <a:tblPr>
                <a:noFill/>
                <a:tableStyleId>{8D9A227E-A2F1-4FBA-BA50-BE6CB51974D9}</a:tableStyleId>
              </a:tblPr>
              <a:tblGrid>
                <a:gridCol w="1007950"/>
                <a:gridCol w="1007950"/>
                <a:gridCol w="1007950"/>
                <a:gridCol w="1007950"/>
                <a:gridCol w="1007950"/>
                <a:gridCol w="1007950"/>
              </a:tblGrid>
              <a:tr h="132175">
                <a:tc gridSpan="2">
                  <a:txBody>
                    <a:bodyPr/>
                    <a:lstStyle/>
                    <a:p>
                      <a:pPr indent="0" lvl="0" marL="0" rtl="0" algn="ctr">
                        <a:spcBef>
                          <a:spcPts val="0"/>
                        </a:spcBef>
                        <a:spcAft>
                          <a:spcPts val="0"/>
                        </a:spcAft>
                        <a:buNone/>
                      </a:pPr>
                      <a:r>
                        <a:rPr b="1" lang="en" sz="1200">
                          <a:solidFill>
                            <a:srgbClr val="ABE7FF"/>
                          </a:solidFill>
                        </a:rPr>
                        <a:t>Product Management  </a:t>
                      </a:r>
                      <a:endParaRPr b="1" sz="1200">
                        <a:solidFill>
                          <a:srgbClr val="ABE7FF"/>
                        </a:solidFill>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latin typeface="Inter"/>
                          <a:ea typeface="Inter"/>
                          <a:cs typeface="Inter"/>
                          <a:sym typeface="Inter"/>
                        </a:rPr>
                        <a:t>IT/Software Dev</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c gridSpan="2">
                  <a:txBody>
                    <a:bodyPr/>
                    <a:lstStyle/>
                    <a:p>
                      <a:pPr indent="0" lvl="0" marL="0" rtl="0" algn="ctr">
                        <a:spcBef>
                          <a:spcPts val="0"/>
                        </a:spcBef>
                        <a:spcAft>
                          <a:spcPts val="0"/>
                        </a:spcAft>
                        <a:buNone/>
                      </a:pPr>
                      <a:r>
                        <a:rPr b="1" lang="en" sz="1200">
                          <a:solidFill>
                            <a:srgbClr val="ABE7FF"/>
                          </a:solidFill>
                        </a:rPr>
                        <a:t>Legal</a:t>
                      </a:r>
                      <a:endParaRPr b="1" sz="1200">
                        <a:solidFill>
                          <a:srgbClr val="ABE7FF"/>
                        </a:solidFill>
                        <a:latin typeface="Inter"/>
                        <a:ea typeface="Inter"/>
                        <a:cs typeface="Inter"/>
                        <a:sym typeface="Inter"/>
                      </a:endParaRPr>
                    </a:p>
                  </a:txBody>
                  <a:tcPr marT="91425" marB="91425" marR="91425" marL="91425" anchor="ctr">
                    <a:lnL cap="flat" cmpd="sng" w="76200">
                      <a:solidFill>
                        <a:srgbClr val="FFFFFF"/>
                      </a:solidFill>
                      <a:prstDash val="solid"/>
                      <a:round/>
                      <a:headEnd len="sm" w="sm" type="none"/>
                      <a:tailEnd len="sm" w="sm" type="none"/>
                    </a:lnL>
                    <a:lnR cap="flat" cmpd="sng" w="76200">
                      <a:solidFill>
                        <a:srgbClr val="FFFFFF"/>
                      </a:solidFill>
                      <a:prstDash val="solid"/>
                      <a:round/>
                      <a:headEnd len="sm" w="sm" type="none"/>
                      <a:tailEnd len="sm" w="sm" type="none"/>
                    </a:lnR>
                    <a:lnT cap="flat" cmpd="sng" w="76200">
                      <a:solidFill>
                        <a:srgbClr val="FFFFFF"/>
                      </a:solidFill>
                      <a:prstDash val="solid"/>
                      <a:round/>
                      <a:headEnd len="sm" w="sm" type="none"/>
                      <a:tailEnd len="sm" w="sm" type="none"/>
                    </a:lnT>
                    <a:lnB cap="flat" cmpd="sng" w="76200">
                      <a:solidFill>
                        <a:srgbClr val="FFFFFF"/>
                      </a:solidFill>
                      <a:prstDash val="solid"/>
                      <a:round/>
                      <a:headEnd len="sm" w="sm" type="none"/>
                      <a:tailEnd len="sm" w="sm" type="none"/>
                    </a:lnB>
                    <a:solidFill>
                      <a:srgbClr val="011B58"/>
                    </a:solidFill>
                  </a:tcPr>
                </a:tc>
                <a:tc hMerge="1"/>
              </a:tr>
            </a:tbl>
          </a:graphicData>
        </a:graphic>
      </p:graphicFrame>
      <p:sp>
        <p:nvSpPr>
          <p:cNvPr id="1197" name="Google Shape;1197;p120"/>
          <p:cNvSpPr/>
          <p:nvPr/>
        </p:nvSpPr>
        <p:spPr>
          <a:xfrm>
            <a:off x="15666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198" name="Google Shape;1198;p120"/>
          <p:cNvSpPr/>
          <p:nvPr/>
        </p:nvSpPr>
        <p:spPr>
          <a:xfrm>
            <a:off x="360560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199" name="Google Shape;1199;p120"/>
          <p:cNvSpPr/>
          <p:nvPr/>
        </p:nvSpPr>
        <p:spPr>
          <a:xfrm>
            <a:off x="5644550" y="3300749"/>
            <a:ext cx="1969800" cy="1322100"/>
          </a:xfrm>
          <a:prstGeom prst="roundRect">
            <a:avLst>
              <a:gd fmla="val 8779" name="adj"/>
            </a:avLst>
          </a:prstGeom>
          <a:solidFill>
            <a:srgbClr val="ABE7FF"/>
          </a:soli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200" name="Google Shape;1200;p120"/>
          <p:cNvSpPr txBox="1"/>
          <p:nvPr/>
        </p:nvSpPr>
        <p:spPr>
          <a:xfrm>
            <a:off x="39258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API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1" name="Google Shape;1201;p120"/>
          <p:cNvPicPr preferRelativeResize="0"/>
          <p:nvPr/>
        </p:nvPicPr>
        <p:blipFill rotWithShape="1">
          <a:blip r:embed="rId3">
            <a:alphaModFix/>
          </a:blip>
          <a:srcRect b="0" l="0" r="0" t="0"/>
          <a:stretch/>
        </p:blipFill>
        <p:spPr>
          <a:xfrm>
            <a:off x="3751876" y="3476723"/>
            <a:ext cx="129371" cy="129371"/>
          </a:xfrm>
          <a:prstGeom prst="rect">
            <a:avLst/>
          </a:prstGeom>
          <a:noFill/>
          <a:ln>
            <a:noFill/>
          </a:ln>
        </p:spPr>
      </p:pic>
      <p:sp>
        <p:nvSpPr>
          <p:cNvPr id="1202" name="Google Shape;1202;p120"/>
          <p:cNvSpPr txBox="1"/>
          <p:nvPr/>
        </p:nvSpPr>
        <p:spPr>
          <a:xfrm>
            <a:off x="39258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Coding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3" name="Google Shape;1203;p120"/>
          <p:cNvPicPr preferRelativeResize="0"/>
          <p:nvPr/>
        </p:nvPicPr>
        <p:blipFill rotWithShape="1">
          <a:blip r:embed="rId3">
            <a:alphaModFix/>
          </a:blip>
          <a:srcRect b="0" l="0" r="0" t="0"/>
          <a:stretch/>
        </p:blipFill>
        <p:spPr>
          <a:xfrm>
            <a:off x="3751876" y="3678557"/>
            <a:ext cx="129371" cy="129371"/>
          </a:xfrm>
          <a:prstGeom prst="rect">
            <a:avLst/>
          </a:prstGeom>
          <a:noFill/>
          <a:ln>
            <a:noFill/>
          </a:ln>
        </p:spPr>
      </p:pic>
      <p:grpSp>
        <p:nvGrpSpPr>
          <p:cNvPr id="1204" name="Google Shape;1204;p120"/>
          <p:cNvGrpSpPr/>
          <p:nvPr/>
        </p:nvGrpSpPr>
        <p:grpSpPr>
          <a:xfrm>
            <a:off x="3751876" y="3847915"/>
            <a:ext cx="2219009" cy="176963"/>
            <a:chOff x="2967212" y="8805478"/>
            <a:chExt cx="5917357" cy="471900"/>
          </a:xfrm>
        </p:grpSpPr>
        <p:sp>
          <p:nvSpPr>
            <p:cNvPr id="1205" name="Google Shape;1205;p120"/>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IT troubleshooting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6" name="Google Shape;1206;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07" name="Google Shape;1207;p120"/>
          <p:cNvGrpSpPr/>
          <p:nvPr/>
        </p:nvGrpSpPr>
        <p:grpSpPr>
          <a:xfrm>
            <a:off x="3758082" y="4070857"/>
            <a:ext cx="2212821" cy="176963"/>
            <a:chOff x="2967212" y="8815278"/>
            <a:chExt cx="5900857" cy="471900"/>
          </a:xfrm>
        </p:grpSpPr>
        <p:sp>
          <p:nvSpPr>
            <p:cNvPr id="1208" name="Google Shape;1208;p120"/>
            <p:cNvSpPr txBox="1"/>
            <p:nvPr/>
          </p:nvSpPr>
          <p:spPr>
            <a:xfrm>
              <a:off x="341466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Technical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09" name="Google Shape;1209;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10" name="Google Shape;1210;p120"/>
          <p:cNvGrpSpPr/>
          <p:nvPr/>
        </p:nvGrpSpPr>
        <p:grpSpPr>
          <a:xfrm>
            <a:off x="3761674" y="4293802"/>
            <a:ext cx="2209246" cy="176963"/>
            <a:chOff x="2967212" y="8805478"/>
            <a:chExt cx="5891324" cy="471900"/>
          </a:xfrm>
        </p:grpSpPr>
        <p:sp>
          <p:nvSpPr>
            <p:cNvPr id="1211" name="Google Shape;1211;p120"/>
            <p:cNvSpPr txBox="1"/>
            <p:nvPr/>
          </p:nvSpPr>
          <p:spPr>
            <a:xfrm>
              <a:off x="3405136"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System integration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12" name="Google Shape;1212;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
        <p:nvSpPr>
          <p:cNvPr id="1213" name="Google Shape;1213;p120"/>
          <p:cNvSpPr txBox="1"/>
          <p:nvPr/>
        </p:nvSpPr>
        <p:spPr>
          <a:xfrm>
            <a:off x="5983260" y="166307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Recruitment advice</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14" name="Google Shape;1214;p120"/>
          <p:cNvPicPr preferRelativeResize="0"/>
          <p:nvPr/>
        </p:nvPicPr>
        <p:blipFill rotWithShape="1">
          <a:blip r:embed="rId3">
            <a:alphaModFix/>
          </a:blip>
          <a:srcRect b="0" l="0" r="0" t="0"/>
          <a:stretch/>
        </p:blipFill>
        <p:spPr>
          <a:xfrm>
            <a:off x="5809276" y="1686968"/>
            <a:ext cx="129371" cy="129371"/>
          </a:xfrm>
          <a:prstGeom prst="rect">
            <a:avLst/>
          </a:prstGeom>
          <a:noFill/>
          <a:ln>
            <a:noFill/>
          </a:ln>
        </p:spPr>
      </p:pic>
      <p:sp>
        <p:nvSpPr>
          <p:cNvPr id="1215" name="Google Shape;1215;p120"/>
          <p:cNvSpPr txBox="1"/>
          <p:nvPr/>
        </p:nvSpPr>
        <p:spPr>
          <a:xfrm>
            <a:off x="5983260" y="18606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Resume comparison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16" name="Google Shape;1216;p120"/>
          <p:cNvPicPr preferRelativeResize="0"/>
          <p:nvPr/>
        </p:nvPicPr>
        <p:blipFill rotWithShape="1">
          <a:blip r:embed="rId3">
            <a:alphaModFix/>
          </a:blip>
          <a:srcRect b="0" l="0" r="0" t="0"/>
          <a:stretch/>
        </p:blipFill>
        <p:spPr>
          <a:xfrm>
            <a:off x="5809276" y="1888802"/>
            <a:ext cx="129371" cy="129371"/>
          </a:xfrm>
          <a:prstGeom prst="rect">
            <a:avLst/>
          </a:prstGeom>
          <a:noFill/>
          <a:ln>
            <a:noFill/>
          </a:ln>
        </p:spPr>
      </p:pic>
      <p:grpSp>
        <p:nvGrpSpPr>
          <p:cNvPr id="1217" name="Google Shape;1217;p120"/>
          <p:cNvGrpSpPr/>
          <p:nvPr/>
        </p:nvGrpSpPr>
        <p:grpSpPr>
          <a:xfrm>
            <a:off x="5809276" y="2070884"/>
            <a:ext cx="2219009" cy="176963"/>
            <a:chOff x="2967212" y="8805478"/>
            <a:chExt cx="5917357" cy="471900"/>
          </a:xfrm>
        </p:grpSpPr>
        <p:sp>
          <p:nvSpPr>
            <p:cNvPr id="1218" name="Google Shape;1218;p120"/>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None/>
              </a:pPr>
              <a:r>
                <a:rPr lang="en" sz="900">
                  <a:solidFill>
                    <a:srgbClr val="011B58"/>
                  </a:solidFill>
                  <a:latin typeface="Inter"/>
                  <a:ea typeface="Inter"/>
                  <a:cs typeface="Inter"/>
                  <a:sym typeface="Inter"/>
                </a:rPr>
                <a:t>Onboarding automation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19" name="Google Shape;1219;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20" name="Google Shape;1220;p120"/>
          <p:cNvGrpSpPr/>
          <p:nvPr/>
        </p:nvGrpSpPr>
        <p:grpSpPr>
          <a:xfrm>
            <a:off x="5815482" y="2281101"/>
            <a:ext cx="2174403" cy="176963"/>
            <a:chOff x="2967212" y="8815278"/>
            <a:chExt cx="5798407" cy="471900"/>
          </a:xfrm>
        </p:grpSpPr>
        <p:sp>
          <p:nvSpPr>
            <p:cNvPr id="1221" name="Google Shape;1221;p120"/>
            <p:cNvSpPr txBox="1"/>
            <p:nvPr/>
          </p:nvSpPr>
          <p:spPr>
            <a:xfrm>
              <a:off x="33122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 Employee goal tracking</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22" name="Google Shape;1222;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23" name="Google Shape;1223;p120"/>
          <p:cNvGrpSpPr/>
          <p:nvPr/>
        </p:nvGrpSpPr>
        <p:grpSpPr>
          <a:xfrm>
            <a:off x="1699901" y="3452834"/>
            <a:ext cx="2219084" cy="1017930"/>
            <a:chOff x="906673" y="5088149"/>
            <a:chExt cx="2219084" cy="1017930"/>
          </a:xfrm>
        </p:grpSpPr>
        <p:sp>
          <p:nvSpPr>
            <p:cNvPr id="1224" name="Google Shape;1224;p120"/>
            <p:cNvSpPr txBox="1"/>
            <p:nvPr/>
          </p:nvSpPr>
          <p:spPr>
            <a:xfrm>
              <a:off x="1080657" y="508814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Feature prioritization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25" name="Google Shape;1225;p120"/>
            <p:cNvPicPr preferRelativeResize="0"/>
            <p:nvPr/>
          </p:nvPicPr>
          <p:blipFill rotWithShape="1">
            <a:blip r:embed="rId3">
              <a:alphaModFix/>
            </a:blip>
            <a:srcRect b="0" l="0" r="0" t="0"/>
            <a:stretch/>
          </p:blipFill>
          <p:spPr>
            <a:xfrm>
              <a:off x="906673" y="5112038"/>
              <a:ext cx="129371" cy="129371"/>
            </a:xfrm>
            <a:prstGeom prst="rect">
              <a:avLst/>
            </a:prstGeom>
            <a:noFill/>
            <a:ln>
              <a:noFill/>
            </a:ln>
          </p:spPr>
        </p:pic>
        <p:sp>
          <p:nvSpPr>
            <p:cNvPr id="1226" name="Google Shape;1226;p120"/>
            <p:cNvSpPr txBox="1"/>
            <p:nvPr/>
          </p:nvSpPr>
          <p:spPr>
            <a:xfrm>
              <a:off x="1080657" y="528568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User feedback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27" name="Google Shape;1227;p120"/>
            <p:cNvPicPr preferRelativeResize="0"/>
            <p:nvPr/>
          </p:nvPicPr>
          <p:blipFill rotWithShape="1">
            <a:blip r:embed="rId3">
              <a:alphaModFix/>
            </a:blip>
            <a:srcRect b="0" l="0" r="0" t="0"/>
            <a:stretch/>
          </p:blipFill>
          <p:spPr>
            <a:xfrm>
              <a:off x="906673" y="5313871"/>
              <a:ext cx="129371" cy="129371"/>
            </a:xfrm>
            <a:prstGeom prst="rect">
              <a:avLst/>
            </a:prstGeom>
            <a:noFill/>
            <a:ln>
              <a:noFill/>
            </a:ln>
          </p:spPr>
        </p:pic>
        <p:grpSp>
          <p:nvGrpSpPr>
            <p:cNvPr id="1228" name="Google Shape;1228;p120"/>
            <p:cNvGrpSpPr/>
            <p:nvPr/>
          </p:nvGrpSpPr>
          <p:grpSpPr>
            <a:xfrm>
              <a:off x="906673" y="5483229"/>
              <a:ext cx="2219009" cy="176963"/>
              <a:chOff x="2967212" y="8805478"/>
              <a:chExt cx="5917357" cy="471900"/>
            </a:xfrm>
          </p:grpSpPr>
          <p:sp>
            <p:nvSpPr>
              <p:cNvPr id="1229" name="Google Shape;1229;p120"/>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Roadmap planning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0" name="Google Shape;1230;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31" name="Google Shape;1231;p120"/>
            <p:cNvGrpSpPr/>
            <p:nvPr/>
          </p:nvGrpSpPr>
          <p:grpSpPr>
            <a:xfrm>
              <a:off x="912879" y="5706171"/>
              <a:ext cx="2212803" cy="176963"/>
              <a:chOff x="2967212" y="8815278"/>
              <a:chExt cx="5900807" cy="471900"/>
            </a:xfrm>
          </p:grpSpPr>
          <p:sp>
            <p:nvSpPr>
              <p:cNvPr id="1232" name="Google Shape;1232;p120"/>
              <p:cNvSpPr txBox="1"/>
              <p:nvPr/>
            </p:nvSpPr>
            <p:spPr>
              <a:xfrm>
                <a:off x="34146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Product documentation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3" name="Google Shape;1233;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34" name="Google Shape;1234;p120"/>
            <p:cNvGrpSpPr/>
            <p:nvPr/>
          </p:nvGrpSpPr>
          <p:grpSpPr>
            <a:xfrm>
              <a:off x="916471" y="5929117"/>
              <a:ext cx="2209211" cy="176963"/>
              <a:chOff x="2967212" y="8805478"/>
              <a:chExt cx="5891229" cy="471900"/>
            </a:xfrm>
          </p:grpSpPr>
          <p:sp>
            <p:nvSpPr>
              <p:cNvPr id="1235" name="Google Shape;1235;p120"/>
              <p:cNvSpPr txBox="1"/>
              <p:nvPr/>
            </p:nvSpPr>
            <p:spPr>
              <a:xfrm>
                <a:off x="3405041"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Competitive analysis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6" name="Google Shape;1236;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sp>
        <p:nvSpPr>
          <p:cNvPr id="1237" name="Google Shape;1237;p120"/>
          <p:cNvSpPr txBox="1"/>
          <p:nvPr/>
        </p:nvSpPr>
        <p:spPr>
          <a:xfrm>
            <a:off x="5983260" y="345283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Contract review</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38" name="Google Shape;1238;p120"/>
          <p:cNvPicPr preferRelativeResize="0"/>
          <p:nvPr/>
        </p:nvPicPr>
        <p:blipFill rotWithShape="1">
          <a:blip r:embed="rId3">
            <a:alphaModFix/>
          </a:blip>
          <a:srcRect b="0" l="0" r="0" t="0"/>
          <a:stretch/>
        </p:blipFill>
        <p:spPr>
          <a:xfrm>
            <a:off x="5809276" y="3476723"/>
            <a:ext cx="129371" cy="129371"/>
          </a:xfrm>
          <a:prstGeom prst="rect">
            <a:avLst/>
          </a:prstGeom>
          <a:noFill/>
          <a:ln>
            <a:noFill/>
          </a:ln>
        </p:spPr>
      </p:pic>
      <p:sp>
        <p:nvSpPr>
          <p:cNvPr id="1239" name="Google Shape;1239;p120"/>
          <p:cNvSpPr txBox="1"/>
          <p:nvPr/>
        </p:nvSpPr>
        <p:spPr>
          <a:xfrm>
            <a:off x="5983260" y="36503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documentation</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40" name="Google Shape;1240;p120"/>
          <p:cNvPicPr preferRelativeResize="0"/>
          <p:nvPr/>
        </p:nvPicPr>
        <p:blipFill rotWithShape="1">
          <a:blip r:embed="rId3">
            <a:alphaModFix/>
          </a:blip>
          <a:srcRect b="0" l="0" r="0" t="0"/>
          <a:stretch/>
        </p:blipFill>
        <p:spPr>
          <a:xfrm>
            <a:off x="5809276" y="3678557"/>
            <a:ext cx="129371" cy="129371"/>
          </a:xfrm>
          <a:prstGeom prst="rect">
            <a:avLst/>
          </a:prstGeom>
          <a:noFill/>
          <a:ln>
            <a:noFill/>
          </a:ln>
        </p:spPr>
      </p:pic>
      <p:grpSp>
        <p:nvGrpSpPr>
          <p:cNvPr id="1241" name="Google Shape;1241;p120"/>
          <p:cNvGrpSpPr/>
          <p:nvPr/>
        </p:nvGrpSpPr>
        <p:grpSpPr>
          <a:xfrm>
            <a:off x="5809276" y="3864490"/>
            <a:ext cx="2219009" cy="176963"/>
            <a:chOff x="2967212" y="8849678"/>
            <a:chExt cx="5917357" cy="471900"/>
          </a:xfrm>
        </p:grpSpPr>
        <p:sp>
          <p:nvSpPr>
            <p:cNvPr id="1242" name="Google Shape;1242;p120"/>
            <p:cNvSpPr txBox="1"/>
            <p:nvPr/>
          </p:nvSpPr>
          <p:spPr>
            <a:xfrm>
              <a:off x="3431169" y="8849678"/>
              <a:ext cx="5453400" cy="471900"/>
            </a:xfrm>
            <a:prstGeom prst="rect">
              <a:avLst/>
            </a:prstGeom>
            <a:noFill/>
            <a:ln>
              <a:noFill/>
            </a:ln>
          </p:spPr>
          <p:txBody>
            <a:bodyPr anchorCtr="0" anchor="ctr" bIns="19050" lIns="19050" spcFirstLastPara="1" rIns="19050" wrap="square" tIns="19050">
              <a:spAutoFit/>
            </a:bodyPr>
            <a:lstStyle/>
            <a:p>
              <a:pPr indent="0" lvl="0" marL="0" rtl="0" algn="l">
                <a:spcBef>
                  <a:spcPts val="0"/>
                </a:spcBef>
                <a:spcAft>
                  <a:spcPts val="0"/>
                </a:spcAft>
                <a:buClr>
                  <a:schemeClr val="lt1"/>
                </a:buClr>
                <a:buSzPts val="900"/>
                <a:buFont typeface="Plus Jakarta Sans Medium"/>
                <a:buNone/>
              </a:pPr>
              <a:r>
                <a:rPr lang="en" sz="900">
                  <a:solidFill>
                    <a:schemeClr val="dk1"/>
                  </a:solidFill>
                  <a:latin typeface="Inter"/>
                  <a:ea typeface="Inter"/>
                  <a:cs typeface="Inter"/>
                  <a:sym typeface="Inter"/>
                </a:rPr>
                <a:t>Compliance verification</a:t>
              </a:r>
              <a:endParaRPr sz="900">
                <a:solidFill>
                  <a:srgbClr val="011B58"/>
                </a:solidFill>
                <a:latin typeface="Inter"/>
                <a:ea typeface="Inter"/>
                <a:cs typeface="Inter"/>
                <a:sym typeface="Inter"/>
              </a:endParaRPr>
            </a:p>
          </p:txBody>
        </p:sp>
        <p:pic>
          <p:nvPicPr>
            <p:cNvPr descr="A black tick in a white circle&#10;&#10;Description automatically generated" id="1243" name="Google Shape;1243;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44" name="Google Shape;1244;p120"/>
          <p:cNvGrpSpPr/>
          <p:nvPr/>
        </p:nvGrpSpPr>
        <p:grpSpPr>
          <a:xfrm>
            <a:off x="5815482" y="4078582"/>
            <a:ext cx="2219009" cy="176963"/>
            <a:chOff x="2967212" y="8835878"/>
            <a:chExt cx="5917357" cy="471900"/>
          </a:xfrm>
        </p:grpSpPr>
        <p:sp>
          <p:nvSpPr>
            <p:cNvPr id="1245" name="Google Shape;1245;p120"/>
            <p:cNvSpPr txBox="1"/>
            <p:nvPr/>
          </p:nvSpPr>
          <p:spPr>
            <a:xfrm>
              <a:off x="3431169" y="88358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Risk assessment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46" name="Google Shape;1246;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47" name="Google Shape;1247;p120"/>
          <p:cNvGrpSpPr/>
          <p:nvPr/>
        </p:nvGrpSpPr>
        <p:grpSpPr>
          <a:xfrm>
            <a:off x="5819074" y="4293802"/>
            <a:ext cx="2219009" cy="176963"/>
            <a:chOff x="2967212" y="8805478"/>
            <a:chExt cx="5917357" cy="471900"/>
          </a:xfrm>
        </p:grpSpPr>
        <p:sp>
          <p:nvSpPr>
            <p:cNvPr id="1248" name="Google Shape;1248;p120"/>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Legal pitch support</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49" name="Google Shape;1249;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grpSp>
        <p:nvGrpSpPr>
          <p:cNvPr id="1250" name="Google Shape;1250;p120"/>
          <p:cNvGrpSpPr/>
          <p:nvPr/>
        </p:nvGrpSpPr>
        <p:grpSpPr>
          <a:xfrm>
            <a:off x="5815482" y="2481926"/>
            <a:ext cx="2212840" cy="176963"/>
            <a:chOff x="2967212" y="8815278"/>
            <a:chExt cx="5900907" cy="471900"/>
          </a:xfrm>
        </p:grpSpPr>
        <p:sp>
          <p:nvSpPr>
            <p:cNvPr id="1251" name="Google Shape;1251;p120"/>
            <p:cNvSpPr txBox="1"/>
            <p:nvPr/>
          </p:nvSpPr>
          <p:spPr>
            <a:xfrm>
              <a:off x="3414719" y="88152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lang="en" sz="900">
                  <a:solidFill>
                    <a:srgbClr val="011B58"/>
                  </a:solidFill>
                  <a:latin typeface="Inter"/>
                  <a:ea typeface="Inter"/>
                  <a:cs typeface="Inter"/>
                  <a:sym typeface="Inter"/>
                </a:rPr>
                <a:t>HR policy compliance </a:t>
              </a:r>
              <a:endParaRPr i="0" sz="900" u="none" cap="none" strike="noStrike">
                <a:solidFill>
                  <a:srgbClr val="011B58"/>
                </a:solidFill>
                <a:latin typeface="Inter"/>
                <a:ea typeface="Inter"/>
                <a:cs typeface="Inter"/>
                <a:sym typeface="Inter"/>
              </a:endParaRPr>
            </a:p>
          </p:txBody>
        </p:sp>
        <p:pic>
          <p:nvPicPr>
            <p:cNvPr descr="A black tick in a white circle&#10;&#10;Description automatically generated" id="1252" name="Google Shape;1252;p120"/>
            <p:cNvPicPr preferRelativeResize="0"/>
            <p:nvPr/>
          </p:nvPicPr>
          <p:blipFill rotWithShape="1">
            <a:blip r:embed="rId3">
              <a:alphaModFix/>
            </a:blip>
            <a:srcRect b="0" l="0" r="0" t="0"/>
            <a:stretch/>
          </p:blipFill>
          <p:spPr>
            <a:xfrm>
              <a:off x="2967212" y="8892080"/>
              <a:ext cx="344990" cy="34499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121"/>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Customers using Devs.ai today</a:t>
            </a:r>
            <a:endParaRPr/>
          </a:p>
        </p:txBody>
      </p:sp>
      <p:sp>
        <p:nvSpPr>
          <p:cNvPr id="1258" name="Google Shape;1258;p1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259" name="Google Shape;1259;p121"/>
          <p:cNvPicPr preferRelativeResize="0"/>
          <p:nvPr/>
        </p:nvPicPr>
        <p:blipFill>
          <a:blip r:embed="rId3">
            <a:alphaModFix/>
          </a:blip>
          <a:stretch>
            <a:fillRect/>
          </a:stretch>
        </p:blipFill>
        <p:spPr>
          <a:xfrm>
            <a:off x="1006838" y="1677313"/>
            <a:ext cx="1800859" cy="665700"/>
          </a:xfrm>
          <a:prstGeom prst="rect">
            <a:avLst/>
          </a:prstGeom>
          <a:noFill/>
          <a:ln>
            <a:noFill/>
          </a:ln>
        </p:spPr>
      </p:pic>
      <p:pic>
        <p:nvPicPr>
          <p:cNvPr id="1260" name="Google Shape;1260;p121"/>
          <p:cNvPicPr preferRelativeResize="0"/>
          <p:nvPr/>
        </p:nvPicPr>
        <p:blipFill>
          <a:blip r:embed="rId4">
            <a:alphaModFix/>
          </a:blip>
          <a:stretch>
            <a:fillRect/>
          </a:stretch>
        </p:blipFill>
        <p:spPr>
          <a:xfrm>
            <a:off x="6287650" y="1674150"/>
            <a:ext cx="1601875" cy="432594"/>
          </a:xfrm>
          <a:prstGeom prst="rect">
            <a:avLst/>
          </a:prstGeom>
          <a:noFill/>
          <a:ln>
            <a:noFill/>
          </a:ln>
        </p:spPr>
      </p:pic>
      <p:pic>
        <p:nvPicPr>
          <p:cNvPr id="1261" name="Google Shape;1261;p121"/>
          <p:cNvPicPr preferRelativeResize="0"/>
          <p:nvPr/>
        </p:nvPicPr>
        <p:blipFill rotWithShape="1">
          <a:blip r:embed="rId5">
            <a:alphaModFix/>
          </a:blip>
          <a:srcRect b="0" l="0" r="0" t="0"/>
          <a:stretch/>
        </p:blipFill>
        <p:spPr>
          <a:xfrm>
            <a:off x="6734450" y="2951675"/>
            <a:ext cx="1444889" cy="690325"/>
          </a:xfrm>
          <a:prstGeom prst="rect">
            <a:avLst/>
          </a:prstGeom>
          <a:noFill/>
          <a:ln>
            <a:noFill/>
          </a:ln>
        </p:spPr>
      </p:pic>
      <p:pic>
        <p:nvPicPr>
          <p:cNvPr id="1262" name="Google Shape;1262;p121"/>
          <p:cNvPicPr preferRelativeResize="0"/>
          <p:nvPr/>
        </p:nvPicPr>
        <p:blipFill>
          <a:blip r:embed="rId6">
            <a:alphaModFix/>
          </a:blip>
          <a:stretch>
            <a:fillRect/>
          </a:stretch>
        </p:blipFill>
        <p:spPr>
          <a:xfrm>
            <a:off x="4114791" y="1501493"/>
            <a:ext cx="914432" cy="929144"/>
          </a:xfrm>
          <a:prstGeom prst="rect">
            <a:avLst/>
          </a:prstGeom>
          <a:noFill/>
          <a:ln>
            <a:noFill/>
          </a:ln>
        </p:spPr>
      </p:pic>
      <p:pic>
        <p:nvPicPr>
          <p:cNvPr id="1263" name="Google Shape;1263;p121"/>
          <p:cNvPicPr preferRelativeResize="0"/>
          <p:nvPr/>
        </p:nvPicPr>
        <p:blipFill>
          <a:blip r:embed="rId7">
            <a:alphaModFix/>
          </a:blip>
          <a:stretch>
            <a:fillRect/>
          </a:stretch>
        </p:blipFill>
        <p:spPr>
          <a:xfrm>
            <a:off x="4226837" y="2931990"/>
            <a:ext cx="690325" cy="690325"/>
          </a:xfrm>
          <a:prstGeom prst="rect">
            <a:avLst/>
          </a:prstGeom>
          <a:noFill/>
          <a:ln>
            <a:noFill/>
          </a:ln>
        </p:spPr>
      </p:pic>
      <p:pic>
        <p:nvPicPr>
          <p:cNvPr id="1264" name="Google Shape;1264;p121" title="2bc447_594170e392d340fbbfd7418ec983db34~mv2.jpg"/>
          <p:cNvPicPr preferRelativeResize="0"/>
          <p:nvPr/>
        </p:nvPicPr>
        <p:blipFill>
          <a:blip r:embed="rId8">
            <a:alphaModFix/>
          </a:blip>
          <a:stretch>
            <a:fillRect/>
          </a:stretch>
        </p:blipFill>
        <p:spPr>
          <a:xfrm>
            <a:off x="1106313" y="3020212"/>
            <a:ext cx="1601900" cy="51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0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grpSp>
        <p:nvGrpSpPr>
          <p:cNvPr id="809" name="Google Shape;809;p106"/>
          <p:cNvGrpSpPr/>
          <p:nvPr/>
        </p:nvGrpSpPr>
        <p:grpSpPr>
          <a:xfrm>
            <a:off x="1015188" y="1050020"/>
            <a:ext cx="3221786" cy="2897632"/>
            <a:chOff x="4576775" y="1094695"/>
            <a:chExt cx="3221786" cy="2897632"/>
          </a:xfrm>
        </p:grpSpPr>
        <p:grpSp>
          <p:nvGrpSpPr>
            <p:cNvPr id="810" name="Google Shape;810;p106"/>
            <p:cNvGrpSpPr/>
            <p:nvPr/>
          </p:nvGrpSpPr>
          <p:grpSpPr>
            <a:xfrm>
              <a:off x="4576775" y="1224525"/>
              <a:ext cx="3221786" cy="2767802"/>
              <a:chOff x="11012572" y="5700504"/>
              <a:chExt cx="7408107" cy="6739230"/>
            </a:xfrm>
          </p:grpSpPr>
          <p:sp>
            <p:nvSpPr>
              <p:cNvPr id="811" name="Google Shape;811;p106"/>
              <p:cNvSpPr txBox="1"/>
              <p:nvPr/>
            </p:nvSpPr>
            <p:spPr>
              <a:xfrm>
                <a:off x="11142475"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2023</a:t>
                </a:r>
                <a:endParaRPr b="0" i="0" sz="800" u="none" cap="none" strike="noStrike">
                  <a:solidFill>
                    <a:srgbClr val="ABE7FF"/>
                  </a:solidFill>
                  <a:latin typeface="Inter Light"/>
                  <a:ea typeface="Inter Light"/>
                  <a:cs typeface="Inter Light"/>
                  <a:sym typeface="Inter Light"/>
                </a:endParaRPr>
              </a:p>
            </p:txBody>
          </p:sp>
          <p:grpSp>
            <p:nvGrpSpPr>
              <p:cNvPr id="812" name="Google Shape;812;p106"/>
              <p:cNvGrpSpPr/>
              <p:nvPr/>
            </p:nvGrpSpPr>
            <p:grpSpPr>
              <a:xfrm>
                <a:off x="11012572" y="5700504"/>
                <a:ext cx="7408107" cy="6290236"/>
                <a:chOff x="10202556" y="5540451"/>
                <a:chExt cx="6822718" cy="6290236"/>
              </a:xfrm>
            </p:grpSpPr>
            <p:cxnSp>
              <p:nvCxnSpPr>
                <p:cNvPr id="813" name="Google Shape;813;p106"/>
                <p:cNvCxnSpPr/>
                <p:nvPr/>
              </p:nvCxnSpPr>
              <p:spPr>
                <a:xfrm>
                  <a:off x="10202915" y="11830687"/>
                  <a:ext cx="6819900" cy="0"/>
                </a:xfrm>
                <a:prstGeom prst="straightConnector1">
                  <a:avLst/>
                </a:prstGeom>
                <a:noFill/>
                <a:ln cap="flat" cmpd="sng" w="9525">
                  <a:solidFill>
                    <a:srgbClr val="ABE7FF"/>
                  </a:solidFill>
                  <a:prstDash val="solid"/>
                  <a:round/>
                  <a:headEnd len="sm" w="sm" type="none"/>
                  <a:tailEnd len="sm" w="sm" type="none"/>
                </a:ln>
              </p:spPr>
            </p:cxnSp>
            <p:grpSp>
              <p:nvGrpSpPr>
                <p:cNvPr id="814" name="Google Shape;814;p106"/>
                <p:cNvGrpSpPr/>
                <p:nvPr/>
              </p:nvGrpSpPr>
              <p:grpSpPr>
                <a:xfrm>
                  <a:off x="10202556" y="5540451"/>
                  <a:ext cx="6822718" cy="4955261"/>
                  <a:chOff x="9947817" y="5540451"/>
                  <a:chExt cx="240600" cy="4955261"/>
                </a:xfrm>
              </p:grpSpPr>
              <p:cxnSp>
                <p:nvCxnSpPr>
                  <p:cNvPr id="815" name="Google Shape;815;p106"/>
                  <p:cNvCxnSpPr/>
                  <p:nvPr/>
                </p:nvCxnSpPr>
                <p:spPr>
                  <a:xfrm>
                    <a:off x="9947817" y="10491513"/>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6" name="Google Shape;816;p106"/>
                  <p:cNvCxnSpPr/>
                  <p:nvPr/>
                </p:nvCxnSpPr>
                <p:spPr>
                  <a:xfrm>
                    <a:off x="9947817" y="9253746"/>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7" name="Google Shape;817;p106"/>
                  <p:cNvCxnSpPr/>
                  <p:nvPr/>
                </p:nvCxnSpPr>
                <p:spPr>
                  <a:xfrm>
                    <a:off x="9947817" y="8015981"/>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8" name="Google Shape;818;p106"/>
                  <p:cNvCxnSpPr/>
                  <p:nvPr/>
                </p:nvCxnSpPr>
                <p:spPr>
                  <a:xfrm>
                    <a:off x="9947817" y="6778216"/>
                    <a:ext cx="240600" cy="4200"/>
                  </a:xfrm>
                  <a:prstGeom prst="straightConnector1">
                    <a:avLst/>
                  </a:prstGeom>
                  <a:noFill/>
                  <a:ln cap="flat" cmpd="sng" w="12700">
                    <a:solidFill>
                      <a:srgbClr val="4F5888"/>
                    </a:solidFill>
                    <a:prstDash val="dot"/>
                    <a:round/>
                    <a:headEnd len="sm" w="sm" type="none"/>
                    <a:tailEnd len="sm" w="sm" type="none"/>
                  </a:ln>
                </p:spPr>
              </p:cxnSp>
              <p:cxnSp>
                <p:nvCxnSpPr>
                  <p:cNvPr id="819" name="Google Shape;819;p106"/>
                  <p:cNvCxnSpPr/>
                  <p:nvPr/>
                </p:nvCxnSpPr>
                <p:spPr>
                  <a:xfrm>
                    <a:off x="9947817" y="5540451"/>
                    <a:ext cx="240600" cy="4200"/>
                  </a:xfrm>
                  <a:prstGeom prst="straightConnector1">
                    <a:avLst/>
                  </a:prstGeom>
                  <a:noFill/>
                  <a:ln cap="flat" cmpd="sng" w="12700">
                    <a:solidFill>
                      <a:srgbClr val="4F5888"/>
                    </a:solidFill>
                    <a:prstDash val="dot"/>
                    <a:round/>
                    <a:headEnd len="sm" w="sm" type="none"/>
                    <a:tailEnd len="sm" w="sm" type="none"/>
                  </a:ln>
                </p:spPr>
              </p:cxnSp>
            </p:grpSp>
          </p:grpSp>
          <p:grpSp>
            <p:nvGrpSpPr>
              <p:cNvPr id="820" name="Google Shape;820;p106"/>
              <p:cNvGrpSpPr/>
              <p:nvPr/>
            </p:nvGrpSpPr>
            <p:grpSpPr>
              <a:xfrm>
                <a:off x="11747885" y="11780680"/>
                <a:ext cx="5827424" cy="209668"/>
                <a:chOff x="2133163" y="11646744"/>
                <a:chExt cx="5827424" cy="279000"/>
              </a:xfrm>
            </p:grpSpPr>
            <p:cxnSp>
              <p:nvCxnSpPr>
                <p:cNvPr id="821" name="Google Shape;821;p106"/>
                <p:cNvCxnSpPr/>
                <p:nvPr/>
              </p:nvCxnSpPr>
              <p:spPr>
                <a:xfrm rot="10800000">
                  <a:off x="213316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2" name="Google Shape;822;p106"/>
                <p:cNvCxnSpPr/>
                <p:nvPr/>
              </p:nvCxnSpPr>
              <p:spPr>
                <a:xfrm rot="10800000">
                  <a:off x="289047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3" name="Google Shape;823;p106"/>
                <p:cNvCxnSpPr/>
                <p:nvPr/>
              </p:nvCxnSpPr>
              <p:spPr>
                <a:xfrm rot="10800000">
                  <a:off x="364779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4" name="Google Shape;824;p106"/>
                <p:cNvCxnSpPr/>
                <p:nvPr/>
              </p:nvCxnSpPr>
              <p:spPr>
                <a:xfrm rot="10800000">
                  <a:off x="440510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5" name="Google Shape;825;p106"/>
                <p:cNvCxnSpPr/>
                <p:nvPr/>
              </p:nvCxnSpPr>
              <p:spPr>
                <a:xfrm rot="10800000">
                  <a:off x="516242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6" name="Google Shape;826;p106"/>
                <p:cNvCxnSpPr/>
                <p:nvPr/>
              </p:nvCxnSpPr>
              <p:spPr>
                <a:xfrm rot="10800000">
                  <a:off x="591973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7" name="Google Shape;827;p106"/>
                <p:cNvCxnSpPr/>
                <p:nvPr/>
              </p:nvCxnSpPr>
              <p:spPr>
                <a:xfrm rot="10800000">
                  <a:off x="6677053"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8" name="Google Shape;828;p106"/>
                <p:cNvCxnSpPr/>
                <p:nvPr/>
              </p:nvCxnSpPr>
              <p:spPr>
                <a:xfrm rot="10800000">
                  <a:off x="7434368" y="11646744"/>
                  <a:ext cx="1500" cy="279000"/>
                </a:xfrm>
                <a:prstGeom prst="straightConnector1">
                  <a:avLst/>
                </a:prstGeom>
                <a:noFill/>
                <a:ln cap="flat" cmpd="sng" w="9525">
                  <a:solidFill>
                    <a:srgbClr val="ABE7FF"/>
                  </a:solidFill>
                  <a:prstDash val="solid"/>
                  <a:round/>
                  <a:headEnd len="sm" w="sm" type="none"/>
                  <a:tailEnd len="sm" w="sm" type="none"/>
                </a:ln>
              </p:spPr>
            </p:cxnSp>
            <p:cxnSp>
              <p:nvCxnSpPr>
                <p:cNvPr id="829" name="Google Shape;829;p106"/>
                <p:cNvCxnSpPr/>
                <p:nvPr/>
              </p:nvCxnSpPr>
              <p:spPr>
                <a:xfrm rot="10800000">
                  <a:off x="7959087" y="11646744"/>
                  <a:ext cx="1500" cy="279000"/>
                </a:xfrm>
                <a:prstGeom prst="straightConnector1">
                  <a:avLst/>
                </a:prstGeom>
                <a:noFill/>
                <a:ln cap="flat" cmpd="sng" w="9525">
                  <a:solidFill>
                    <a:srgbClr val="ABE7FF"/>
                  </a:solidFill>
                  <a:prstDash val="solid"/>
                  <a:round/>
                  <a:headEnd len="sm" w="sm" type="none"/>
                  <a:tailEnd len="sm" w="sm" type="none"/>
                </a:ln>
              </p:spPr>
            </p:cxnSp>
          </p:grpSp>
          <p:sp>
            <p:nvSpPr>
              <p:cNvPr id="830" name="Google Shape;830;p106"/>
              <p:cNvSpPr txBox="1"/>
              <p:nvPr/>
            </p:nvSpPr>
            <p:spPr>
              <a:xfrm>
                <a:off x="14001168"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lang="en" sz="800">
                    <a:solidFill>
                      <a:srgbClr val="ABE7FF"/>
                    </a:solidFill>
                    <a:latin typeface="Inter Light"/>
                    <a:ea typeface="Inter Light"/>
                    <a:cs typeface="Inter Light"/>
                    <a:sym typeface="Inter Light"/>
                  </a:rPr>
                  <a:t>2024</a:t>
                </a:r>
                <a:endParaRPr b="0" i="0" sz="800" u="none" cap="none" strike="noStrike">
                  <a:solidFill>
                    <a:srgbClr val="ABE7FF"/>
                  </a:solidFill>
                  <a:latin typeface="Inter Light"/>
                  <a:ea typeface="Inter Light"/>
                  <a:cs typeface="Inter Light"/>
                  <a:sym typeface="Inter Light"/>
                </a:endParaRPr>
              </a:p>
            </p:txBody>
          </p:sp>
          <p:sp>
            <p:nvSpPr>
              <p:cNvPr id="831" name="Google Shape;831;p106"/>
              <p:cNvSpPr txBox="1"/>
              <p:nvPr/>
            </p:nvSpPr>
            <p:spPr>
              <a:xfrm>
                <a:off x="16437802" y="12027534"/>
                <a:ext cx="1210800" cy="4122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0"/>
                  </a:spcAft>
                  <a:buNone/>
                </a:pPr>
                <a:r>
                  <a:rPr b="0" i="0" lang="en" sz="800" u="none" cap="none" strike="noStrike">
                    <a:solidFill>
                      <a:srgbClr val="ABE7FF"/>
                    </a:solidFill>
                    <a:latin typeface="Inter Light"/>
                    <a:ea typeface="Inter Light"/>
                    <a:cs typeface="Inter Light"/>
                    <a:sym typeface="Inter Light"/>
                  </a:rPr>
                  <a:t>202</a:t>
                </a:r>
                <a:r>
                  <a:rPr lang="en" sz="800">
                    <a:solidFill>
                      <a:srgbClr val="ABE7FF"/>
                    </a:solidFill>
                    <a:latin typeface="Inter Light"/>
                    <a:ea typeface="Inter Light"/>
                    <a:cs typeface="Inter Light"/>
                    <a:sym typeface="Inter Light"/>
                  </a:rPr>
                  <a:t>5</a:t>
                </a:r>
                <a:endParaRPr b="0" i="0" sz="800" u="none" cap="none" strike="noStrike">
                  <a:solidFill>
                    <a:srgbClr val="ABE7FF"/>
                  </a:solidFill>
                  <a:latin typeface="Inter Light"/>
                  <a:ea typeface="Inter Light"/>
                  <a:cs typeface="Inter Light"/>
                  <a:sym typeface="Inter Light"/>
                </a:endParaRPr>
              </a:p>
            </p:txBody>
          </p:sp>
          <p:grpSp>
            <p:nvGrpSpPr>
              <p:cNvPr id="832" name="Google Shape;832;p106"/>
              <p:cNvGrpSpPr/>
              <p:nvPr/>
            </p:nvGrpSpPr>
            <p:grpSpPr>
              <a:xfrm>
                <a:off x="13930208" y="6586955"/>
                <a:ext cx="3349710" cy="3875064"/>
                <a:chOff x="5069281" y="6426902"/>
                <a:chExt cx="3349710" cy="3875064"/>
              </a:xfrm>
            </p:grpSpPr>
            <p:sp>
              <p:nvSpPr>
                <p:cNvPr id="833" name="Google Shape;833;p106"/>
                <p:cNvSpPr/>
                <p:nvPr/>
              </p:nvSpPr>
              <p:spPr>
                <a:xfrm>
                  <a:off x="5563616" y="94345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4" name="Google Shape;834;p106"/>
                <p:cNvSpPr/>
                <p:nvPr/>
              </p:nvSpPr>
              <p:spPr>
                <a:xfrm>
                  <a:off x="7184133" y="820999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5" name="Google Shape;835;p106"/>
                <p:cNvSpPr/>
                <p:nvPr/>
              </p:nvSpPr>
              <p:spPr>
                <a:xfrm>
                  <a:off x="5069281" y="10138193"/>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6" name="Google Shape;836;p106"/>
                <p:cNvSpPr/>
                <p:nvPr/>
              </p:nvSpPr>
              <p:spPr>
                <a:xfrm>
                  <a:off x="55771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7" name="Google Shape;837;p106"/>
                <p:cNvSpPr/>
                <p:nvPr/>
              </p:nvSpPr>
              <p:spPr>
                <a:xfrm>
                  <a:off x="5805799" y="972788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8" name="Google Shape;838;p106"/>
                <p:cNvSpPr/>
                <p:nvPr/>
              </p:nvSpPr>
              <p:spPr>
                <a:xfrm>
                  <a:off x="6025255" y="10139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39" name="Google Shape;839;p106"/>
                <p:cNvSpPr/>
                <p:nvPr/>
              </p:nvSpPr>
              <p:spPr>
                <a:xfrm>
                  <a:off x="6336151" y="949014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0" name="Google Shape;840;p106"/>
                <p:cNvSpPr/>
                <p:nvPr/>
              </p:nvSpPr>
              <p:spPr>
                <a:xfrm>
                  <a:off x="5622919"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1" name="Google Shape;841;p106"/>
                <p:cNvSpPr/>
                <p:nvPr/>
              </p:nvSpPr>
              <p:spPr>
                <a:xfrm>
                  <a:off x="5778367" y="9005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2" name="Google Shape;842;p106"/>
                <p:cNvSpPr/>
                <p:nvPr/>
              </p:nvSpPr>
              <p:spPr>
                <a:xfrm>
                  <a:off x="6427591" y="841115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3" name="Google Shape;843;p106"/>
                <p:cNvSpPr/>
                <p:nvPr/>
              </p:nvSpPr>
              <p:spPr>
                <a:xfrm>
                  <a:off x="7049383" y="84020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4" name="Google Shape;844;p106"/>
                <p:cNvSpPr/>
                <p:nvPr/>
              </p:nvSpPr>
              <p:spPr>
                <a:xfrm>
                  <a:off x="6884791" y="794480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5" name="Google Shape;845;p106"/>
                <p:cNvSpPr/>
                <p:nvPr/>
              </p:nvSpPr>
              <p:spPr>
                <a:xfrm>
                  <a:off x="7424287" y="8100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6" name="Google Shape;846;p106"/>
                <p:cNvSpPr/>
                <p:nvPr/>
              </p:nvSpPr>
              <p:spPr>
                <a:xfrm>
                  <a:off x="7424287" y="82099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7" name="Google Shape;847;p106"/>
                <p:cNvSpPr/>
                <p:nvPr/>
              </p:nvSpPr>
              <p:spPr>
                <a:xfrm>
                  <a:off x="7652887" y="80728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8" name="Google Shape;848;p106"/>
                <p:cNvSpPr/>
                <p:nvPr/>
              </p:nvSpPr>
              <p:spPr>
                <a:xfrm>
                  <a:off x="7579735" y="784422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49" name="Google Shape;849;p106"/>
                <p:cNvSpPr/>
                <p:nvPr/>
              </p:nvSpPr>
              <p:spPr>
                <a:xfrm>
                  <a:off x="7579735" y="777107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0" name="Google Shape;850;p106"/>
                <p:cNvSpPr/>
                <p:nvPr/>
              </p:nvSpPr>
              <p:spPr>
                <a:xfrm>
                  <a:off x="7405999" y="78533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1" name="Google Shape;851;p106"/>
                <p:cNvSpPr/>
                <p:nvPr/>
              </p:nvSpPr>
              <p:spPr>
                <a:xfrm>
                  <a:off x="7415143" y="753332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2" name="Google Shape;852;p106"/>
                <p:cNvSpPr/>
                <p:nvPr/>
              </p:nvSpPr>
              <p:spPr>
                <a:xfrm>
                  <a:off x="7634599" y="745103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3" name="Google Shape;853;p106"/>
                <p:cNvSpPr/>
                <p:nvPr/>
              </p:nvSpPr>
              <p:spPr>
                <a:xfrm>
                  <a:off x="7872343" y="742359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4" name="Google Shape;854;p106"/>
                <p:cNvSpPr/>
                <p:nvPr/>
              </p:nvSpPr>
              <p:spPr>
                <a:xfrm>
                  <a:off x="7534015" y="732301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5" name="Google Shape;855;p106"/>
                <p:cNvSpPr/>
                <p:nvPr/>
              </p:nvSpPr>
              <p:spPr>
                <a:xfrm>
                  <a:off x="7634599" y="729558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6" name="Google Shape;856;p106"/>
                <p:cNvSpPr/>
                <p:nvPr/>
              </p:nvSpPr>
              <p:spPr>
                <a:xfrm>
                  <a:off x="7707751" y="7286438"/>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7" name="Google Shape;857;p106"/>
                <p:cNvSpPr/>
                <p:nvPr/>
              </p:nvSpPr>
              <p:spPr>
                <a:xfrm>
                  <a:off x="7707751" y="7167566"/>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8" name="Google Shape;858;p106"/>
                <p:cNvSpPr/>
                <p:nvPr/>
              </p:nvSpPr>
              <p:spPr>
                <a:xfrm>
                  <a:off x="7707751" y="69572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59" name="Google Shape;859;p106"/>
                <p:cNvSpPr/>
                <p:nvPr/>
              </p:nvSpPr>
              <p:spPr>
                <a:xfrm>
                  <a:off x="8110087" y="714013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0" name="Google Shape;860;p106"/>
                <p:cNvSpPr/>
                <p:nvPr/>
              </p:nvSpPr>
              <p:spPr>
                <a:xfrm>
                  <a:off x="8256391" y="718585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1" name="Google Shape;861;p106"/>
                <p:cNvSpPr/>
                <p:nvPr/>
              </p:nvSpPr>
              <p:spPr>
                <a:xfrm>
                  <a:off x="8110087" y="69023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2" name="Google Shape;862;p106"/>
                <p:cNvSpPr/>
                <p:nvPr/>
              </p:nvSpPr>
              <p:spPr>
                <a:xfrm>
                  <a:off x="8018647" y="6820094"/>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3" name="Google Shape;863;p106"/>
                <p:cNvSpPr/>
                <p:nvPr/>
              </p:nvSpPr>
              <p:spPr>
                <a:xfrm>
                  <a:off x="8100943" y="671951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4" name="Google Shape;864;p106"/>
                <p:cNvSpPr/>
                <p:nvPr/>
              </p:nvSpPr>
              <p:spPr>
                <a:xfrm>
                  <a:off x="7927207" y="6445190"/>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5" name="Google Shape;865;p106"/>
                <p:cNvSpPr/>
                <p:nvPr/>
              </p:nvSpPr>
              <p:spPr>
                <a:xfrm>
                  <a:off x="8137519" y="6426902"/>
                  <a:ext cx="162600" cy="162600"/>
                </a:xfrm>
                <a:prstGeom prst="ellipse">
                  <a:avLst/>
                </a:prstGeom>
                <a:solidFill>
                  <a:srgbClr val="7F7F7F">
                    <a:alpha val="6196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866" name="Google Shape;866;p106"/>
              <p:cNvGrpSpPr/>
              <p:nvPr/>
            </p:nvGrpSpPr>
            <p:grpSpPr>
              <a:xfrm>
                <a:off x="13954598" y="5735354"/>
                <a:ext cx="3429120" cy="4955498"/>
                <a:chOff x="5093671" y="5575301"/>
                <a:chExt cx="3429120" cy="4955498"/>
              </a:xfrm>
            </p:grpSpPr>
            <p:sp>
              <p:nvSpPr>
                <p:cNvPr id="867" name="Google Shape;867;p106"/>
                <p:cNvSpPr/>
                <p:nvPr/>
              </p:nvSpPr>
              <p:spPr>
                <a:xfrm>
                  <a:off x="5788619" y="1034779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8" name="Google Shape;868;p106"/>
                <p:cNvSpPr/>
                <p:nvPr/>
              </p:nvSpPr>
              <p:spPr>
                <a:xfrm>
                  <a:off x="5093671" y="96443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69" name="Google Shape;869;p106"/>
                <p:cNvSpPr/>
                <p:nvPr/>
              </p:nvSpPr>
              <p:spPr>
                <a:xfrm>
                  <a:off x="5404567" y="102113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0" name="Google Shape;870;p106"/>
                <p:cNvSpPr/>
                <p:nvPr/>
              </p:nvSpPr>
              <p:spPr>
                <a:xfrm>
                  <a:off x="5788615" y="9086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1" name="Google Shape;871;p106"/>
                <p:cNvSpPr/>
                <p:nvPr/>
              </p:nvSpPr>
              <p:spPr>
                <a:xfrm>
                  <a:off x="6017215" y="84190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2" name="Google Shape;872;p106"/>
                <p:cNvSpPr/>
                <p:nvPr/>
              </p:nvSpPr>
              <p:spPr>
                <a:xfrm>
                  <a:off x="6465271" y="86202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3" name="Google Shape;873;p106"/>
                <p:cNvSpPr/>
                <p:nvPr/>
              </p:nvSpPr>
              <p:spPr>
                <a:xfrm>
                  <a:off x="6712159" y="827278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4" name="Google Shape;874;p106"/>
                <p:cNvSpPr/>
                <p:nvPr/>
              </p:nvSpPr>
              <p:spPr>
                <a:xfrm>
                  <a:off x="7635703" y="82453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5" name="Google Shape;875;p106"/>
                <p:cNvSpPr/>
                <p:nvPr/>
              </p:nvSpPr>
              <p:spPr>
                <a:xfrm>
                  <a:off x="7635703" y="7861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6" name="Google Shape;876;p106"/>
                <p:cNvSpPr/>
                <p:nvPr/>
              </p:nvSpPr>
              <p:spPr>
                <a:xfrm>
                  <a:off x="7635703" y="756869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7" name="Google Shape;877;p106"/>
                <p:cNvSpPr/>
                <p:nvPr/>
              </p:nvSpPr>
              <p:spPr>
                <a:xfrm>
                  <a:off x="7745431" y="7495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8" name="Google Shape;878;p106"/>
                <p:cNvSpPr/>
                <p:nvPr/>
              </p:nvSpPr>
              <p:spPr>
                <a:xfrm>
                  <a:off x="7882591" y="753211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79" name="Google Shape;879;p106"/>
                <p:cNvSpPr/>
                <p:nvPr/>
              </p:nvSpPr>
              <p:spPr>
                <a:xfrm>
                  <a:off x="7626559"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0" name="Google Shape;880;p106"/>
                <p:cNvSpPr/>
                <p:nvPr/>
              </p:nvSpPr>
              <p:spPr>
                <a:xfrm>
                  <a:off x="7800295" y="71755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1" name="Google Shape;881;p106"/>
                <p:cNvSpPr/>
                <p:nvPr/>
              </p:nvSpPr>
              <p:spPr>
                <a:xfrm>
                  <a:off x="7717999" y="70200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2" name="Google Shape;882;p106"/>
                <p:cNvSpPr/>
                <p:nvPr/>
              </p:nvSpPr>
              <p:spPr>
                <a:xfrm>
                  <a:off x="7772863" y="68554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3" name="Google Shape;883;p106"/>
                <p:cNvSpPr/>
                <p:nvPr/>
              </p:nvSpPr>
              <p:spPr>
                <a:xfrm>
                  <a:off x="7864303" y="680059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4" name="Google Shape;884;p106"/>
                <p:cNvSpPr/>
                <p:nvPr/>
              </p:nvSpPr>
              <p:spPr>
                <a:xfrm>
                  <a:off x="7955743" y="675487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5" name="Google Shape;885;p106"/>
                <p:cNvSpPr/>
                <p:nvPr/>
              </p:nvSpPr>
              <p:spPr>
                <a:xfrm>
                  <a:off x="8211775" y="68737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6" name="Google Shape;886;p106"/>
                <p:cNvSpPr/>
                <p:nvPr/>
              </p:nvSpPr>
              <p:spPr>
                <a:xfrm>
                  <a:off x="8321503" y="691032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7" name="Google Shape;887;p106"/>
                <p:cNvSpPr/>
                <p:nvPr/>
              </p:nvSpPr>
              <p:spPr>
                <a:xfrm>
                  <a:off x="8156911" y="67274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8" name="Google Shape;888;p106"/>
                <p:cNvSpPr/>
                <p:nvPr/>
              </p:nvSpPr>
              <p:spPr>
                <a:xfrm>
                  <a:off x="8156911" y="65811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89" name="Google Shape;889;p106"/>
                <p:cNvSpPr/>
                <p:nvPr/>
              </p:nvSpPr>
              <p:spPr>
                <a:xfrm>
                  <a:off x="8028895" y="659028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0" name="Google Shape;890;p106"/>
                <p:cNvSpPr/>
                <p:nvPr/>
              </p:nvSpPr>
              <p:spPr>
                <a:xfrm>
                  <a:off x="7809439" y="656285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1" name="Google Shape;891;p106"/>
                <p:cNvSpPr/>
                <p:nvPr/>
              </p:nvSpPr>
              <p:spPr>
                <a:xfrm>
                  <a:off x="8184343" y="640740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2" name="Google Shape;892;p106"/>
                <p:cNvSpPr/>
                <p:nvPr/>
              </p:nvSpPr>
              <p:spPr>
                <a:xfrm>
                  <a:off x="8056327" y="635254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3" name="Google Shape;893;p106"/>
                <p:cNvSpPr/>
                <p:nvPr/>
              </p:nvSpPr>
              <p:spPr>
                <a:xfrm>
                  <a:off x="7891735" y="64165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4" name="Google Shape;894;p106"/>
                <p:cNvSpPr/>
                <p:nvPr/>
              </p:nvSpPr>
              <p:spPr>
                <a:xfrm>
                  <a:off x="7900879" y="623366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5" name="Google Shape;895;p106"/>
                <p:cNvSpPr/>
                <p:nvPr/>
              </p:nvSpPr>
              <p:spPr>
                <a:xfrm>
                  <a:off x="8321503" y="62702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6" name="Google Shape;896;p106"/>
                <p:cNvSpPr/>
                <p:nvPr/>
              </p:nvSpPr>
              <p:spPr>
                <a:xfrm>
                  <a:off x="8138623" y="618794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7" name="Google Shape;897;p106"/>
                <p:cNvSpPr/>
                <p:nvPr/>
              </p:nvSpPr>
              <p:spPr>
                <a:xfrm>
                  <a:off x="7964887"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8" name="Google Shape;898;p106"/>
                <p:cNvSpPr/>
                <p:nvPr/>
              </p:nvSpPr>
              <p:spPr>
                <a:xfrm>
                  <a:off x="7955743" y="59410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899" name="Google Shape;899;p106"/>
                <p:cNvSpPr/>
                <p:nvPr/>
              </p:nvSpPr>
              <p:spPr>
                <a:xfrm>
                  <a:off x="7955743" y="579475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0" name="Google Shape;900;p106"/>
                <p:cNvSpPr/>
                <p:nvPr/>
              </p:nvSpPr>
              <p:spPr>
                <a:xfrm>
                  <a:off x="8312359" y="557530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1" name="Google Shape;901;p106"/>
                <p:cNvSpPr/>
                <p:nvPr/>
              </p:nvSpPr>
              <p:spPr>
                <a:xfrm>
                  <a:off x="8330647" y="5749037"/>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2" name="Google Shape;902;p106"/>
                <p:cNvSpPr/>
                <p:nvPr/>
              </p:nvSpPr>
              <p:spPr>
                <a:xfrm>
                  <a:off x="8303215" y="585876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3" name="Google Shape;903;p106"/>
                <p:cNvSpPr/>
                <p:nvPr/>
              </p:nvSpPr>
              <p:spPr>
                <a:xfrm>
                  <a:off x="8111191" y="5867909"/>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4" name="Google Shape;904;p106"/>
                <p:cNvSpPr/>
                <p:nvPr/>
              </p:nvSpPr>
              <p:spPr>
                <a:xfrm>
                  <a:off x="8339791" y="6059933"/>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5" name="Google Shape;905;p106"/>
                <p:cNvSpPr/>
                <p:nvPr/>
              </p:nvSpPr>
              <p:spPr>
                <a:xfrm>
                  <a:off x="8184343" y="6041645"/>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6" name="Google Shape;906;p106"/>
                <p:cNvSpPr/>
                <p:nvPr/>
              </p:nvSpPr>
              <p:spPr>
                <a:xfrm>
                  <a:off x="8294071" y="6169661"/>
                  <a:ext cx="183000" cy="1830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grpSp>
            <p:nvGrpSpPr>
              <p:cNvPr id="907" name="Google Shape;907;p106"/>
              <p:cNvGrpSpPr/>
              <p:nvPr/>
            </p:nvGrpSpPr>
            <p:grpSpPr>
              <a:xfrm>
                <a:off x="12271573" y="5805885"/>
                <a:ext cx="5230777" cy="5663480"/>
                <a:chOff x="3410646" y="5645832"/>
                <a:chExt cx="5230777" cy="5663480"/>
              </a:xfrm>
            </p:grpSpPr>
            <p:sp>
              <p:nvSpPr>
                <p:cNvPr id="908" name="Google Shape;908;p106"/>
                <p:cNvSpPr/>
                <p:nvPr/>
              </p:nvSpPr>
              <p:spPr>
                <a:xfrm>
                  <a:off x="8086983" y="6265176"/>
                  <a:ext cx="274200" cy="274200"/>
                </a:xfrm>
                <a:prstGeom prst="ellipse">
                  <a:avLst/>
                </a:prstGeom>
                <a:solidFill>
                  <a:srgbClr val="F2555A"/>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09" name="Google Shape;909;p106"/>
                <p:cNvSpPr/>
                <p:nvPr/>
              </p:nvSpPr>
              <p:spPr>
                <a:xfrm>
                  <a:off x="8367223" y="564583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10" name="Google Shape;910;p106"/>
                <p:cNvSpPr/>
                <p:nvPr/>
              </p:nvSpPr>
              <p:spPr>
                <a:xfrm>
                  <a:off x="8129479" y="5926639"/>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11" name="Google Shape;911;p106"/>
                <p:cNvSpPr/>
                <p:nvPr/>
              </p:nvSpPr>
              <p:spPr>
                <a:xfrm>
                  <a:off x="7919167" y="6911534"/>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12" name="Google Shape;912;p106"/>
                <p:cNvSpPr/>
                <p:nvPr/>
              </p:nvSpPr>
              <p:spPr>
                <a:xfrm>
                  <a:off x="3410646" y="11035112"/>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grpSp>
          <p:sp>
            <p:nvSpPr>
              <p:cNvPr id="913" name="Google Shape;913;p106"/>
              <p:cNvSpPr txBox="1"/>
              <p:nvPr/>
            </p:nvSpPr>
            <p:spPr>
              <a:xfrm>
                <a:off x="11408494" y="10738092"/>
                <a:ext cx="2000400" cy="374700"/>
              </a:xfrm>
              <a:prstGeom prst="rect">
                <a:avLst/>
              </a:prstGeom>
              <a:noFill/>
              <a:ln>
                <a:noFill/>
              </a:ln>
            </p:spPr>
            <p:txBody>
              <a:bodyPr anchorCtr="0" anchor="t" bIns="22850" lIns="22850" spcFirstLastPara="1" rIns="22850" wrap="square" tIns="22850">
                <a:spAutoFit/>
              </a:bodyPr>
              <a:lstStyle/>
              <a:p>
                <a:pPr indent="0" lvl="0" marL="0" marR="0" rtl="0" algn="ctr">
                  <a:lnSpc>
                    <a:spcPct val="100000"/>
                  </a:lnSpc>
                  <a:spcBef>
                    <a:spcPts val="0"/>
                  </a:spcBef>
                  <a:spcAft>
                    <a:spcPts val="200"/>
                  </a:spcAft>
                  <a:buNone/>
                </a:pPr>
                <a:r>
                  <a:rPr lang="en" sz="700">
                    <a:solidFill>
                      <a:srgbClr val="FFFFFF"/>
                    </a:solidFill>
                    <a:latin typeface="Inter Light"/>
                    <a:ea typeface="Inter Light"/>
                    <a:cs typeface="Inter Light"/>
                    <a:sym typeface="Inter Light"/>
                  </a:rPr>
                  <a:t>GPT-4 Classic</a:t>
                </a:r>
                <a:endParaRPr b="0" i="0" sz="700" u="none" cap="none" strike="noStrike">
                  <a:solidFill>
                    <a:srgbClr val="FFFFFF"/>
                  </a:solidFill>
                  <a:latin typeface="Inter Light"/>
                  <a:ea typeface="Inter Light"/>
                  <a:cs typeface="Inter Light"/>
                  <a:sym typeface="Inter Light"/>
                </a:endParaRPr>
              </a:p>
            </p:txBody>
          </p:sp>
          <p:sp>
            <p:nvSpPr>
              <p:cNvPr id="914" name="Google Shape;914;p106"/>
              <p:cNvSpPr txBox="1"/>
              <p:nvPr/>
            </p:nvSpPr>
            <p:spPr>
              <a:xfrm>
                <a:off x="14098175" y="7012196"/>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2.5</a:t>
                </a:r>
                <a:endParaRPr b="0" i="0" sz="700" u="none" cap="none" strike="noStrike">
                  <a:solidFill>
                    <a:srgbClr val="FFFFFF"/>
                  </a:solidFill>
                  <a:latin typeface="Inter Light"/>
                  <a:ea typeface="Inter Light"/>
                  <a:cs typeface="Inter Light"/>
                  <a:sym typeface="Inter Light"/>
                </a:endParaRPr>
              </a:p>
            </p:txBody>
          </p:sp>
          <p:sp>
            <p:nvSpPr>
              <p:cNvPr id="915" name="Google Shape;915;p106"/>
              <p:cNvSpPr txBox="1"/>
              <p:nvPr/>
            </p:nvSpPr>
            <p:spPr>
              <a:xfrm>
                <a:off x="13487359" y="6331029"/>
                <a:ext cx="2852400" cy="3747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Llama 4</a:t>
                </a:r>
                <a:endParaRPr sz="700">
                  <a:solidFill>
                    <a:srgbClr val="FFFFFF"/>
                  </a:solidFill>
                  <a:latin typeface="Inter Light"/>
                  <a:ea typeface="Inter Light"/>
                  <a:cs typeface="Inter Light"/>
                  <a:sym typeface="Inter Light"/>
                </a:endParaRPr>
              </a:p>
            </p:txBody>
          </p:sp>
          <p:sp>
            <p:nvSpPr>
              <p:cNvPr id="916" name="Google Shape;916;p106"/>
              <p:cNvSpPr txBox="1"/>
              <p:nvPr/>
            </p:nvSpPr>
            <p:spPr>
              <a:xfrm>
                <a:off x="14036021" y="6003279"/>
                <a:ext cx="2230800" cy="3747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Gemini 2.5 Pro</a:t>
                </a:r>
                <a:endParaRPr b="0" i="0" sz="700" u="none" cap="none" strike="noStrike">
                  <a:solidFill>
                    <a:srgbClr val="FFFFFF"/>
                  </a:solidFill>
                  <a:latin typeface="Inter Light"/>
                  <a:ea typeface="Inter Light"/>
                  <a:cs typeface="Inter Light"/>
                  <a:sym typeface="Inter Light"/>
                </a:endParaRPr>
              </a:p>
            </p:txBody>
          </p:sp>
          <p:sp>
            <p:nvSpPr>
              <p:cNvPr id="917" name="Google Shape;917;p106"/>
              <p:cNvSpPr txBox="1"/>
              <p:nvPr/>
            </p:nvSpPr>
            <p:spPr>
              <a:xfrm>
                <a:off x="14100063" y="5723806"/>
                <a:ext cx="2230800" cy="3747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118"/>
                  </a:spcAft>
                  <a:buNone/>
                </a:pPr>
                <a:r>
                  <a:rPr lang="en" sz="700">
                    <a:solidFill>
                      <a:srgbClr val="FFFFFF"/>
                    </a:solidFill>
                    <a:latin typeface="Inter Light"/>
                    <a:ea typeface="Inter Light"/>
                    <a:cs typeface="Inter Light"/>
                    <a:sym typeface="Inter Light"/>
                  </a:rPr>
                  <a:t>Claude 4</a:t>
                </a:r>
                <a:endParaRPr sz="700">
                  <a:solidFill>
                    <a:srgbClr val="FFFFFF"/>
                  </a:solidFill>
                  <a:latin typeface="Inter Light"/>
                  <a:ea typeface="Inter Light"/>
                  <a:cs typeface="Inter Light"/>
                  <a:sym typeface="Inter Light"/>
                </a:endParaRPr>
              </a:p>
            </p:txBody>
          </p:sp>
          <p:cxnSp>
            <p:nvCxnSpPr>
              <p:cNvPr id="918" name="Google Shape;918;p106"/>
              <p:cNvCxnSpPr>
                <a:stCxn id="909" idx="2"/>
              </p:cNvCxnSpPr>
              <p:nvPr/>
            </p:nvCxnSpPr>
            <p:spPr>
              <a:xfrm rot="10800000">
                <a:off x="16395050" y="5935185"/>
                <a:ext cx="833100" cy="7800"/>
              </a:xfrm>
              <a:prstGeom prst="straightConnector1">
                <a:avLst/>
              </a:prstGeom>
              <a:noFill/>
              <a:ln cap="flat" cmpd="sng" w="9525">
                <a:solidFill>
                  <a:srgbClr val="FFFFFF"/>
                </a:solidFill>
                <a:prstDash val="solid"/>
                <a:round/>
                <a:headEnd len="sm" w="sm" type="none"/>
                <a:tailEnd len="sm" w="sm" type="none"/>
              </a:ln>
            </p:spPr>
          </p:cxnSp>
          <p:cxnSp>
            <p:nvCxnSpPr>
              <p:cNvPr id="919" name="Google Shape;919;p106"/>
              <p:cNvCxnSpPr/>
              <p:nvPr/>
            </p:nvCxnSpPr>
            <p:spPr>
              <a:xfrm rot="10800000">
                <a:off x="16321706" y="6215992"/>
                <a:ext cx="668700" cy="7800"/>
              </a:xfrm>
              <a:prstGeom prst="straightConnector1">
                <a:avLst/>
              </a:prstGeom>
              <a:noFill/>
              <a:ln cap="flat" cmpd="sng" w="9525">
                <a:solidFill>
                  <a:srgbClr val="FFFFFF"/>
                </a:solidFill>
                <a:prstDash val="solid"/>
                <a:round/>
                <a:headEnd len="sm" w="sm" type="none"/>
                <a:tailEnd len="sm" w="sm" type="none"/>
              </a:ln>
            </p:spPr>
          </p:cxnSp>
          <p:cxnSp>
            <p:nvCxnSpPr>
              <p:cNvPr id="920" name="Google Shape;920;p106"/>
              <p:cNvCxnSpPr>
                <a:stCxn id="911"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cxnSp>
            <p:nvCxnSpPr>
              <p:cNvPr id="921" name="Google Shape;921;p106"/>
              <p:cNvCxnSpPr>
                <a:endCxn id="908" idx="2"/>
              </p:cNvCxnSpPr>
              <p:nvPr/>
            </p:nvCxnSpPr>
            <p:spPr>
              <a:xfrm>
                <a:off x="16378210" y="6560829"/>
                <a:ext cx="569700" cy="1500"/>
              </a:xfrm>
              <a:prstGeom prst="bentConnector3">
                <a:avLst>
                  <a:gd fmla="val 50000" name="adj1"/>
                </a:avLst>
              </a:prstGeom>
              <a:noFill/>
              <a:ln cap="flat" cmpd="sng" w="9525">
                <a:solidFill>
                  <a:srgbClr val="FFFFFF"/>
                </a:solidFill>
                <a:prstDash val="solid"/>
                <a:round/>
                <a:headEnd len="sm" w="sm" type="none"/>
                <a:tailEnd len="sm" w="sm" type="none"/>
              </a:ln>
            </p:spPr>
          </p:cxnSp>
        </p:grpSp>
        <p:grpSp>
          <p:nvGrpSpPr>
            <p:cNvPr id="922" name="Google Shape;922;p106"/>
            <p:cNvGrpSpPr/>
            <p:nvPr/>
          </p:nvGrpSpPr>
          <p:grpSpPr>
            <a:xfrm>
              <a:off x="6524531" y="2069873"/>
              <a:ext cx="303604" cy="112614"/>
              <a:chOff x="16356194" y="7071587"/>
              <a:chExt cx="698100" cy="274200"/>
            </a:xfrm>
          </p:grpSpPr>
          <p:sp>
            <p:nvSpPr>
              <p:cNvPr id="923" name="Google Shape;923;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24" name="Google Shape;924;p106"/>
              <p:cNvCxnSpPr>
                <a:stCxn id="923"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25" name="Google Shape;925;p106"/>
            <p:cNvSpPr txBox="1"/>
            <p:nvPr/>
          </p:nvSpPr>
          <p:spPr>
            <a:xfrm>
              <a:off x="5284332" y="204923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Grok-2</a:t>
              </a:r>
              <a:endParaRPr sz="700">
                <a:solidFill>
                  <a:srgbClr val="FFFFFF"/>
                </a:solidFill>
                <a:latin typeface="Inter Light"/>
                <a:ea typeface="Inter Light"/>
                <a:cs typeface="Inter Light"/>
                <a:sym typeface="Inter Light"/>
              </a:endParaRPr>
            </a:p>
          </p:txBody>
        </p:sp>
        <p:grpSp>
          <p:nvGrpSpPr>
            <p:cNvPr id="926" name="Google Shape;926;p106"/>
            <p:cNvGrpSpPr/>
            <p:nvPr/>
          </p:nvGrpSpPr>
          <p:grpSpPr>
            <a:xfrm>
              <a:off x="6218880" y="2540859"/>
              <a:ext cx="303604" cy="112614"/>
              <a:chOff x="16356194" y="7071587"/>
              <a:chExt cx="698100" cy="274200"/>
            </a:xfrm>
          </p:grpSpPr>
          <p:sp>
            <p:nvSpPr>
              <p:cNvPr id="927" name="Google Shape;927;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28" name="Google Shape;928;p106"/>
              <p:cNvCxnSpPr>
                <a:stCxn id="927"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29" name="Google Shape;929;p106"/>
            <p:cNvSpPr txBox="1"/>
            <p:nvPr/>
          </p:nvSpPr>
          <p:spPr>
            <a:xfrm>
              <a:off x="4978682" y="2502478"/>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Claude 3.5 Sonnet</a:t>
              </a:r>
              <a:endParaRPr sz="700">
                <a:solidFill>
                  <a:srgbClr val="FFFFFF"/>
                </a:solidFill>
                <a:latin typeface="Inter Light"/>
                <a:ea typeface="Inter Light"/>
                <a:cs typeface="Inter Light"/>
                <a:sym typeface="Inter Light"/>
              </a:endParaRPr>
            </a:p>
          </p:txBody>
        </p:sp>
        <p:grpSp>
          <p:nvGrpSpPr>
            <p:cNvPr id="930" name="Google Shape;930;p106"/>
            <p:cNvGrpSpPr/>
            <p:nvPr/>
          </p:nvGrpSpPr>
          <p:grpSpPr>
            <a:xfrm>
              <a:off x="6139798" y="2730802"/>
              <a:ext cx="303604" cy="112614"/>
              <a:chOff x="16356194" y="7071587"/>
              <a:chExt cx="698100" cy="274200"/>
            </a:xfrm>
          </p:grpSpPr>
          <p:sp>
            <p:nvSpPr>
              <p:cNvPr id="931" name="Google Shape;931;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32" name="Google Shape;932;p106"/>
              <p:cNvCxnSpPr>
                <a:stCxn id="931"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33" name="Google Shape;933;p106"/>
            <p:cNvSpPr txBox="1"/>
            <p:nvPr/>
          </p:nvSpPr>
          <p:spPr>
            <a:xfrm>
              <a:off x="4899600" y="2616221"/>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grpSp>
          <p:nvGrpSpPr>
            <p:cNvPr id="934" name="Google Shape;934;p106"/>
            <p:cNvGrpSpPr/>
            <p:nvPr/>
          </p:nvGrpSpPr>
          <p:grpSpPr>
            <a:xfrm>
              <a:off x="5987991" y="3053663"/>
              <a:ext cx="303604" cy="112614"/>
              <a:chOff x="16356194" y="7071587"/>
              <a:chExt cx="698100" cy="274200"/>
            </a:xfrm>
          </p:grpSpPr>
          <p:sp>
            <p:nvSpPr>
              <p:cNvPr id="935" name="Google Shape;935;p106"/>
              <p:cNvSpPr/>
              <p:nvPr/>
            </p:nvSpPr>
            <p:spPr>
              <a:xfrm>
                <a:off x="16780094" y="7071587"/>
                <a:ext cx="274200" cy="2742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36" name="Google Shape;936;p106"/>
              <p:cNvCxnSpPr>
                <a:stCxn id="935" idx="2"/>
              </p:cNvCxnSpPr>
              <p:nvPr/>
            </p:nvCxnSpPr>
            <p:spPr>
              <a:xfrm rot="10800000">
                <a:off x="16356194" y="7208687"/>
                <a:ext cx="423900" cy="0"/>
              </a:xfrm>
              <a:prstGeom prst="straightConnector1">
                <a:avLst/>
              </a:prstGeom>
              <a:noFill/>
              <a:ln cap="flat" cmpd="sng" w="9525">
                <a:solidFill>
                  <a:srgbClr val="FFFFFF"/>
                </a:solidFill>
                <a:prstDash val="solid"/>
                <a:round/>
                <a:headEnd len="sm" w="sm" type="none"/>
                <a:tailEnd len="sm" w="sm" type="none"/>
              </a:ln>
            </p:spPr>
          </p:cxnSp>
        </p:grpSp>
        <p:sp>
          <p:nvSpPr>
            <p:cNvPr id="937" name="Google Shape;937;p106"/>
            <p:cNvSpPr txBox="1"/>
            <p:nvPr/>
          </p:nvSpPr>
          <p:spPr>
            <a:xfrm>
              <a:off x="4747193" y="3033020"/>
              <a:ext cx="1240800" cy="153900"/>
            </a:xfrm>
            <a:prstGeom prst="rect">
              <a:avLst/>
            </a:prstGeom>
            <a:noFill/>
            <a:ln>
              <a:noFill/>
            </a:ln>
          </p:spPr>
          <p:txBody>
            <a:bodyPr anchorCtr="0" anchor="t" bIns="22850" lIns="22850" spcFirstLastPara="1" rIns="22850" wrap="square" tIns="22850">
              <a:spAutoFit/>
            </a:bodyPr>
            <a:lstStyle/>
            <a:p>
              <a:pPr indent="0" lvl="0" marL="0" rtl="0" algn="r">
                <a:spcBef>
                  <a:spcPts val="0"/>
                </a:spcBef>
                <a:spcAft>
                  <a:spcPts val="200"/>
                </a:spcAft>
                <a:buNone/>
              </a:pPr>
              <a:r>
                <a:rPr lang="en" sz="700">
                  <a:solidFill>
                    <a:srgbClr val="FFFFFF"/>
                  </a:solidFill>
                  <a:latin typeface="Inter Light"/>
                  <a:ea typeface="Inter Light"/>
                  <a:cs typeface="Inter Light"/>
                  <a:sym typeface="Inter Light"/>
                </a:rPr>
                <a:t>Lama  3</a:t>
              </a:r>
              <a:endParaRPr sz="700">
                <a:solidFill>
                  <a:srgbClr val="FFFFFF"/>
                </a:solidFill>
                <a:latin typeface="Inter Light"/>
                <a:ea typeface="Inter Light"/>
                <a:cs typeface="Inter Light"/>
                <a:sym typeface="Inter Light"/>
              </a:endParaRPr>
            </a:p>
          </p:txBody>
        </p:sp>
        <p:sp>
          <p:nvSpPr>
            <p:cNvPr id="938" name="Google Shape;938;p106"/>
            <p:cNvSpPr/>
            <p:nvPr/>
          </p:nvSpPr>
          <p:spPr>
            <a:xfrm>
              <a:off x="7340223" y="1157791"/>
              <a:ext cx="79500" cy="75300"/>
            </a:xfrm>
            <a:prstGeom prst="ellipse">
              <a:avLst/>
            </a:prstGeom>
            <a:solidFill>
              <a:srgbClr val="F25559">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sp>
          <p:nvSpPr>
            <p:cNvPr id="939" name="Google Shape;939;p106"/>
            <p:cNvSpPr/>
            <p:nvPr/>
          </p:nvSpPr>
          <p:spPr>
            <a:xfrm>
              <a:off x="7356130" y="1115405"/>
              <a:ext cx="119100" cy="112500"/>
            </a:xfrm>
            <a:prstGeom prst="ellipse">
              <a:avLst/>
            </a:prstGeom>
            <a:solidFill>
              <a:srgbClr val="F25559"/>
            </a:solidFill>
            <a:ln cap="flat"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0" u="none" cap="none" strike="noStrike">
                <a:solidFill>
                  <a:srgbClr val="FFFFFF"/>
                </a:solidFill>
                <a:latin typeface="Inter"/>
                <a:ea typeface="Inter"/>
                <a:cs typeface="Inter"/>
                <a:sym typeface="Inter"/>
              </a:endParaRPr>
            </a:p>
          </p:txBody>
        </p:sp>
        <p:cxnSp>
          <p:nvCxnSpPr>
            <p:cNvPr id="940" name="Google Shape;940;p106"/>
            <p:cNvCxnSpPr/>
            <p:nvPr/>
          </p:nvCxnSpPr>
          <p:spPr>
            <a:xfrm rot="10800000">
              <a:off x="6993730" y="1170012"/>
              <a:ext cx="362400" cy="3300"/>
            </a:xfrm>
            <a:prstGeom prst="straightConnector1">
              <a:avLst/>
            </a:prstGeom>
            <a:noFill/>
            <a:ln cap="flat" cmpd="sng" w="9525">
              <a:solidFill>
                <a:srgbClr val="FFFFFF"/>
              </a:solidFill>
              <a:prstDash val="solid"/>
              <a:round/>
              <a:headEnd len="sm" w="sm" type="none"/>
              <a:tailEnd len="sm" w="sm" type="none"/>
            </a:ln>
          </p:spPr>
        </p:cxnSp>
        <p:sp>
          <p:nvSpPr>
            <p:cNvPr id="941" name="Google Shape;941;p106"/>
            <p:cNvSpPr txBox="1"/>
            <p:nvPr/>
          </p:nvSpPr>
          <p:spPr>
            <a:xfrm>
              <a:off x="5988000" y="1094695"/>
              <a:ext cx="970200" cy="1539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200"/>
                </a:spcAft>
                <a:buNone/>
              </a:pPr>
              <a:r>
                <a:rPr lang="en" sz="700">
                  <a:solidFill>
                    <a:srgbClr val="FFFFFF"/>
                  </a:solidFill>
                  <a:latin typeface="Inter Light"/>
                  <a:ea typeface="Inter Light"/>
                  <a:cs typeface="Inter Light"/>
                  <a:sym typeface="Inter Light"/>
                </a:rPr>
                <a:t>GPT-5</a:t>
              </a:r>
              <a:endParaRPr b="0" i="0" sz="700" u="none" cap="none" strike="noStrike">
                <a:solidFill>
                  <a:srgbClr val="FFFFFF"/>
                </a:solidFill>
                <a:latin typeface="Inter Light"/>
                <a:ea typeface="Inter Light"/>
                <a:cs typeface="Inter Light"/>
                <a:sym typeface="Inter Light"/>
              </a:endParaRPr>
            </a:p>
          </p:txBody>
        </p:sp>
      </p:grpSp>
      <p:sp>
        <p:nvSpPr>
          <p:cNvPr id="942" name="Google Shape;942;p106"/>
          <p:cNvSpPr/>
          <p:nvPr/>
        </p:nvSpPr>
        <p:spPr>
          <a:xfrm>
            <a:off x="4643700" y="2617975"/>
            <a:ext cx="25587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rgbClr val="CDFDDA"/>
                </a:solidFill>
                <a:latin typeface="Inter"/>
                <a:ea typeface="Inter"/>
                <a:cs typeface="Inter"/>
                <a:sym typeface="Inter"/>
              </a:rPr>
              <a:t>~2</a:t>
            </a:r>
            <a:endParaRPr sz="5800">
              <a:solidFill>
                <a:srgbClr val="CDFDDA"/>
              </a:solidFill>
              <a:latin typeface="Inter"/>
              <a:ea typeface="Inter"/>
              <a:cs typeface="Inter"/>
              <a:sym typeface="Inter"/>
            </a:endParaRPr>
          </a:p>
        </p:txBody>
      </p:sp>
      <p:sp>
        <p:nvSpPr>
          <p:cNvPr id="943" name="Google Shape;943;p106"/>
          <p:cNvSpPr/>
          <p:nvPr/>
        </p:nvSpPr>
        <p:spPr>
          <a:xfrm>
            <a:off x="6980425" y="2857225"/>
            <a:ext cx="1865100" cy="5313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a:solidFill>
                  <a:srgbClr val="FFFFFF"/>
                </a:solidFill>
                <a:latin typeface="Inter Light"/>
                <a:ea typeface="Inter Light"/>
                <a:cs typeface="Inter Light"/>
                <a:sym typeface="Inter Light"/>
              </a:rPr>
              <a:t>LLMs are </a:t>
            </a:r>
            <a:endParaRPr>
              <a:solidFill>
                <a:srgbClr val="FFFFFF"/>
              </a:solidFill>
              <a:latin typeface="Inter Light"/>
              <a:ea typeface="Inter Light"/>
              <a:cs typeface="Inter Light"/>
              <a:sym typeface="Inter Light"/>
            </a:endParaRPr>
          </a:p>
          <a:p>
            <a:pPr indent="0" lvl="0" marL="0" marR="0" rtl="0" algn="l">
              <a:lnSpc>
                <a:spcPct val="100000"/>
              </a:lnSpc>
              <a:spcBef>
                <a:spcPts val="0"/>
              </a:spcBef>
              <a:spcAft>
                <a:spcPts val="0"/>
              </a:spcAft>
              <a:buNone/>
            </a:pPr>
            <a:r>
              <a:rPr lang="en">
                <a:solidFill>
                  <a:srgbClr val="FFFFFF"/>
                </a:solidFill>
                <a:latin typeface="Inter Light"/>
                <a:ea typeface="Inter Light"/>
                <a:cs typeface="Inter Light"/>
                <a:sym typeface="Inter Light"/>
              </a:rPr>
              <a:t>released weekly</a:t>
            </a:r>
            <a:endParaRPr>
              <a:solidFill>
                <a:srgbClr val="FFFFFF"/>
              </a:solidFill>
              <a:latin typeface="Inter Light"/>
              <a:ea typeface="Inter Light"/>
              <a:cs typeface="Inter Light"/>
              <a:sym typeface="Inter Light"/>
            </a:endParaRPr>
          </a:p>
        </p:txBody>
      </p:sp>
      <p:sp>
        <p:nvSpPr>
          <p:cNvPr id="944" name="Google Shape;944;p106"/>
          <p:cNvSpPr/>
          <p:nvPr/>
        </p:nvSpPr>
        <p:spPr>
          <a:xfrm>
            <a:off x="4643700" y="1420675"/>
            <a:ext cx="25587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rgbClr val="CDFDDA"/>
                </a:solidFill>
                <a:latin typeface="Inter"/>
                <a:ea typeface="Inter"/>
                <a:cs typeface="Inter"/>
                <a:sym typeface="Inter"/>
              </a:rPr>
              <a:t>~70</a:t>
            </a:r>
            <a:endParaRPr sz="5800">
              <a:solidFill>
                <a:srgbClr val="CDFDDA"/>
              </a:solidFill>
              <a:latin typeface="Inter"/>
              <a:ea typeface="Inter"/>
              <a:cs typeface="Inter"/>
              <a:sym typeface="Inter"/>
            </a:endParaRPr>
          </a:p>
        </p:txBody>
      </p:sp>
      <p:sp>
        <p:nvSpPr>
          <p:cNvPr id="945" name="Google Shape;945;p106"/>
          <p:cNvSpPr/>
          <p:nvPr/>
        </p:nvSpPr>
        <p:spPr>
          <a:xfrm>
            <a:off x="6980425" y="1736125"/>
            <a:ext cx="1865100" cy="2910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a:solidFill>
                  <a:srgbClr val="FFFFFF"/>
                </a:solidFill>
                <a:latin typeface="Inter Light"/>
                <a:ea typeface="Inter Light"/>
                <a:cs typeface="Inter Light"/>
                <a:sym typeface="Inter Light"/>
              </a:rPr>
              <a:t>Major LLMs</a:t>
            </a:r>
            <a:endParaRPr>
              <a:solidFill>
                <a:srgbClr val="FFFFFF"/>
              </a:solidFill>
              <a:latin typeface="Inter Light"/>
              <a:ea typeface="Inter Light"/>
              <a:cs typeface="Inter Light"/>
              <a:sym typeface="Inter Light"/>
            </a:endParaRPr>
          </a:p>
        </p:txBody>
      </p:sp>
      <p:sp>
        <p:nvSpPr>
          <p:cNvPr id="946" name="Google Shape;946;p106"/>
          <p:cNvSpPr txBox="1"/>
          <p:nvPr/>
        </p:nvSpPr>
        <p:spPr>
          <a:xfrm>
            <a:off x="3429004" y="3598313"/>
            <a:ext cx="1210800" cy="1692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0"/>
              </a:spcAft>
              <a:buNone/>
            </a:pPr>
            <a:r>
              <a:rPr b="0" i="0" lang="en" sz="800" u="none" cap="none" strike="noStrike">
                <a:solidFill>
                  <a:srgbClr val="787878"/>
                </a:solidFill>
                <a:latin typeface="Inter Medium"/>
                <a:ea typeface="Inter Medium"/>
                <a:cs typeface="Inter Medium"/>
                <a:sym typeface="Inter Medium"/>
              </a:rPr>
              <a:t>10</a:t>
            </a:r>
            <a:r>
              <a:rPr b="0" baseline="30000" i="0" lang="en" sz="800" u="none" cap="none" strike="noStrike">
                <a:solidFill>
                  <a:srgbClr val="787878"/>
                </a:solidFill>
                <a:latin typeface="Inter Medium"/>
                <a:ea typeface="Inter Medium"/>
                <a:cs typeface="Inter Medium"/>
                <a:sym typeface="Inter Medium"/>
              </a:rPr>
              <a:t>5</a:t>
            </a:r>
            <a:endParaRPr b="0" baseline="30000" i="0" sz="800" u="none" cap="none" strike="noStrike">
              <a:solidFill>
                <a:srgbClr val="787878"/>
              </a:solidFill>
              <a:latin typeface="Inter Medium"/>
              <a:ea typeface="Inter Medium"/>
              <a:cs typeface="Inter Medium"/>
              <a:sym typeface="Inter Medium"/>
            </a:endParaRPr>
          </a:p>
        </p:txBody>
      </p:sp>
      <p:sp>
        <p:nvSpPr>
          <p:cNvPr id="947" name="Google Shape;947;p106"/>
          <p:cNvSpPr txBox="1"/>
          <p:nvPr/>
        </p:nvSpPr>
        <p:spPr>
          <a:xfrm>
            <a:off x="3429004" y="2414242"/>
            <a:ext cx="1210800" cy="1692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0"/>
              </a:spcAft>
              <a:buNone/>
            </a:pPr>
            <a:r>
              <a:rPr b="0" i="0" lang="en" sz="800" u="none" cap="none" strike="noStrike">
                <a:solidFill>
                  <a:srgbClr val="787878"/>
                </a:solidFill>
                <a:latin typeface="Inter Medium"/>
                <a:ea typeface="Inter Medium"/>
                <a:cs typeface="Inter Medium"/>
                <a:sym typeface="Inter Medium"/>
              </a:rPr>
              <a:t>10</a:t>
            </a:r>
            <a:r>
              <a:rPr b="0" baseline="30000" i="0" lang="en" sz="800" u="none" cap="none" strike="noStrike">
                <a:solidFill>
                  <a:srgbClr val="787878"/>
                </a:solidFill>
                <a:latin typeface="Inter Medium"/>
                <a:ea typeface="Inter Medium"/>
                <a:cs typeface="Inter Medium"/>
                <a:sym typeface="Inter Medium"/>
              </a:rPr>
              <a:t>15</a:t>
            </a:r>
            <a:endParaRPr b="0" baseline="30000" i="0" sz="800" u="none" cap="none" strike="noStrike">
              <a:solidFill>
                <a:srgbClr val="787878"/>
              </a:solidFill>
              <a:latin typeface="Inter Medium"/>
              <a:ea typeface="Inter Medium"/>
              <a:cs typeface="Inter Medium"/>
              <a:sym typeface="Inter Medium"/>
            </a:endParaRPr>
          </a:p>
        </p:txBody>
      </p:sp>
      <p:sp>
        <p:nvSpPr>
          <p:cNvPr id="948" name="Google Shape;948;p106"/>
          <p:cNvSpPr txBox="1"/>
          <p:nvPr/>
        </p:nvSpPr>
        <p:spPr>
          <a:xfrm>
            <a:off x="3429004" y="1176825"/>
            <a:ext cx="1210800" cy="169200"/>
          </a:xfrm>
          <a:prstGeom prst="rect">
            <a:avLst/>
          </a:prstGeom>
          <a:noFill/>
          <a:ln>
            <a:noFill/>
          </a:ln>
        </p:spPr>
        <p:txBody>
          <a:bodyPr anchorCtr="0" anchor="t" bIns="22850" lIns="22850" spcFirstLastPara="1" rIns="22850" wrap="square" tIns="22850">
            <a:spAutoFit/>
          </a:bodyPr>
          <a:lstStyle/>
          <a:p>
            <a:pPr indent="0" lvl="0" marL="0" marR="0" rtl="0" algn="r">
              <a:lnSpc>
                <a:spcPct val="100000"/>
              </a:lnSpc>
              <a:spcBef>
                <a:spcPts val="0"/>
              </a:spcBef>
              <a:spcAft>
                <a:spcPts val="0"/>
              </a:spcAft>
              <a:buNone/>
            </a:pPr>
            <a:r>
              <a:rPr b="0" i="0" lang="en" sz="800" u="none" cap="none" strike="noStrike">
                <a:solidFill>
                  <a:srgbClr val="787878"/>
                </a:solidFill>
                <a:latin typeface="Inter Medium"/>
                <a:ea typeface="Inter Medium"/>
                <a:cs typeface="Inter Medium"/>
                <a:sym typeface="Inter Medium"/>
              </a:rPr>
              <a:t>10</a:t>
            </a:r>
            <a:r>
              <a:rPr b="0" baseline="30000" i="0" lang="en" sz="800" u="none" cap="none" strike="noStrike">
                <a:solidFill>
                  <a:srgbClr val="787878"/>
                </a:solidFill>
                <a:latin typeface="Inter Medium"/>
                <a:ea typeface="Inter Medium"/>
                <a:cs typeface="Inter Medium"/>
                <a:sym typeface="Inter Medium"/>
              </a:rPr>
              <a:t>25</a:t>
            </a:r>
            <a:endParaRPr b="0" baseline="30000" i="0" sz="800" u="none" cap="none" strike="noStrike">
              <a:solidFill>
                <a:srgbClr val="787878"/>
              </a:solidFill>
              <a:latin typeface="Inter Medium"/>
              <a:ea typeface="Inter Medium"/>
              <a:cs typeface="Inter Medium"/>
              <a:sym typeface="Inter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07"/>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is already in your company</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Who is monitoring it?</a:t>
            </a:r>
            <a:endParaRPr sz="1600"/>
          </a:p>
          <a:p>
            <a:pPr indent="0" lvl="0" marL="0" marR="0" rtl="0" algn="ctr">
              <a:lnSpc>
                <a:spcPct val="90000"/>
              </a:lnSpc>
              <a:spcBef>
                <a:spcPts val="0"/>
              </a:spcBef>
              <a:spcAft>
                <a:spcPts val="0"/>
              </a:spcAft>
              <a:buNone/>
            </a:pPr>
            <a:r>
              <a:t/>
            </a:r>
            <a:endParaRPr/>
          </a:p>
        </p:txBody>
      </p:sp>
      <p:sp>
        <p:nvSpPr>
          <p:cNvPr id="954" name="Google Shape;954;p10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id="955" name="Google Shape;955;p107"/>
          <p:cNvPicPr preferRelativeResize="0"/>
          <p:nvPr/>
        </p:nvPicPr>
        <p:blipFill>
          <a:blip r:embed="rId3">
            <a:alphaModFix/>
          </a:blip>
          <a:stretch>
            <a:fillRect/>
          </a:stretch>
        </p:blipFill>
        <p:spPr>
          <a:xfrm>
            <a:off x="-2232925" y="3074825"/>
            <a:ext cx="552600" cy="552600"/>
          </a:xfrm>
          <a:prstGeom prst="rect">
            <a:avLst/>
          </a:prstGeom>
          <a:noFill/>
          <a:ln>
            <a:noFill/>
          </a:ln>
        </p:spPr>
      </p:pic>
      <p:sp>
        <p:nvSpPr>
          <p:cNvPr id="956" name="Google Shape;956;p107"/>
          <p:cNvSpPr txBox="1"/>
          <p:nvPr>
            <p:ph idx="2" type="subTitle"/>
          </p:nvPr>
        </p:nvSpPr>
        <p:spPr>
          <a:xfrm>
            <a:off x="501250" y="3659600"/>
            <a:ext cx="22446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+75% of the workforce is using unapproved AI tools without oversight</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957" name="Google Shape;957;p107"/>
          <p:cNvSpPr txBox="1"/>
          <p:nvPr>
            <p:ph idx="3" type="subTitle"/>
          </p:nvPr>
        </p:nvSpPr>
        <p:spPr>
          <a:xfrm>
            <a:off x="3128694" y="35834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77% of companies lack a strategy to manage AI risk and governance </a:t>
            </a:r>
            <a:endParaRPr sz="1000">
              <a:latin typeface="Inter Light"/>
              <a:ea typeface="Inter Light"/>
              <a:cs typeface="Inter Light"/>
              <a:sym typeface="Inter Light"/>
            </a:endParaRPr>
          </a:p>
          <a:p>
            <a:pPr indent="0" lvl="0" marL="0" rtl="0" algn="l">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000">
              <a:latin typeface="Inter Light"/>
              <a:ea typeface="Inter Light"/>
              <a:cs typeface="Inter Light"/>
              <a:sym typeface="Inter Light"/>
            </a:endParaRPr>
          </a:p>
        </p:txBody>
      </p:sp>
      <p:sp>
        <p:nvSpPr>
          <p:cNvPr id="958" name="Google Shape;958;p107"/>
          <p:cNvSpPr txBox="1"/>
          <p:nvPr>
            <p:ph idx="4" type="subTitle"/>
          </p:nvPr>
        </p:nvSpPr>
        <p:spPr>
          <a:xfrm>
            <a:off x="6070400" y="3583400"/>
            <a:ext cx="2590800" cy="12321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0"/>
              </a:spcAft>
              <a:buNone/>
            </a:pPr>
            <a:r>
              <a:rPr lang="en" sz="1000">
                <a:latin typeface="Inter Light"/>
                <a:ea typeface="Inter Light"/>
                <a:cs typeface="Inter Light"/>
                <a:sym typeface="Inter Light"/>
              </a:rPr>
              <a:t>Organizations that invest in AI governance will experience 40% fewer risks  </a:t>
            </a:r>
            <a:endParaRPr sz="1000">
              <a:latin typeface="Inter Light"/>
              <a:ea typeface="Inter Light"/>
              <a:cs typeface="Inter Light"/>
              <a:sym typeface="Inter Light"/>
            </a:endParaRPr>
          </a:p>
          <a:p>
            <a:pPr indent="0" lvl="0" marL="0" rtl="0" algn="ctr">
              <a:lnSpc>
                <a:spcPct val="115000"/>
              </a:lnSpc>
              <a:spcBef>
                <a:spcPts val="1200"/>
              </a:spcBef>
              <a:spcAft>
                <a:spcPts val="0"/>
              </a:spcAft>
              <a:buNone/>
            </a:pPr>
            <a:r>
              <a:t/>
            </a:r>
            <a:endParaRPr sz="1000">
              <a:latin typeface="Inter Light"/>
              <a:ea typeface="Inter Light"/>
              <a:cs typeface="Inter Light"/>
              <a:sym typeface="Inter Light"/>
            </a:endParaRPr>
          </a:p>
          <a:p>
            <a:pPr indent="0" lvl="0" marL="0" rtl="0" algn="ctr">
              <a:spcBef>
                <a:spcPts val="1200"/>
              </a:spcBef>
              <a:spcAft>
                <a:spcPts val="0"/>
              </a:spcAft>
              <a:buNone/>
            </a:pPr>
            <a:r>
              <a:t/>
            </a:r>
            <a:endParaRPr sz="1100">
              <a:latin typeface="Inter Light"/>
              <a:ea typeface="Inter Light"/>
              <a:cs typeface="Inter Light"/>
              <a:sym typeface="Inter Light"/>
            </a:endParaRPr>
          </a:p>
        </p:txBody>
      </p:sp>
      <p:sp>
        <p:nvSpPr>
          <p:cNvPr id="959" name="Google Shape;959;p107"/>
          <p:cNvSpPr txBox="1"/>
          <p:nvPr/>
        </p:nvSpPr>
        <p:spPr>
          <a:xfrm>
            <a:off x="328150" y="2916613"/>
            <a:ext cx="25908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Employees are exposing </a:t>
            </a:r>
            <a:r>
              <a:rPr lang="en">
                <a:solidFill>
                  <a:schemeClr val="dk1"/>
                </a:solidFill>
                <a:latin typeface="Inter Medium"/>
                <a:ea typeface="Inter Medium"/>
                <a:cs typeface="Inter Medium"/>
                <a:sym typeface="Inter Medium"/>
              </a:rPr>
              <a:t>sensitive</a:t>
            </a:r>
            <a:r>
              <a:rPr lang="en">
                <a:solidFill>
                  <a:schemeClr val="dk1"/>
                </a:solidFill>
                <a:latin typeface="Inter Medium"/>
                <a:ea typeface="Inter Medium"/>
                <a:cs typeface="Inter Medium"/>
                <a:sym typeface="Inter Medium"/>
              </a:rPr>
              <a:t> data</a:t>
            </a:r>
            <a:endParaRPr>
              <a:solidFill>
                <a:schemeClr val="dk1"/>
              </a:solidFill>
              <a:latin typeface="Inter Medium"/>
              <a:ea typeface="Inter Medium"/>
              <a:cs typeface="Inter Medium"/>
              <a:sym typeface="Inter Medium"/>
            </a:endParaRPr>
          </a:p>
        </p:txBody>
      </p:sp>
      <p:sp>
        <p:nvSpPr>
          <p:cNvPr id="960" name="Google Shape;960;p107"/>
          <p:cNvSpPr txBox="1"/>
          <p:nvPr/>
        </p:nvSpPr>
        <p:spPr>
          <a:xfrm>
            <a:off x="3043194" y="2916613"/>
            <a:ext cx="27483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No oversight = compliance nightmares</a:t>
            </a:r>
            <a:endParaRPr>
              <a:solidFill>
                <a:schemeClr val="dk1"/>
              </a:solidFill>
              <a:latin typeface="Inter Medium"/>
              <a:ea typeface="Inter Medium"/>
              <a:cs typeface="Inter Medium"/>
              <a:sym typeface="Inter Medium"/>
            </a:endParaRPr>
          </a:p>
        </p:txBody>
      </p:sp>
      <p:sp>
        <p:nvSpPr>
          <p:cNvPr id="961" name="Google Shape;961;p107"/>
          <p:cNvSpPr txBox="1"/>
          <p:nvPr/>
        </p:nvSpPr>
        <p:spPr>
          <a:xfrm>
            <a:off x="5915750" y="2916613"/>
            <a:ext cx="29001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Medium"/>
                <a:ea typeface="Inter Medium"/>
                <a:cs typeface="Inter Medium"/>
                <a:sym typeface="Inter Medium"/>
              </a:rPr>
              <a:t>Is your company prepared to handle the risks?</a:t>
            </a:r>
            <a:endParaRPr>
              <a:solidFill>
                <a:schemeClr val="dk1"/>
              </a:solidFill>
              <a:latin typeface="Inter Medium"/>
              <a:ea typeface="Inter Medium"/>
              <a:cs typeface="Inter Medium"/>
              <a:sym typeface="Inter Medium"/>
            </a:endParaRPr>
          </a:p>
        </p:txBody>
      </p:sp>
      <p:pic>
        <p:nvPicPr>
          <p:cNvPr id="962" name="Google Shape;962;p107"/>
          <p:cNvPicPr preferRelativeResize="0"/>
          <p:nvPr/>
        </p:nvPicPr>
        <p:blipFill>
          <a:blip r:embed="rId4">
            <a:alphaModFix/>
          </a:blip>
          <a:stretch>
            <a:fillRect/>
          </a:stretch>
        </p:blipFill>
        <p:spPr>
          <a:xfrm>
            <a:off x="4048456" y="2141595"/>
            <a:ext cx="737775" cy="737775"/>
          </a:xfrm>
          <a:prstGeom prst="rect">
            <a:avLst/>
          </a:prstGeom>
          <a:noFill/>
          <a:ln>
            <a:noFill/>
          </a:ln>
        </p:spPr>
      </p:pic>
      <p:pic>
        <p:nvPicPr>
          <p:cNvPr id="963" name="Google Shape;963;p107"/>
          <p:cNvPicPr preferRelativeResize="0"/>
          <p:nvPr/>
        </p:nvPicPr>
        <p:blipFill>
          <a:blip r:embed="rId5">
            <a:alphaModFix/>
          </a:blip>
          <a:stretch>
            <a:fillRect/>
          </a:stretch>
        </p:blipFill>
        <p:spPr>
          <a:xfrm>
            <a:off x="1254651" y="2141595"/>
            <a:ext cx="734391" cy="737775"/>
          </a:xfrm>
          <a:prstGeom prst="rect">
            <a:avLst/>
          </a:prstGeom>
          <a:noFill/>
          <a:ln>
            <a:noFill/>
          </a:ln>
        </p:spPr>
      </p:pic>
      <p:pic>
        <p:nvPicPr>
          <p:cNvPr id="964" name="Google Shape;964;p107"/>
          <p:cNvPicPr preferRelativeResize="0"/>
          <p:nvPr/>
        </p:nvPicPr>
        <p:blipFill>
          <a:blip r:embed="rId6">
            <a:alphaModFix/>
          </a:blip>
          <a:stretch>
            <a:fillRect/>
          </a:stretch>
        </p:blipFill>
        <p:spPr>
          <a:xfrm>
            <a:off x="6996912" y="2141595"/>
            <a:ext cx="737775" cy="737775"/>
          </a:xfrm>
          <a:prstGeom prst="rect">
            <a:avLst/>
          </a:prstGeom>
          <a:noFill/>
          <a:ln>
            <a:noFill/>
          </a:ln>
        </p:spPr>
      </p:pic>
      <p:sp>
        <p:nvSpPr>
          <p:cNvPr id="965" name="Google Shape;965;p107"/>
          <p:cNvSpPr txBox="1"/>
          <p:nvPr/>
        </p:nvSpPr>
        <p:spPr>
          <a:xfrm>
            <a:off x="2159100" y="4805175"/>
            <a:ext cx="4825800" cy="108600"/>
          </a:xfrm>
          <a:prstGeom prst="rect">
            <a:avLst/>
          </a:prstGeom>
          <a:noFill/>
          <a:ln>
            <a:noFill/>
          </a:ln>
        </p:spPr>
        <p:txBody>
          <a:bodyPr anchorCtr="0" anchor="t" bIns="22850" lIns="22850" spcFirstLastPara="1" rIns="22850" wrap="square" tIns="22850">
            <a:noAutofit/>
          </a:bodyPr>
          <a:lstStyle/>
          <a:p>
            <a:pPr indent="0" lvl="0" marL="0" rtl="0" algn="ctr">
              <a:spcBef>
                <a:spcPts val="0"/>
              </a:spcBef>
              <a:spcAft>
                <a:spcPts val="0"/>
              </a:spcAft>
              <a:buNone/>
            </a:pPr>
            <a:r>
              <a:rPr lang="en" sz="800">
                <a:solidFill>
                  <a:srgbClr val="011B58"/>
                </a:solidFill>
                <a:latin typeface="Inter"/>
                <a:ea typeface="Inter"/>
                <a:cs typeface="Inter"/>
                <a:sym typeface="Inter"/>
              </a:rPr>
              <a:t>Source: Microsoft, Deloitte, Gartner </a:t>
            </a:r>
            <a:endParaRPr sz="800">
              <a:solidFill>
                <a:srgbClr val="FFFFFF"/>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71" name="Google Shape;971;p10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Companies need to stay up to date</a:t>
            </a:r>
            <a:endParaRPr/>
          </a:p>
        </p:txBody>
      </p:sp>
      <p:sp>
        <p:nvSpPr>
          <p:cNvPr id="972" name="Google Shape;972;p10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 multi-LLM approach is key for balancing cost &amp; utility</a:t>
            </a:r>
            <a:endParaRPr/>
          </a:p>
        </p:txBody>
      </p:sp>
      <p:sp>
        <p:nvSpPr>
          <p:cNvPr id="973" name="Google Shape;973;p108"/>
          <p:cNvSpPr txBox="1"/>
          <p:nvPr>
            <p:ph idx="2" type="subTitle"/>
          </p:nvPr>
        </p:nvSpPr>
        <p:spPr>
          <a:xfrm>
            <a:off x="24038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Cost-efficiency</a:t>
            </a:r>
            <a:endParaRPr b="1">
              <a:latin typeface="Inter"/>
              <a:ea typeface="Inter"/>
              <a:cs typeface="Inter"/>
              <a:sym typeface="Inter"/>
            </a:endParaRPr>
          </a:p>
          <a:p>
            <a:pPr indent="0" lvl="0" marL="0" rtl="0" algn="ctr">
              <a:spcBef>
                <a:spcPts val="0"/>
              </a:spcBef>
              <a:spcAft>
                <a:spcPts val="0"/>
              </a:spcAft>
              <a:buNone/>
            </a:pPr>
            <a:r>
              <a:t/>
            </a:r>
            <a:endParaRPr b="1">
              <a:solidFill>
                <a:schemeClr val="accent2"/>
              </a:solidFill>
              <a:latin typeface="Inter"/>
              <a:ea typeface="Inter"/>
              <a:cs typeface="Inter"/>
              <a:sym typeface="Inter"/>
            </a:endParaRPr>
          </a:p>
          <a:p>
            <a:pPr indent="0" lvl="0" marL="0" rtl="0" algn="ctr">
              <a:spcBef>
                <a:spcPts val="0"/>
              </a:spcBef>
              <a:spcAft>
                <a:spcPts val="0"/>
              </a:spcAft>
              <a:buNone/>
            </a:pPr>
            <a:r>
              <a:rPr lang="en" sz="1000"/>
              <a:t>N</a:t>
            </a:r>
            <a:r>
              <a:rPr lang="en" sz="1000"/>
              <a:t>ewer models offer better performance capabilities at a lower cost</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sz="1000"/>
          </a:p>
          <a:p>
            <a:pPr indent="0" lvl="0" marL="0" rtl="0" algn="ctr">
              <a:spcBef>
                <a:spcPts val="0"/>
              </a:spcBef>
              <a:spcAft>
                <a:spcPts val="0"/>
              </a:spcAft>
              <a:buNone/>
            </a:pPr>
            <a:r>
              <a:t/>
            </a:r>
            <a:endParaRPr/>
          </a:p>
        </p:txBody>
      </p:sp>
      <p:sp>
        <p:nvSpPr>
          <p:cNvPr id="974" name="Google Shape;974;p108"/>
          <p:cNvSpPr txBox="1"/>
          <p:nvPr>
            <p:ph idx="3" type="subTitle"/>
          </p:nvPr>
        </p:nvSpPr>
        <p:spPr>
          <a:xfrm>
            <a:off x="2431611"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Tailored Capabilities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A multi-LLM approach gives companies the flexibility to use the best model for each task  </a:t>
            </a:r>
            <a:endParaRPr/>
          </a:p>
        </p:txBody>
      </p:sp>
      <p:sp>
        <p:nvSpPr>
          <p:cNvPr id="975" name="Google Shape;975;p108"/>
          <p:cNvSpPr txBox="1"/>
          <p:nvPr>
            <p:ph idx="4" type="subTitle"/>
          </p:nvPr>
        </p:nvSpPr>
        <p:spPr>
          <a:xfrm>
            <a:off x="4622808" y="3180310"/>
            <a:ext cx="20097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Better Performance</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a:p>
            <a:pPr indent="0" lvl="0" marL="0" rtl="0" algn="ctr">
              <a:spcBef>
                <a:spcPts val="0"/>
              </a:spcBef>
              <a:spcAft>
                <a:spcPts val="0"/>
              </a:spcAft>
              <a:buNone/>
            </a:pPr>
            <a:r>
              <a:rPr lang="en" sz="1000"/>
              <a:t>Newer models can d</a:t>
            </a:r>
            <a:r>
              <a:rPr lang="en" sz="1000"/>
              <a:t>eliver faster, </a:t>
            </a:r>
            <a:endParaRPr sz="1000"/>
          </a:p>
          <a:p>
            <a:pPr indent="0" lvl="0" marL="0" rtl="0" algn="ctr">
              <a:spcBef>
                <a:spcPts val="0"/>
              </a:spcBef>
              <a:spcAft>
                <a:spcPts val="0"/>
              </a:spcAft>
              <a:buNone/>
            </a:pPr>
            <a:r>
              <a:rPr lang="en" sz="1000"/>
              <a:t>more accurate, </a:t>
            </a:r>
            <a:r>
              <a:rPr lang="en" sz="1000"/>
              <a:t>and</a:t>
            </a:r>
            <a:r>
              <a:rPr lang="en" sz="1000"/>
              <a:t> context-aware responses </a:t>
            </a:r>
            <a:endParaRPr b="1">
              <a:latin typeface="Inter"/>
              <a:ea typeface="Inter"/>
              <a:cs typeface="Inter"/>
              <a:sym typeface="Inter"/>
            </a:endParaRPr>
          </a:p>
          <a:p>
            <a:pPr indent="0" lvl="0" marL="0" rtl="0" algn="ctr">
              <a:spcBef>
                <a:spcPts val="0"/>
              </a:spcBef>
              <a:spcAft>
                <a:spcPts val="0"/>
              </a:spcAft>
              <a:buNone/>
            </a:pPr>
            <a:r>
              <a:t/>
            </a:r>
            <a:endParaRPr b="1">
              <a:latin typeface="Inter"/>
              <a:ea typeface="Inter"/>
              <a:cs typeface="Inter"/>
              <a:sym typeface="Inter"/>
            </a:endParaRPr>
          </a:p>
        </p:txBody>
      </p:sp>
      <p:sp>
        <p:nvSpPr>
          <p:cNvPr id="976" name="Google Shape;976;p108"/>
          <p:cNvSpPr txBox="1"/>
          <p:nvPr>
            <p:ph idx="4" type="subTitle"/>
          </p:nvPr>
        </p:nvSpPr>
        <p:spPr>
          <a:xfrm>
            <a:off x="6754825" y="3171175"/>
            <a:ext cx="2068800" cy="96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latin typeface="Inter"/>
                <a:ea typeface="Inter"/>
                <a:cs typeface="Inter"/>
                <a:sym typeface="Inter"/>
              </a:rPr>
              <a:t>End of life risks</a:t>
            </a:r>
            <a:endParaRPr b="1">
              <a:latin typeface="Inter"/>
              <a:ea typeface="Inter"/>
              <a:cs typeface="Inter"/>
              <a:sym typeface="Inter"/>
            </a:endParaRPr>
          </a:p>
          <a:p>
            <a:pPr indent="0" lvl="0" marL="0" rtl="0" algn="ctr">
              <a:spcBef>
                <a:spcPts val="0"/>
              </a:spcBef>
              <a:spcAft>
                <a:spcPts val="0"/>
              </a:spcAft>
              <a:buNone/>
            </a:pPr>
            <a:r>
              <a:t/>
            </a:r>
            <a:endParaRPr sz="1100"/>
          </a:p>
          <a:p>
            <a:pPr indent="0" lvl="0" marL="0" rtl="0" algn="ctr">
              <a:spcBef>
                <a:spcPts val="0"/>
              </a:spcBef>
              <a:spcAft>
                <a:spcPts val="0"/>
              </a:spcAft>
              <a:buNone/>
            </a:pPr>
            <a:r>
              <a:rPr lang="en" sz="1000"/>
              <a:t>Older models become incompatible, outdated,</a:t>
            </a:r>
            <a:endParaRPr sz="1000"/>
          </a:p>
          <a:p>
            <a:pPr indent="0" lvl="0" marL="0" rtl="0" algn="ctr">
              <a:spcBef>
                <a:spcPts val="0"/>
              </a:spcBef>
              <a:spcAft>
                <a:spcPts val="0"/>
              </a:spcAft>
              <a:buNone/>
            </a:pPr>
            <a:r>
              <a:rPr lang="en" sz="1000"/>
              <a:t> </a:t>
            </a:r>
            <a:r>
              <a:rPr lang="en" sz="1000"/>
              <a:t>and pose security risks</a:t>
            </a:r>
            <a:endParaRPr sz="1000"/>
          </a:p>
        </p:txBody>
      </p:sp>
      <p:pic>
        <p:nvPicPr>
          <p:cNvPr id="977" name="Google Shape;977;p108"/>
          <p:cNvPicPr preferRelativeResize="0"/>
          <p:nvPr/>
        </p:nvPicPr>
        <p:blipFill>
          <a:blip r:embed="rId3">
            <a:alphaModFix/>
          </a:blip>
          <a:stretch>
            <a:fillRect/>
          </a:stretch>
        </p:blipFill>
        <p:spPr>
          <a:xfrm>
            <a:off x="870575" y="2263872"/>
            <a:ext cx="749350" cy="749350"/>
          </a:xfrm>
          <a:prstGeom prst="rect">
            <a:avLst/>
          </a:prstGeom>
          <a:noFill/>
          <a:ln>
            <a:noFill/>
          </a:ln>
        </p:spPr>
      </p:pic>
      <p:pic>
        <p:nvPicPr>
          <p:cNvPr id="978" name="Google Shape;978;p108"/>
          <p:cNvPicPr preferRelativeResize="0"/>
          <p:nvPr/>
        </p:nvPicPr>
        <p:blipFill>
          <a:blip r:embed="rId4">
            <a:alphaModFix/>
          </a:blip>
          <a:stretch>
            <a:fillRect/>
          </a:stretch>
        </p:blipFill>
        <p:spPr>
          <a:xfrm>
            <a:off x="3061775" y="2263872"/>
            <a:ext cx="749350" cy="749350"/>
          </a:xfrm>
          <a:prstGeom prst="rect">
            <a:avLst/>
          </a:prstGeom>
          <a:noFill/>
          <a:ln>
            <a:noFill/>
          </a:ln>
        </p:spPr>
      </p:pic>
      <p:pic>
        <p:nvPicPr>
          <p:cNvPr id="979" name="Google Shape;979;p108"/>
          <p:cNvPicPr preferRelativeResize="0"/>
          <p:nvPr/>
        </p:nvPicPr>
        <p:blipFill>
          <a:blip r:embed="rId5">
            <a:alphaModFix/>
          </a:blip>
          <a:stretch>
            <a:fillRect/>
          </a:stretch>
        </p:blipFill>
        <p:spPr>
          <a:xfrm>
            <a:off x="5252975" y="2263872"/>
            <a:ext cx="749350" cy="749350"/>
          </a:xfrm>
          <a:prstGeom prst="rect">
            <a:avLst/>
          </a:prstGeom>
          <a:noFill/>
          <a:ln>
            <a:noFill/>
          </a:ln>
        </p:spPr>
      </p:pic>
      <p:pic>
        <p:nvPicPr>
          <p:cNvPr id="980" name="Google Shape;980;p108"/>
          <p:cNvPicPr preferRelativeResize="0"/>
          <p:nvPr/>
        </p:nvPicPr>
        <p:blipFill>
          <a:blip r:embed="rId6">
            <a:alphaModFix/>
          </a:blip>
          <a:stretch>
            <a:fillRect/>
          </a:stretch>
        </p:blipFill>
        <p:spPr>
          <a:xfrm>
            <a:off x="7444175" y="2329997"/>
            <a:ext cx="617100" cy="61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0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86" name="Google Shape;986;p10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115000"/>
              </a:lnSpc>
              <a:spcBef>
                <a:spcPts val="1200"/>
              </a:spcBef>
              <a:spcAft>
                <a:spcPts val="200"/>
              </a:spcAft>
              <a:buNone/>
            </a:pPr>
            <a:r>
              <a:rPr lang="en"/>
              <a:t>Switching LLMs is challenging </a:t>
            </a:r>
            <a:endParaRPr/>
          </a:p>
        </p:txBody>
      </p:sp>
      <p:sp>
        <p:nvSpPr>
          <p:cNvPr id="987" name="Google Shape;987;p109"/>
          <p:cNvSpPr txBox="1"/>
          <p:nvPr/>
        </p:nvSpPr>
        <p:spPr>
          <a:xfrm>
            <a:off x="3072000" y="950075"/>
            <a:ext cx="3000000" cy="393900"/>
          </a:xfrm>
          <a:prstGeom prst="rect">
            <a:avLst/>
          </a:prstGeom>
          <a:noFill/>
          <a:ln>
            <a:noFill/>
          </a:ln>
        </p:spPr>
        <p:txBody>
          <a:bodyPr anchorCtr="0" anchor="t" bIns="91425" lIns="91425" spcFirstLastPara="1" rIns="91425" wrap="square" tIns="91425">
            <a:spAutoFit/>
          </a:bodyPr>
          <a:lstStyle/>
          <a:p>
            <a:pPr indent="0" lvl="0" marL="0" rtl="0" algn="ctr">
              <a:lnSpc>
                <a:spcPct val="85000"/>
              </a:lnSpc>
              <a:spcBef>
                <a:spcPts val="0"/>
              </a:spcBef>
              <a:spcAft>
                <a:spcPts val="0"/>
              </a:spcAft>
              <a:buNone/>
            </a:pPr>
            <a:r>
              <a:rPr lang="en" sz="1600">
                <a:solidFill>
                  <a:schemeClr val="dk1"/>
                </a:solidFill>
                <a:latin typeface="Inter ExtraLight"/>
                <a:ea typeface="Inter ExtraLight"/>
                <a:cs typeface="Inter ExtraLight"/>
                <a:sym typeface="Inter ExtraLight"/>
              </a:rPr>
              <a:t>It’s not as simple as an update</a:t>
            </a:r>
            <a:endParaRPr sz="1600">
              <a:solidFill>
                <a:schemeClr val="dk1"/>
              </a:solidFill>
              <a:latin typeface="Inter ExtraLight"/>
              <a:ea typeface="Inter ExtraLight"/>
              <a:cs typeface="Inter ExtraLight"/>
              <a:sym typeface="Inter ExtraLight"/>
            </a:endParaRPr>
          </a:p>
        </p:txBody>
      </p:sp>
      <p:sp>
        <p:nvSpPr>
          <p:cNvPr id="988" name="Google Shape;988;p109"/>
          <p:cNvSpPr txBox="1"/>
          <p:nvPr/>
        </p:nvSpPr>
        <p:spPr>
          <a:xfrm>
            <a:off x="889825" y="1805438"/>
            <a:ext cx="1917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The </a:t>
            </a:r>
            <a:r>
              <a:rPr lang="en">
                <a:solidFill>
                  <a:schemeClr val="dk1"/>
                </a:solidFill>
                <a:latin typeface="Inter Light"/>
                <a:ea typeface="Inter Light"/>
                <a:cs typeface="Inter Light"/>
                <a:sym typeface="Inter Light"/>
              </a:rPr>
              <a:t>financial</a:t>
            </a:r>
            <a:r>
              <a:rPr lang="en" sz="1300">
                <a:solidFill>
                  <a:schemeClr val="dk1"/>
                </a:solidFill>
                <a:latin typeface="Inter Light"/>
                <a:ea typeface="Inter Light"/>
                <a:cs typeface="Inter Light"/>
                <a:sym typeface="Inter Light"/>
              </a:rPr>
              <a:t> burden</a:t>
            </a:r>
            <a:endParaRPr sz="1300">
              <a:solidFill>
                <a:schemeClr val="dk1"/>
              </a:solidFill>
              <a:latin typeface="Inter Light"/>
              <a:ea typeface="Inter Light"/>
              <a:cs typeface="Inter Light"/>
              <a:sym typeface="Inter Light"/>
            </a:endParaRPr>
          </a:p>
        </p:txBody>
      </p:sp>
      <p:sp>
        <p:nvSpPr>
          <p:cNvPr id="989" name="Google Shape;989;p109"/>
          <p:cNvSpPr/>
          <p:nvPr/>
        </p:nvSpPr>
        <p:spPr>
          <a:xfrm>
            <a:off x="3152400" y="1638650"/>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Transition overhead costs</a:t>
            </a:r>
            <a:r>
              <a:rPr b="1" lang="en" sz="1000">
                <a:solidFill>
                  <a:schemeClr val="dk1"/>
                </a:solidFill>
                <a:latin typeface="Inter"/>
                <a:ea typeface="Inter"/>
                <a:cs typeface="Inter"/>
                <a:sym typeface="Inter"/>
              </a:rPr>
              <a:t> </a:t>
            </a:r>
            <a:r>
              <a:rPr lang="en" sz="1000">
                <a:solidFill>
                  <a:schemeClr val="dk1"/>
                </a:solidFill>
                <a:latin typeface="Inter Light"/>
                <a:ea typeface="Inter Light"/>
                <a:cs typeface="Inter Light"/>
                <a:sym typeface="Inter Light"/>
              </a:rPr>
              <a:t>including training, fine-tuning, and infrastructure changes.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Managing multiple subscriptions </a:t>
            </a:r>
            <a:r>
              <a:rPr lang="en" sz="1000">
                <a:solidFill>
                  <a:schemeClr val="dk1"/>
                </a:solidFill>
                <a:latin typeface="Inter Light"/>
                <a:ea typeface="Inter Light"/>
                <a:cs typeface="Inter Light"/>
                <a:sym typeface="Inter Light"/>
              </a:rPr>
              <a:t>with different AI vendors.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Light"/>
              <a:buChar char="●"/>
            </a:pPr>
            <a:r>
              <a:rPr lang="en" sz="1000">
                <a:solidFill>
                  <a:schemeClr val="dk1"/>
                </a:solidFill>
                <a:latin typeface="Inter SemiBold"/>
                <a:ea typeface="Inter SemiBold"/>
                <a:cs typeface="Inter SemiBold"/>
                <a:sym typeface="Inter SemiBold"/>
              </a:rPr>
              <a:t>Integration costs </a:t>
            </a:r>
            <a:r>
              <a:rPr lang="en" sz="1000">
                <a:solidFill>
                  <a:schemeClr val="dk1"/>
                </a:solidFill>
                <a:latin typeface="Inter Light"/>
                <a:ea typeface="Inter Light"/>
                <a:cs typeface="Inter Light"/>
                <a:sym typeface="Inter Light"/>
              </a:rPr>
              <a:t>for API updates, data migration, and system reconfigurations.</a:t>
            </a:r>
            <a:endParaRPr sz="1000">
              <a:solidFill>
                <a:schemeClr val="dk1"/>
              </a:solidFill>
              <a:latin typeface="Inter Light"/>
              <a:ea typeface="Inter Light"/>
              <a:cs typeface="Inter Light"/>
              <a:sym typeface="Inter Light"/>
            </a:endParaRPr>
          </a:p>
        </p:txBody>
      </p:sp>
      <p:pic>
        <p:nvPicPr>
          <p:cNvPr id="990" name="Google Shape;990;p109"/>
          <p:cNvPicPr preferRelativeResize="0"/>
          <p:nvPr/>
        </p:nvPicPr>
        <p:blipFill>
          <a:blip r:embed="rId3">
            <a:alphaModFix/>
          </a:blip>
          <a:stretch>
            <a:fillRect/>
          </a:stretch>
        </p:blipFill>
        <p:spPr>
          <a:xfrm>
            <a:off x="309125" y="1737150"/>
            <a:ext cx="510975" cy="511000"/>
          </a:xfrm>
          <a:prstGeom prst="rect">
            <a:avLst/>
          </a:prstGeom>
          <a:noFill/>
          <a:ln>
            <a:noFill/>
          </a:ln>
        </p:spPr>
      </p:pic>
      <p:pic>
        <p:nvPicPr>
          <p:cNvPr id="991" name="Google Shape;991;p109"/>
          <p:cNvPicPr preferRelativeResize="0"/>
          <p:nvPr/>
        </p:nvPicPr>
        <p:blipFill>
          <a:blip r:embed="rId4">
            <a:alphaModFix/>
          </a:blip>
          <a:stretch>
            <a:fillRect/>
          </a:stretch>
        </p:blipFill>
        <p:spPr>
          <a:xfrm>
            <a:off x="329125" y="2750575"/>
            <a:ext cx="470975" cy="470975"/>
          </a:xfrm>
          <a:prstGeom prst="rect">
            <a:avLst/>
          </a:prstGeom>
          <a:noFill/>
          <a:ln>
            <a:noFill/>
          </a:ln>
        </p:spPr>
      </p:pic>
      <p:sp>
        <p:nvSpPr>
          <p:cNvPr id="992" name="Google Shape;992;p109"/>
          <p:cNvSpPr txBox="1"/>
          <p:nvPr/>
        </p:nvSpPr>
        <p:spPr>
          <a:xfrm>
            <a:off x="889825" y="2814613"/>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Operational disruptions</a:t>
            </a:r>
            <a:endParaRPr sz="1300">
              <a:solidFill>
                <a:schemeClr val="dk1"/>
              </a:solidFill>
              <a:latin typeface="Inter Light"/>
              <a:ea typeface="Inter Light"/>
              <a:cs typeface="Inter Light"/>
              <a:sym typeface="Inter Light"/>
            </a:endParaRPr>
          </a:p>
        </p:txBody>
      </p:sp>
      <p:sp>
        <p:nvSpPr>
          <p:cNvPr id="993" name="Google Shape;993;p109"/>
          <p:cNvSpPr/>
          <p:nvPr/>
        </p:nvSpPr>
        <p:spPr>
          <a:xfrm>
            <a:off x="3152400" y="263206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0660" lvl="0" marL="274320" rtl="0" algn="l">
              <a:lnSpc>
                <a:spcPct val="115000"/>
              </a:lnSpc>
              <a:spcBef>
                <a:spcPts val="120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Workflow interruptions</a:t>
            </a:r>
            <a:r>
              <a:rPr lang="en" sz="1000">
                <a:solidFill>
                  <a:schemeClr val="dk1"/>
                </a:solidFill>
                <a:latin typeface="Inter Light"/>
                <a:ea typeface="Inter Light"/>
                <a:cs typeface="Inter Light"/>
                <a:sym typeface="Inter Light"/>
              </a:rPr>
              <a:t> while adapting to new models and adjusting processes.</a:t>
            </a:r>
            <a:endParaRPr sz="1000">
              <a:solidFill>
                <a:schemeClr val="dk1"/>
              </a:solidFill>
              <a:latin typeface="Inter Light"/>
              <a:ea typeface="Inter Light"/>
              <a:cs typeface="Inter Light"/>
              <a:sym typeface="Inter Light"/>
            </a:endParaRPr>
          </a:p>
          <a:p>
            <a:pPr indent="-200660" lvl="0" marL="274320" rtl="0" algn="l">
              <a:lnSpc>
                <a:spcPct val="115000"/>
              </a:lnSpc>
              <a:spcBef>
                <a:spcPts val="0"/>
              </a:spcBef>
              <a:spcAft>
                <a:spcPts val="0"/>
              </a:spcAft>
              <a:buClr>
                <a:schemeClr val="dk1"/>
              </a:buClr>
              <a:buSzPts val="1000"/>
              <a:buFont typeface="Inter"/>
              <a:buChar char="●"/>
            </a:pPr>
            <a:r>
              <a:rPr lang="en" sz="1000">
                <a:solidFill>
                  <a:schemeClr val="dk1"/>
                </a:solidFill>
                <a:latin typeface="Inter SemiBold"/>
                <a:ea typeface="Inter SemiBold"/>
                <a:cs typeface="Inter SemiBold"/>
                <a:sym typeface="Inter SemiBold"/>
              </a:rPr>
              <a:t>Employee retraining </a:t>
            </a:r>
            <a:r>
              <a:rPr lang="en" sz="1000">
                <a:solidFill>
                  <a:schemeClr val="dk1"/>
                </a:solidFill>
                <a:latin typeface="Inter Light"/>
                <a:ea typeface="Inter Light"/>
                <a:cs typeface="Inter Light"/>
                <a:sym typeface="Inter Light"/>
              </a:rPr>
              <a:t>to learn new systems and workflows.</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lang="en" sz="1000">
                <a:solidFill>
                  <a:schemeClr val="dk1"/>
                </a:solidFill>
                <a:latin typeface="Inter SemiBold"/>
                <a:ea typeface="Inter SemiBold"/>
                <a:cs typeface="Inter SemiBold"/>
                <a:sym typeface="Inter SemiBold"/>
              </a:rPr>
              <a:t>Testing and quality assurance </a:t>
            </a:r>
            <a:r>
              <a:rPr lang="en" sz="1000">
                <a:solidFill>
                  <a:schemeClr val="dk1"/>
                </a:solidFill>
                <a:latin typeface="Inter Light"/>
                <a:ea typeface="Inter Light"/>
                <a:cs typeface="Inter Light"/>
                <a:sym typeface="Inter Light"/>
              </a:rPr>
              <a:t>to ensure the new model meets performance standards. </a:t>
            </a:r>
            <a:endParaRPr sz="1000">
              <a:solidFill>
                <a:schemeClr val="dk1"/>
              </a:solidFill>
              <a:latin typeface="Inter Light"/>
              <a:ea typeface="Inter Light"/>
              <a:cs typeface="Inter Light"/>
              <a:sym typeface="Inter Light"/>
            </a:endParaRPr>
          </a:p>
        </p:txBody>
      </p:sp>
      <p:cxnSp>
        <p:nvCxnSpPr>
          <p:cNvPr id="994" name="Google Shape;994;p109"/>
          <p:cNvCxnSpPr/>
          <p:nvPr/>
        </p:nvCxnSpPr>
        <p:spPr>
          <a:xfrm>
            <a:off x="2994725" y="1637600"/>
            <a:ext cx="0" cy="710100"/>
          </a:xfrm>
          <a:prstGeom prst="straightConnector1">
            <a:avLst/>
          </a:prstGeom>
          <a:noFill/>
          <a:ln cap="flat" cmpd="sng" w="19050">
            <a:solidFill>
              <a:schemeClr val="dk1"/>
            </a:solidFill>
            <a:prstDash val="solid"/>
            <a:round/>
            <a:headEnd len="med" w="med" type="none"/>
            <a:tailEnd len="med" w="med" type="none"/>
          </a:ln>
        </p:spPr>
      </p:cxnSp>
      <p:cxnSp>
        <p:nvCxnSpPr>
          <p:cNvPr id="995" name="Google Shape;995;p109"/>
          <p:cNvCxnSpPr/>
          <p:nvPr/>
        </p:nvCxnSpPr>
        <p:spPr>
          <a:xfrm>
            <a:off x="2994725" y="2631013"/>
            <a:ext cx="0" cy="710100"/>
          </a:xfrm>
          <a:prstGeom prst="straightConnector1">
            <a:avLst/>
          </a:prstGeom>
          <a:noFill/>
          <a:ln cap="flat" cmpd="sng" w="19050">
            <a:solidFill>
              <a:schemeClr val="dk1"/>
            </a:solidFill>
            <a:prstDash val="solid"/>
            <a:round/>
            <a:headEnd len="med" w="med" type="none"/>
            <a:tailEnd len="med" w="med" type="none"/>
          </a:ln>
        </p:spPr>
      </p:cxnSp>
      <p:sp>
        <p:nvSpPr>
          <p:cNvPr id="996" name="Google Shape;996;p109"/>
          <p:cNvSpPr txBox="1"/>
          <p:nvPr/>
        </p:nvSpPr>
        <p:spPr>
          <a:xfrm>
            <a:off x="889838" y="3745025"/>
            <a:ext cx="23895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nter Light"/>
                <a:ea typeface="Inter Light"/>
                <a:cs typeface="Inter Light"/>
                <a:sym typeface="Inter Light"/>
              </a:rPr>
              <a:t>Performance risks</a:t>
            </a:r>
            <a:endParaRPr sz="1300">
              <a:solidFill>
                <a:schemeClr val="dk1"/>
              </a:solidFill>
              <a:latin typeface="Inter Light"/>
              <a:ea typeface="Inter Light"/>
              <a:cs typeface="Inter Light"/>
              <a:sym typeface="Inter Light"/>
            </a:endParaRPr>
          </a:p>
        </p:txBody>
      </p:sp>
      <p:sp>
        <p:nvSpPr>
          <p:cNvPr id="997" name="Google Shape;997;p109"/>
          <p:cNvSpPr/>
          <p:nvPr/>
        </p:nvSpPr>
        <p:spPr>
          <a:xfrm>
            <a:off x="3152413" y="3626513"/>
            <a:ext cx="5821800" cy="708000"/>
          </a:xfrm>
          <a:prstGeom prst="roundRect">
            <a:avLst>
              <a:gd fmla="val 16667" name="adj"/>
            </a:avLst>
          </a:prstGeom>
          <a:solidFill>
            <a:srgbClr val="CCF1FF"/>
          </a:solidFill>
          <a:ln>
            <a:noFill/>
          </a:ln>
        </p:spPr>
        <p:txBody>
          <a:bodyPr anchorCtr="0" anchor="ctr" bIns="91425" lIns="91425" spcFirstLastPara="1" rIns="91425" wrap="square" tIns="91425">
            <a:noAutofit/>
          </a:bodyPr>
          <a:lstStyle/>
          <a:p>
            <a:pPr indent="-207009" lvl="0" marL="274320" rtl="0" algn="l">
              <a:lnSpc>
                <a:spcPct val="115000"/>
              </a:lnSpc>
              <a:spcBef>
                <a:spcPts val="1200"/>
              </a:spcBef>
              <a:spcAft>
                <a:spcPts val="0"/>
              </a:spcAft>
              <a:buClr>
                <a:srgbClr val="000000"/>
              </a:buClr>
              <a:buSzPts val="1100"/>
              <a:buFont typeface="Arial"/>
              <a:buChar char="●"/>
            </a:pPr>
            <a:r>
              <a:rPr b="1" lang="en" sz="1000">
                <a:solidFill>
                  <a:schemeClr val="dk1"/>
                </a:solidFill>
                <a:latin typeface="Inter"/>
                <a:ea typeface="Inter"/>
                <a:cs typeface="Inter"/>
                <a:sym typeface="Inter"/>
              </a:rPr>
              <a:t>Differences in model outputs </a:t>
            </a:r>
            <a:r>
              <a:rPr lang="en" sz="1000">
                <a:solidFill>
                  <a:schemeClr val="dk1"/>
                </a:solidFill>
                <a:latin typeface="Inter Light"/>
                <a:ea typeface="Inter Light"/>
                <a:cs typeface="Inter Light"/>
                <a:sym typeface="Inter Light"/>
              </a:rPr>
              <a:t>requiring retraining or a workflow reconfiguration. </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Service disruptions and delays</a:t>
            </a:r>
            <a:r>
              <a:rPr lang="en" sz="1000">
                <a:solidFill>
                  <a:schemeClr val="dk1"/>
                </a:solidFill>
                <a:latin typeface="Inter Light"/>
                <a:ea typeface="Inter Light"/>
                <a:cs typeface="Inter Light"/>
                <a:sym typeface="Inter Light"/>
              </a:rPr>
              <a:t> during the transition to new models.</a:t>
            </a:r>
            <a:endParaRPr sz="1000">
              <a:solidFill>
                <a:schemeClr val="dk1"/>
              </a:solidFill>
              <a:latin typeface="Inter Light"/>
              <a:ea typeface="Inter Light"/>
              <a:cs typeface="Inter Light"/>
              <a:sym typeface="Inter Light"/>
            </a:endParaRPr>
          </a:p>
          <a:p>
            <a:pPr indent="-207009" lvl="0" marL="274320" rtl="0" algn="l">
              <a:lnSpc>
                <a:spcPct val="115000"/>
              </a:lnSpc>
              <a:spcBef>
                <a:spcPts val="0"/>
              </a:spcBef>
              <a:spcAft>
                <a:spcPts val="0"/>
              </a:spcAft>
              <a:buClr>
                <a:srgbClr val="000000"/>
              </a:buClr>
              <a:buSzPts val="1100"/>
              <a:buFont typeface="Arial"/>
              <a:buChar char="●"/>
            </a:pPr>
            <a:r>
              <a:rPr b="1" lang="en" sz="1000">
                <a:solidFill>
                  <a:schemeClr val="dk1"/>
                </a:solidFill>
                <a:latin typeface="Inter"/>
                <a:ea typeface="Inter"/>
                <a:cs typeface="Inter"/>
                <a:sym typeface="Inter"/>
              </a:rPr>
              <a:t>H</a:t>
            </a:r>
            <a:r>
              <a:rPr b="1" lang="en" sz="1000">
                <a:solidFill>
                  <a:schemeClr val="dk1"/>
                </a:solidFill>
                <a:latin typeface="Inter"/>
                <a:ea typeface="Inter"/>
                <a:cs typeface="Inter"/>
                <a:sym typeface="Inter"/>
              </a:rPr>
              <a:t>allucinations </a:t>
            </a:r>
            <a:r>
              <a:rPr lang="en" sz="1000">
                <a:solidFill>
                  <a:schemeClr val="dk1"/>
                </a:solidFill>
                <a:latin typeface="Inter Light"/>
                <a:ea typeface="Inter Light"/>
                <a:cs typeface="Inter Light"/>
                <a:sym typeface="Inter Light"/>
              </a:rPr>
              <a:t>if the new model isn't fine-tuned properly.</a:t>
            </a:r>
            <a:endParaRPr sz="1000">
              <a:solidFill>
                <a:schemeClr val="dk1"/>
              </a:solidFill>
              <a:latin typeface="Inter Light"/>
              <a:ea typeface="Inter Light"/>
              <a:cs typeface="Inter Light"/>
              <a:sym typeface="Inter Light"/>
            </a:endParaRPr>
          </a:p>
        </p:txBody>
      </p:sp>
      <p:cxnSp>
        <p:nvCxnSpPr>
          <p:cNvPr id="998" name="Google Shape;998;p109"/>
          <p:cNvCxnSpPr/>
          <p:nvPr/>
        </p:nvCxnSpPr>
        <p:spPr>
          <a:xfrm>
            <a:off x="2994738" y="3625463"/>
            <a:ext cx="0" cy="710100"/>
          </a:xfrm>
          <a:prstGeom prst="straightConnector1">
            <a:avLst/>
          </a:prstGeom>
          <a:noFill/>
          <a:ln cap="flat" cmpd="sng" w="19050">
            <a:solidFill>
              <a:schemeClr val="dk1"/>
            </a:solidFill>
            <a:prstDash val="solid"/>
            <a:round/>
            <a:headEnd len="med" w="med" type="none"/>
            <a:tailEnd len="med" w="med" type="none"/>
          </a:ln>
        </p:spPr>
      </p:cxnSp>
      <p:pic>
        <p:nvPicPr>
          <p:cNvPr id="999" name="Google Shape;999;p109"/>
          <p:cNvPicPr preferRelativeResize="0"/>
          <p:nvPr/>
        </p:nvPicPr>
        <p:blipFill>
          <a:blip r:embed="rId5">
            <a:alphaModFix/>
          </a:blip>
          <a:stretch>
            <a:fillRect/>
          </a:stretch>
        </p:blipFill>
        <p:spPr>
          <a:xfrm>
            <a:off x="309125" y="3660987"/>
            <a:ext cx="510975" cy="51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05" name="Google Shape;1005;p110"/>
          <p:cNvSpPr txBox="1"/>
          <p:nvPr/>
        </p:nvSpPr>
        <p:spPr>
          <a:xfrm>
            <a:off x="3727501" y="1778696"/>
            <a:ext cx="1689000" cy="3288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1" lang="en" sz="1200">
                <a:solidFill>
                  <a:schemeClr val="dk2"/>
                </a:solidFill>
                <a:latin typeface="Inter"/>
                <a:ea typeface="Inter"/>
                <a:cs typeface="Inter"/>
                <a:sym typeface="Inter"/>
              </a:rPr>
              <a:t>By 2028</a:t>
            </a:r>
            <a:endParaRPr b="1" sz="1200">
              <a:solidFill>
                <a:srgbClr val="ABE7FF"/>
              </a:solidFill>
              <a:latin typeface="Inter"/>
              <a:ea typeface="Inter"/>
              <a:cs typeface="Inter"/>
              <a:sym typeface="Inter"/>
            </a:endParaRPr>
          </a:p>
        </p:txBody>
      </p:sp>
      <p:sp>
        <p:nvSpPr>
          <p:cNvPr id="1006" name="Google Shape;1006;p110"/>
          <p:cNvSpPr txBox="1"/>
          <p:nvPr/>
        </p:nvSpPr>
        <p:spPr>
          <a:xfrm>
            <a:off x="3796500" y="4805175"/>
            <a:ext cx="1551000" cy="108600"/>
          </a:xfrm>
          <a:prstGeom prst="rect">
            <a:avLst/>
          </a:prstGeom>
          <a:noFill/>
          <a:ln>
            <a:noFill/>
          </a:ln>
        </p:spPr>
        <p:txBody>
          <a:bodyPr anchorCtr="0" anchor="t" bIns="22850" lIns="22850" spcFirstLastPara="1" rIns="22850" wrap="square" tIns="22850">
            <a:noAutofit/>
          </a:bodyPr>
          <a:lstStyle/>
          <a:p>
            <a:pPr indent="0" lvl="0" marL="0" marR="0" rtl="0" algn="ctr">
              <a:lnSpc>
                <a:spcPct val="100000"/>
              </a:lnSpc>
              <a:spcBef>
                <a:spcPts val="0"/>
              </a:spcBef>
              <a:spcAft>
                <a:spcPts val="0"/>
              </a:spcAft>
              <a:buNone/>
            </a:pPr>
            <a:r>
              <a:rPr b="0" i="0" lang="en" sz="800" u="none" cap="none" strike="noStrike">
                <a:solidFill>
                  <a:schemeClr val="lt1"/>
                </a:solidFill>
                <a:latin typeface="Inter"/>
                <a:ea typeface="Inter"/>
                <a:cs typeface="Inter"/>
                <a:sym typeface="Inter"/>
              </a:rPr>
              <a:t>Source: </a:t>
            </a:r>
            <a:r>
              <a:rPr lang="en" sz="800">
                <a:solidFill>
                  <a:schemeClr val="lt1"/>
                </a:solidFill>
                <a:latin typeface="Inter"/>
                <a:ea typeface="Inter"/>
                <a:cs typeface="Inter"/>
                <a:sym typeface="Inter"/>
              </a:rPr>
              <a:t>Gartner</a:t>
            </a:r>
            <a:endParaRPr b="0" i="0" sz="800" u="none" cap="none" strike="noStrike">
              <a:solidFill>
                <a:schemeClr val="lt1"/>
              </a:solidFill>
              <a:latin typeface="Inter"/>
              <a:ea typeface="Inter"/>
              <a:cs typeface="Inter"/>
              <a:sym typeface="Inter"/>
            </a:endParaRPr>
          </a:p>
        </p:txBody>
      </p:sp>
      <p:sp>
        <p:nvSpPr>
          <p:cNvPr id="1007" name="Google Shape;1007;p110"/>
          <p:cNvSpPr/>
          <p:nvPr/>
        </p:nvSpPr>
        <p:spPr>
          <a:xfrm rot="-5400000">
            <a:off x="5494149" y="2984992"/>
            <a:ext cx="1508100" cy="1362300"/>
          </a:xfrm>
          <a:prstGeom prst="rightArrow">
            <a:avLst>
              <a:gd fmla="val 50000" name="adj1"/>
              <a:gd fmla="val 50000" name="adj2"/>
            </a:avLst>
          </a:prstGeom>
          <a:solidFill>
            <a:srgbClr val="ABE7FF">
              <a:alpha val="25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008" name="Google Shape;1008;p110"/>
          <p:cNvSpPr txBox="1"/>
          <p:nvPr/>
        </p:nvSpPr>
        <p:spPr>
          <a:xfrm>
            <a:off x="1529775" y="26888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humans will engage with agents on a daily basis </a:t>
            </a:r>
            <a:endParaRPr sz="1500">
              <a:solidFill>
                <a:schemeClr val="lt1"/>
              </a:solidFill>
              <a:latin typeface="Inter ExtraLight"/>
              <a:ea typeface="Inter ExtraLight"/>
              <a:cs typeface="Inter ExtraLight"/>
              <a:sym typeface="Inter ExtraLight"/>
            </a:endParaRPr>
          </a:p>
        </p:txBody>
      </p:sp>
      <p:sp>
        <p:nvSpPr>
          <p:cNvPr id="1009" name="Google Shape;1009;p110"/>
          <p:cNvSpPr txBox="1"/>
          <p:nvPr/>
        </p:nvSpPr>
        <p:spPr>
          <a:xfrm>
            <a:off x="1224224" y="2212764"/>
            <a:ext cx="3343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80%</a:t>
            </a:r>
            <a:endParaRPr b="0" i="0" sz="2400" u="none" cap="none" strike="noStrike">
              <a:solidFill>
                <a:srgbClr val="FFFFFF"/>
              </a:solidFill>
              <a:latin typeface="Inter ExtraLight"/>
              <a:ea typeface="Inter ExtraLight"/>
              <a:cs typeface="Inter ExtraLight"/>
              <a:sym typeface="Inter ExtraLight"/>
            </a:endParaRPr>
          </a:p>
        </p:txBody>
      </p:sp>
      <p:sp>
        <p:nvSpPr>
          <p:cNvPr id="1010" name="Google Shape;1010;p110"/>
          <p:cNvSpPr txBox="1"/>
          <p:nvPr/>
        </p:nvSpPr>
        <p:spPr>
          <a:xfrm>
            <a:off x="5071750" y="2212775"/>
            <a:ext cx="23529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 sz="4000">
                <a:solidFill>
                  <a:srgbClr val="ABE7FF"/>
                </a:solidFill>
                <a:latin typeface="Inter"/>
                <a:ea typeface="Inter"/>
                <a:cs typeface="Inter"/>
                <a:sym typeface="Inter"/>
              </a:rPr>
              <a:t>15%</a:t>
            </a:r>
            <a:endParaRPr b="0" i="0" sz="2400" u="none" cap="none" strike="noStrike">
              <a:solidFill>
                <a:srgbClr val="FFFFFF"/>
              </a:solidFill>
              <a:latin typeface="Inter ExtraLight"/>
              <a:ea typeface="Inter ExtraLight"/>
              <a:cs typeface="Inter ExtraLight"/>
              <a:sym typeface="Inter ExtraLight"/>
            </a:endParaRPr>
          </a:p>
        </p:txBody>
      </p:sp>
      <p:pic>
        <p:nvPicPr>
          <p:cNvPr id="1011" name="Google Shape;1011;p110"/>
          <p:cNvPicPr preferRelativeResize="0"/>
          <p:nvPr/>
        </p:nvPicPr>
        <p:blipFill>
          <a:blip r:embed="rId3">
            <a:alphaModFix amt="31000"/>
          </a:blip>
          <a:stretch>
            <a:fillRect/>
          </a:stretch>
        </p:blipFill>
        <p:spPr>
          <a:xfrm>
            <a:off x="1995963" y="2773138"/>
            <a:ext cx="1716325" cy="1716325"/>
          </a:xfrm>
          <a:prstGeom prst="rect">
            <a:avLst/>
          </a:prstGeom>
          <a:noFill/>
          <a:ln>
            <a:noFill/>
          </a:ln>
        </p:spPr>
      </p:pic>
      <p:sp>
        <p:nvSpPr>
          <p:cNvPr id="1012" name="Google Shape;1012;p110"/>
          <p:cNvSpPr txBox="1"/>
          <p:nvPr/>
        </p:nvSpPr>
        <p:spPr>
          <a:xfrm>
            <a:off x="4882150" y="2849348"/>
            <a:ext cx="2732100" cy="1155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en" sz="1500">
                <a:solidFill>
                  <a:schemeClr val="lt1"/>
                </a:solidFill>
                <a:latin typeface="Inter ExtraLight"/>
                <a:ea typeface="Inter ExtraLight"/>
                <a:cs typeface="Inter ExtraLight"/>
                <a:sym typeface="Inter ExtraLight"/>
              </a:rPr>
              <a:t>of day-to-day work decisions will be made autonomously through agents </a:t>
            </a:r>
            <a:endParaRPr sz="1500">
              <a:solidFill>
                <a:schemeClr val="lt1"/>
              </a:solidFill>
              <a:latin typeface="Inter ExtraLight"/>
              <a:ea typeface="Inter ExtraLight"/>
              <a:cs typeface="Inter ExtraLight"/>
              <a:sym typeface="Inter ExtraLight"/>
            </a:endParaRPr>
          </a:p>
        </p:txBody>
      </p:sp>
      <p:sp>
        <p:nvSpPr>
          <p:cNvPr id="1013" name="Google Shape;1013;p11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lnSpc>
                <a:spcPct val="85000"/>
              </a:lnSpc>
              <a:spcBef>
                <a:spcPts val="0"/>
              </a:spcBef>
              <a:spcAft>
                <a:spcPts val="0"/>
              </a:spcAft>
              <a:buNone/>
            </a:pPr>
            <a:r>
              <a:rPr lang="en"/>
              <a:t>AI agents are on the rise</a:t>
            </a:r>
            <a:endParaRPr sz="1600"/>
          </a:p>
          <a:p>
            <a:pPr indent="0" lvl="0" marL="0" marR="0" rtl="0" algn="ctr">
              <a:lnSpc>
                <a:spcPct val="90000"/>
              </a:lnSpc>
              <a:spcBef>
                <a:spcPts val="0"/>
              </a:spcBef>
              <a:spcAft>
                <a:spcPts val="0"/>
              </a:spcAft>
              <a:buNone/>
            </a:pPr>
            <a:r>
              <a:t/>
            </a:r>
            <a:endParaRPr sz="1600"/>
          </a:p>
          <a:p>
            <a:pPr indent="0" lvl="0" marL="0" rtl="0" algn="ctr">
              <a:lnSpc>
                <a:spcPct val="85000"/>
              </a:lnSpc>
              <a:spcBef>
                <a:spcPts val="0"/>
              </a:spcBef>
              <a:spcAft>
                <a:spcPts val="0"/>
              </a:spcAft>
              <a:buNone/>
            </a:pPr>
            <a:r>
              <a:rPr lang="en" sz="1600"/>
              <a:t>Are you enabling your </a:t>
            </a:r>
            <a:r>
              <a:rPr lang="en" sz="1600"/>
              <a:t>workforce? </a:t>
            </a:r>
            <a:endParaRPr sz="1600"/>
          </a:p>
          <a:p>
            <a:pPr indent="0" lvl="0" marL="0" marR="0" rtl="0" algn="ctr">
              <a:lnSpc>
                <a:spcPct val="90000"/>
              </a:lnSpc>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1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Devs.ai can help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24" name="Google Shape;1024;p112"/>
          <p:cNvSpPr txBox="1"/>
          <p:nvPr/>
        </p:nvSpPr>
        <p:spPr>
          <a:xfrm>
            <a:off x="359700" y="460000"/>
            <a:ext cx="805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comprehensive solution for agentic</a:t>
            </a:r>
            <a:r>
              <a:rPr lang="en" sz="2150">
                <a:solidFill>
                  <a:schemeClr val="dk2"/>
                </a:solidFill>
                <a:latin typeface="Inter ExtraLight"/>
                <a:ea typeface="Inter ExtraLight"/>
                <a:cs typeface="Inter ExtraLight"/>
                <a:sym typeface="Inter ExtraLight"/>
              </a:rPr>
              <a:t> </a:t>
            </a:r>
            <a:endParaRPr sz="2150">
              <a:solidFill>
                <a:schemeClr val="dk2"/>
              </a:solidFill>
              <a:latin typeface="Inter ExtraLight"/>
              <a:ea typeface="Inter ExtraLight"/>
              <a:cs typeface="Inter ExtraLight"/>
              <a:sym typeface="Inter ExtraLight"/>
            </a:endParaRPr>
          </a:p>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AI creation &amp; management </a:t>
            </a:r>
            <a:endParaRPr sz="2150">
              <a:solidFill>
                <a:schemeClr val="dk2"/>
              </a:solidFill>
              <a:latin typeface="Inter ExtraLight"/>
              <a:ea typeface="Inter ExtraLight"/>
              <a:cs typeface="Inter ExtraLight"/>
              <a:sym typeface="Inter ExtraLight"/>
            </a:endParaRPr>
          </a:p>
        </p:txBody>
      </p:sp>
      <p:sp>
        <p:nvSpPr>
          <p:cNvPr id="1025" name="Google Shape;1025;p112"/>
          <p:cNvSpPr txBox="1"/>
          <p:nvPr/>
        </p:nvSpPr>
        <p:spPr>
          <a:xfrm>
            <a:off x="6233100" y="2747175"/>
            <a:ext cx="2177400" cy="14433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No-Code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Agent Builder</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sz="1600">
              <a:solidFill>
                <a:srgbClr val="FFFFFF"/>
              </a:solidFill>
              <a:latin typeface="Inter ExtraLight"/>
              <a:ea typeface="Inter ExtraLight"/>
              <a:cs typeface="Inter ExtraLight"/>
              <a:sym typeface="Inter ExtraLight"/>
            </a:endParaRPr>
          </a:p>
          <a:p>
            <a:pPr indent="0" lvl="0" marL="0" rtl="0" algn="ctr">
              <a:lnSpc>
                <a:spcPct val="85000"/>
              </a:lnSpc>
              <a:spcBef>
                <a:spcPts val="0"/>
              </a:spcBef>
              <a:spcAft>
                <a:spcPts val="0"/>
              </a:spcAft>
              <a:buNone/>
            </a:pPr>
            <a:r>
              <a:rPr lang="en" sz="1500">
                <a:solidFill>
                  <a:srgbClr val="FFFFFF"/>
                </a:solidFill>
                <a:latin typeface="Inter ExtraLight"/>
                <a:ea typeface="Inter ExtraLight"/>
                <a:cs typeface="Inter ExtraLight"/>
                <a:sym typeface="Inter ExtraLight"/>
              </a:rPr>
              <a:t>Empower anyone to create AI agents—no code required</a:t>
            </a:r>
            <a:endParaRPr b="1" sz="15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b="1" sz="1600">
              <a:solidFill>
                <a:srgbClr val="FFFFFF"/>
              </a:solidFill>
              <a:latin typeface="Inter"/>
              <a:ea typeface="Inter"/>
              <a:cs typeface="Inter"/>
              <a:sym typeface="Inter"/>
            </a:endParaRPr>
          </a:p>
        </p:txBody>
      </p:sp>
      <p:sp>
        <p:nvSpPr>
          <p:cNvPr id="1026" name="Google Shape;1026;p112"/>
          <p:cNvSpPr txBox="1"/>
          <p:nvPr/>
        </p:nvSpPr>
        <p:spPr>
          <a:xfrm>
            <a:off x="3554700" y="2733700"/>
            <a:ext cx="2028600" cy="13299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Access To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Every LLM</a:t>
            </a:r>
            <a:endParaRPr b="1" sz="1600">
              <a:solidFill>
                <a:srgbClr val="FFFFFF"/>
              </a:solidFill>
              <a:latin typeface="Inter"/>
              <a:ea typeface="Inter"/>
              <a:cs typeface="Inter"/>
              <a:sym typeface="Inter"/>
            </a:endParaRPr>
          </a:p>
          <a:p>
            <a:pPr indent="0" lvl="0" marL="0" rtl="0" algn="l">
              <a:lnSpc>
                <a:spcPct val="85000"/>
              </a:lnSpc>
              <a:spcBef>
                <a:spcPts val="0"/>
              </a:spcBef>
              <a:spcAft>
                <a:spcPts val="0"/>
              </a:spcAft>
              <a:buNone/>
            </a:pPr>
            <a:r>
              <a:t/>
            </a: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lang="en" sz="1500">
                <a:solidFill>
                  <a:srgbClr val="FFFFFF"/>
                </a:solidFill>
                <a:latin typeface="Inter ExtraLight"/>
                <a:ea typeface="Inter ExtraLight"/>
                <a:cs typeface="Inter ExtraLight"/>
                <a:sym typeface="Inter ExtraLight"/>
              </a:rPr>
              <a:t>Stay ahead of the AI lifecycle with every new model release</a:t>
            </a:r>
            <a:endParaRPr b="1" sz="15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t/>
            </a:r>
            <a:endParaRPr sz="1600">
              <a:solidFill>
                <a:srgbClr val="FFFFFF"/>
              </a:solidFill>
              <a:latin typeface="Inter ExtraLight"/>
              <a:ea typeface="Inter ExtraLight"/>
              <a:cs typeface="Inter ExtraLight"/>
              <a:sym typeface="Inter ExtraLight"/>
            </a:endParaRPr>
          </a:p>
        </p:txBody>
      </p:sp>
      <p:pic>
        <p:nvPicPr>
          <p:cNvPr id="1027" name="Google Shape;1027;p112"/>
          <p:cNvPicPr preferRelativeResize="0"/>
          <p:nvPr/>
        </p:nvPicPr>
        <p:blipFill>
          <a:blip r:embed="rId3">
            <a:alphaModFix/>
          </a:blip>
          <a:stretch>
            <a:fillRect/>
          </a:stretch>
        </p:blipFill>
        <p:spPr>
          <a:xfrm>
            <a:off x="4220125" y="1890125"/>
            <a:ext cx="685800" cy="685800"/>
          </a:xfrm>
          <a:prstGeom prst="rect">
            <a:avLst/>
          </a:prstGeom>
          <a:noFill/>
          <a:ln>
            <a:noFill/>
          </a:ln>
        </p:spPr>
      </p:pic>
      <p:pic>
        <p:nvPicPr>
          <p:cNvPr id="1028" name="Google Shape;1028;p112"/>
          <p:cNvPicPr preferRelativeResize="0"/>
          <p:nvPr/>
        </p:nvPicPr>
        <p:blipFill rotWithShape="1">
          <a:blip r:embed="rId4">
            <a:alphaModFix/>
          </a:blip>
          <a:srcRect b="4404" l="0" r="0" t="4413"/>
          <a:stretch/>
        </p:blipFill>
        <p:spPr>
          <a:xfrm>
            <a:off x="6898101" y="1876653"/>
            <a:ext cx="781700" cy="712744"/>
          </a:xfrm>
          <a:prstGeom prst="rect">
            <a:avLst/>
          </a:prstGeom>
          <a:noFill/>
          <a:ln>
            <a:noFill/>
          </a:ln>
        </p:spPr>
      </p:pic>
      <p:sp>
        <p:nvSpPr>
          <p:cNvPr id="1029" name="Google Shape;1029;p112"/>
          <p:cNvSpPr txBox="1"/>
          <p:nvPr/>
        </p:nvSpPr>
        <p:spPr>
          <a:xfrm>
            <a:off x="822800" y="2733700"/>
            <a:ext cx="2028600" cy="12447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None/>
            </a:pPr>
            <a:r>
              <a:rPr b="1" lang="en" sz="1600">
                <a:solidFill>
                  <a:srgbClr val="FFFFFF"/>
                </a:solidFill>
                <a:latin typeface="Inter"/>
                <a:ea typeface="Inter"/>
                <a:cs typeface="Inter"/>
                <a:sym typeface="Inter"/>
              </a:rPr>
              <a:t>Private AI Workspaces</a:t>
            </a:r>
            <a:br>
              <a:rPr b="1" lang="en" sz="1600">
                <a:solidFill>
                  <a:srgbClr val="FFFFFF"/>
                </a:solidFill>
                <a:latin typeface="Inter"/>
                <a:ea typeface="Inter"/>
                <a:cs typeface="Inter"/>
                <a:sym typeface="Inter"/>
              </a:rPr>
            </a:br>
            <a:endParaRPr b="1" sz="1600">
              <a:solidFill>
                <a:srgbClr val="FFFFFF"/>
              </a:solidFill>
              <a:latin typeface="Inter"/>
              <a:ea typeface="Inter"/>
              <a:cs typeface="Inter"/>
              <a:sym typeface="Inter"/>
            </a:endParaRPr>
          </a:p>
          <a:p>
            <a:pPr indent="0" lvl="0" marL="0" rtl="0" algn="ctr">
              <a:lnSpc>
                <a:spcPct val="85000"/>
              </a:lnSpc>
              <a:spcBef>
                <a:spcPts val="0"/>
              </a:spcBef>
              <a:spcAft>
                <a:spcPts val="0"/>
              </a:spcAft>
              <a:buNone/>
            </a:pPr>
            <a:r>
              <a:rPr lang="en" sz="1500">
                <a:solidFill>
                  <a:srgbClr val="FFFFFF"/>
                </a:solidFill>
                <a:latin typeface="Inter ExtraLight"/>
                <a:ea typeface="Inter ExtraLight"/>
                <a:cs typeface="Inter ExtraLight"/>
                <a:sym typeface="Inter ExtraLight"/>
              </a:rPr>
              <a:t>A secure environment for your team and data</a:t>
            </a:r>
            <a:endParaRPr sz="1500">
              <a:solidFill>
                <a:srgbClr val="FFFFFF"/>
              </a:solidFill>
              <a:latin typeface="Inter ExtraLight"/>
              <a:ea typeface="Inter ExtraLight"/>
              <a:cs typeface="Inter ExtraLight"/>
              <a:sym typeface="Inter ExtraLight"/>
            </a:endParaRPr>
          </a:p>
          <a:p>
            <a:pPr indent="0" lvl="0" marL="0" rtl="0" algn="ctr">
              <a:lnSpc>
                <a:spcPct val="85000"/>
              </a:lnSpc>
              <a:spcBef>
                <a:spcPts val="0"/>
              </a:spcBef>
              <a:spcAft>
                <a:spcPts val="0"/>
              </a:spcAft>
              <a:buNone/>
            </a:pPr>
            <a:r>
              <a:t/>
            </a:r>
            <a:endParaRPr b="1" sz="1600">
              <a:solidFill>
                <a:srgbClr val="FFFFFF"/>
              </a:solidFill>
              <a:latin typeface="Inter"/>
              <a:ea typeface="Inter"/>
              <a:cs typeface="Inter"/>
              <a:sym typeface="Inter"/>
            </a:endParaRPr>
          </a:p>
        </p:txBody>
      </p:sp>
      <p:pic>
        <p:nvPicPr>
          <p:cNvPr id="1030" name="Google Shape;1030;p112"/>
          <p:cNvPicPr preferRelativeResize="0"/>
          <p:nvPr/>
        </p:nvPicPr>
        <p:blipFill>
          <a:blip r:embed="rId5">
            <a:alphaModFix/>
          </a:blip>
          <a:stretch>
            <a:fillRect/>
          </a:stretch>
        </p:blipFill>
        <p:spPr>
          <a:xfrm>
            <a:off x="1446250" y="1842175"/>
            <a:ext cx="781700" cy="78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13"/>
          <p:cNvSpPr txBox="1"/>
          <p:nvPr/>
        </p:nvSpPr>
        <p:spPr>
          <a:xfrm>
            <a:off x="279325" y="779800"/>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One</a:t>
            </a:r>
            <a:r>
              <a:rPr lang="en" sz="2900">
                <a:solidFill>
                  <a:srgbClr val="ABE7FF"/>
                </a:solidFill>
                <a:latin typeface="Inter ExtraLight"/>
                <a:ea typeface="Inter ExtraLight"/>
                <a:cs typeface="Inter ExtraLight"/>
                <a:sym typeface="Inter ExtraLight"/>
              </a:rPr>
              <a:t> platform</a:t>
            </a:r>
            <a:endParaRPr sz="2400">
              <a:solidFill>
                <a:srgbClr val="ABE7FF"/>
              </a:solidFill>
              <a:latin typeface="Inter ExtraLight"/>
              <a:ea typeface="Inter ExtraLight"/>
              <a:cs typeface="Inter ExtraLight"/>
              <a:sym typeface="Inter ExtraLight"/>
            </a:endParaRPr>
          </a:p>
        </p:txBody>
      </p:sp>
      <p:sp>
        <p:nvSpPr>
          <p:cNvPr id="1036" name="Google Shape;1036;p113"/>
          <p:cNvSpPr txBox="1"/>
          <p:nvPr/>
        </p:nvSpPr>
        <p:spPr>
          <a:xfrm>
            <a:off x="279325" y="1492225"/>
            <a:ext cx="3000000" cy="621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b="1" lang="en" sz="2900">
                <a:solidFill>
                  <a:srgbClr val="ABE7FF"/>
                </a:solidFill>
                <a:latin typeface="Inter"/>
                <a:ea typeface="Inter"/>
                <a:cs typeface="Inter"/>
                <a:sym typeface="Inter"/>
              </a:rPr>
              <a:t>50+ </a:t>
            </a:r>
            <a:r>
              <a:rPr lang="en" sz="2900">
                <a:solidFill>
                  <a:srgbClr val="ABE7FF"/>
                </a:solidFill>
                <a:latin typeface="Inter ExtraLight"/>
                <a:ea typeface="Inter ExtraLight"/>
                <a:cs typeface="Inter ExtraLight"/>
                <a:sym typeface="Inter ExtraLight"/>
              </a:rPr>
              <a:t>LLMs</a:t>
            </a:r>
            <a:endParaRPr sz="2400">
              <a:solidFill>
                <a:srgbClr val="ABE7FF"/>
              </a:solidFill>
              <a:latin typeface="Inter ExtraLight"/>
              <a:ea typeface="Inter ExtraLight"/>
              <a:cs typeface="Inter ExtraLight"/>
              <a:sym typeface="Inter ExtraLight"/>
            </a:endParaRPr>
          </a:p>
        </p:txBody>
      </p:sp>
      <p:pic>
        <p:nvPicPr>
          <p:cNvPr id="1037" name="Google Shape;1037;p113"/>
          <p:cNvPicPr preferRelativeResize="0"/>
          <p:nvPr/>
        </p:nvPicPr>
        <p:blipFill>
          <a:blip r:embed="rId3">
            <a:alphaModFix/>
          </a:blip>
          <a:stretch>
            <a:fillRect/>
          </a:stretch>
        </p:blipFill>
        <p:spPr>
          <a:xfrm>
            <a:off x="4375600" y="1943088"/>
            <a:ext cx="1450010" cy="393625"/>
          </a:xfrm>
          <a:prstGeom prst="rect">
            <a:avLst/>
          </a:prstGeom>
          <a:noFill/>
          <a:ln>
            <a:noFill/>
          </a:ln>
        </p:spPr>
      </p:pic>
      <p:pic>
        <p:nvPicPr>
          <p:cNvPr id="1038" name="Google Shape;1038;p113"/>
          <p:cNvPicPr preferRelativeResize="0"/>
          <p:nvPr/>
        </p:nvPicPr>
        <p:blipFill>
          <a:blip r:embed="rId4">
            <a:alphaModFix/>
          </a:blip>
          <a:stretch>
            <a:fillRect/>
          </a:stretch>
        </p:blipFill>
        <p:spPr>
          <a:xfrm>
            <a:off x="4072085" y="1135818"/>
            <a:ext cx="1704800" cy="191800"/>
          </a:xfrm>
          <a:prstGeom prst="rect">
            <a:avLst/>
          </a:prstGeom>
          <a:noFill/>
          <a:ln>
            <a:noFill/>
          </a:ln>
        </p:spPr>
      </p:pic>
      <p:pic>
        <p:nvPicPr>
          <p:cNvPr id="1039" name="Google Shape;1039;p113"/>
          <p:cNvPicPr preferRelativeResize="0"/>
          <p:nvPr/>
        </p:nvPicPr>
        <p:blipFill>
          <a:blip r:embed="rId5">
            <a:alphaModFix/>
          </a:blip>
          <a:stretch>
            <a:fillRect/>
          </a:stretch>
        </p:blipFill>
        <p:spPr>
          <a:xfrm>
            <a:off x="5183225" y="3983825"/>
            <a:ext cx="1825550" cy="393625"/>
          </a:xfrm>
          <a:prstGeom prst="rect">
            <a:avLst/>
          </a:prstGeom>
          <a:noFill/>
          <a:ln>
            <a:noFill/>
          </a:ln>
        </p:spPr>
      </p:pic>
      <p:pic>
        <p:nvPicPr>
          <p:cNvPr id="1040" name="Google Shape;1040;p113"/>
          <p:cNvPicPr preferRelativeResize="0"/>
          <p:nvPr/>
        </p:nvPicPr>
        <p:blipFill>
          <a:blip r:embed="rId6">
            <a:alphaModFix/>
          </a:blip>
          <a:stretch>
            <a:fillRect/>
          </a:stretch>
        </p:blipFill>
        <p:spPr>
          <a:xfrm>
            <a:off x="6545329" y="1943088"/>
            <a:ext cx="1066166" cy="393625"/>
          </a:xfrm>
          <a:prstGeom prst="rect">
            <a:avLst/>
          </a:prstGeom>
          <a:noFill/>
          <a:ln>
            <a:noFill/>
          </a:ln>
        </p:spPr>
      </p:pic>
      <p:pic>
        <p:nvPicPr>
          <p:cNvPr id="1041" name="Google Shape;1041;p113"/>
          <p:cNvPicPr preferRelativeResize="0"/>
          <p:nvPr/>
        </p:nvPicPr>
        <p:blipFill>
          <a:blip r:embed="rId7">
            <a:alphaModFix/>
          </a:blip>
          <a:stretch>
            <a:fillRect/>
          </a:stretch>
        </p:blipFill>
        <p:spPr>
          <a:xfrm>
            <a:off x="6547150" y="809691"/>
            <a:ext cx="1449999" cy="815610"/>
          </a:xfrm>
          <a:prstGeom prst="rect">
            <a:avLst/>
          </a:prstGeom>
          <a:noFill/>
          <a:ln>
            <a:noFill/>
          </a:ln>
        </p:spPr>
      </p:pic>
      <p:pic>
        <p:nvPicPr>
          <p:cNvPr id="1042" name="Google Shape;1042;p113"/>
          <p:cNvPicPr preferRelativeResize="0"/>
          <p:nvPr/>
        </p:nvPicPr>
        <p:blipFill>
          <a:blip r:embed="rId8">
            <a:alphaModFix/>
          </a:blip>
          <a:stretch>
            <a:fillRect/>
          </a:stretch>
        </p:blipFill>
        <p:spPr>
          <a:xfrm>
            <a:off x="4512576" y="3032580"/>
            <a:ext cx="1264309" cy="255391"/>
          </a:xfrm>
          <a:prstGeom prst="rect">
            <a:avLst/>
          </a:prstGeom>
          <a:noFill/>
          <a:ln>
            <a:noFill/>
          </a:ln>
        </p:spPr>
      </p:pic>
      <p:pic>
        <p:nvPicPr>
          <p:cNvPr id="1043" name="Google Shape;1043;p113"/>
          <p:cNvPicPr preferRelativeResize="0"/>
          <p:nvPr/>
        </p:nvPicPr>
        <p:blipFill>
          <a:blip r:embed="rId9">
            <a:alphaModFix/>
          </a:blip>
          <a:stretch>
            <a:fillRect/>
          </a:stretch>
        </p:blipFill>
        <p:spPr>
          <a:xfrm>
            <a:off x="6547154" y="2817526"/>
            <a:ext cx="1218673" cy="685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