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69" r:id="rId4"/>
    <p:sldMasterId id="2147483870" r:id="rId5"/>
    <p:sldMasterId id="2147483871" r:id="rId6"/>
    <p:sldMasterId id="21474838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y="5143500" cx="9144000"/>
  <p:notesSz cx="6858000" cy="9144000"/>
  <p:embeddedFontLst>
    <p:embeddedFont>
      <p:font typeface="Roboto Serif"/>
      <p:regular r:id="rId23"/>
      <p:bold r:id="rId24"/>
      <p:italic r:id="rId25"/>
      <p:boldItalic r:id="rId26"/>
    </p:embeddedFont>
    <p:embeddedFont>
      <p:font typeface="Inter Light"/>
      <p:regular r:id="rId27"/>
      <p:bold r:id="rId28"/>
      <p:italic r:id="rId29"/>
      <p:boldItalic r:id="rId30"/>
    </p:embeddedFont>
    <p:embeddedFont>
      <p:font typeface="Inter"/>
      <p:regular r:id="rId31"/>
      <p:bold r:id="rId32"/>
      <p:italic r:id="rId33"/>
      <p:boldItalic r:id="rId34"/>
    </p:embeddedFont>
    <p:embeddedFont>
      <p:font typeface="Montserrat Medium"/>
      <p:regular r:id="rId35"/>
      <p:bold r:id="rId36"/>
      <p:italic r:id="rId37"/>
      <p:boldItalic r:id="rId38"/>
    </p:embeddedFont>
    <p:embeddedFont>
      <p:font typeface="Open Sans SemiBold"/>
      <p:regular r:id="rId39"/>
      <p:bold r:id="rId40"/>
      <p:italic r:id="rId41"/>
      <p:boldItalic r:id="rId42"/>
    </p:embeddedFont>
    <p:embeddedFont>
      <p:font typeface="Montserrat ExtraLight"/>
      <p:regular r:id="rId43"/>
      <p:bold r:id="rId44"/>
      <p:italic r:id="rId45"/>
      <p:boldItalic r:id="rId46"/>
    </p:embeddedFont>
    <p:embeddedFont>
      <p:font typeface="Open Sans ExtraBold"/>
      <p:bold r:id="rId47"/>
      <p:boldItalic r:id="rId48"/>
    </p:embeddedFont>
    <p:embeddedFont>
      <p:font typeface="Inter ExtraLight"/>
      <p:regular r:id="rId49"/>
      <p:bold r:id="rId50"/>
      <p:italic r:id="rId51"/>
      <p:boldItalic r:id="rId52"/>
    </p:embeddedFont>
    <p:embeddedFont>
      <p:font typeface="Inter Medium"/>
      <p:regular r:id="rId53"/>
      <p:bold r:id="rId54"/>
      <p:italic r:id="rId55"/>
      <p:boldItalic r:id="rId56"/>
    </p:embeddedFont>
    <p:embeddedFont>
      <p:font typeface="Open Sans Ligh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bold.fntdata"/><Relationship Id="rId42" Type="http://schemas.openxmlformats.org/officeDocument/2006/relationships/font" Target="fonts/OpenSansSemiBold-boldItalic.fntdata"/><Relationship Id="rId41" Type="http://schemas.openxmlformats.org/officeDocument/2006/relationships/font" Target="fonts/OpenSansSemiBold-italic.fntdata"/><Relationship Id="rId44" Type="http://schemas.openxmlformats.org/officeDocument/2006/relationships/font" Target="fonts/MontserratExtraLight-bold.fntdata"/><Relationship Id="rId43" Type="http://schemas.openxmlformats.org/officeDocument/2006/relationships/font" Target="fonts/MontserratExtraLight-regular.fntdata"/><Relationship Id="rId46" Type="http://schemas.openxmlformats.org/officeDocument/2006/relationships/font" Target="fonts/MontserratExtraLight-boldItalic.fntdata"/><Relationship Id="rId45" Type="http://schemas.openxmlformats.org/officeDocument/2006/relationships/font" Target="fonts/MontserratExtraLight-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OpenSansExtraBold-boldItalic.fntdata"/><Relationship Id="rId47" Type="http://schemas.openxmlformats.org/officeDocument/2006/relationships/font" Target="fonts/OpenSansExtraBold-bold.fntdata"/><Relationship Id="rId49" Type="http://schemas.openxmlformats.org/officeDocument/2006/relationships/font" Target="fonts/InterExtraLight-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Inter-regular.fntdata"/><Relationship Id="rId30" Type="http://schemas.openxmlformats.org/officeDocument/2006/relationships/font" Target="fonts/InterLight-boldItalic.fntdata"/><Relationship Id="rId33" Type="http://schemas.openxmlformats.org/officeDocument/2006/relationships/font" Target="fonts/Inter-italic.fntdata"/><Relationship Id="rId32" Type="http://schemas.openxmlformats.org/officeDocument/2006/relationships/font" Target="fonts/Inter-bold.fntdata"/><Relationship Id="rId35" Type="http://schemas.openxmlformats.org/officeDocument/2006/relationships/font" Target="fonts/MontserratMedium-regular.fntdata"/><Relationship Id="rId34" Type="http://schemas.openxmlformats.org/officeDocument/2006/relationships/font" Target="fonts/Inter-boldItalic.fntdata"/><Relationship Id="rId37" Type="http://schemas.openxmlformats.org/officeDocument/2006/relationships/font" Target="fonts/MontserratMedium-italic.fntdata"/><Relationship Id="rId36" Type="http://schemas.openxmlformats.org/officeDocument/2006/relationships/font" Target="fonts/MontserratMedium-bold.fntdata"/><Relationship Id="rId39" Type="http://schemas.openxmlformats.org/officeDocument/2006/relationships/font" Target="fonts/OpenSansSemiBold-regular.fntdata"/><Relationship Id="rId38" Type="http://schemas.openxmlformats.org/officeDocument/2006/relationships/font" Target="fonts/MontserratMedium-boldItalic.fntdata"/><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2.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font" Target="fonts/RobotoSerif-bold.fntdata"/><Relationship Id="rId23" Type="http://schemas.openxmlformats.org/officeDocument/2006/relationships/font" Target="fonts/RobotoSerif-regular.fntdata"/><Relationship Id="rId60" Type="http://schemas.openxmlformats.org/officeDocument/2006/relationships/font" Target="fonts/OpenSansLight-boldItalic.fntdata"/><Relationship Id="rId26" Type="http://schemas.openxmlformats.org/officeDocument/2006/relationships/font" Target="fonts/RobotoSerif-boldItalic.fntdata"/><Relationship Id="rId25" Type="http://schemas.openxmlformats.org/officeDocument/2006/relationships/font" Target="fonts/RobotoSerif-italic.fntdata"/><Relationship Id="rId28" Type="http://schemas.openxmlformats.org/officeDocument/2006/relationships/font" Target="fonts/InterLight-bold.fntdata"/><Relationship Id="rId27" Type="http://schemas.openxmlformats.org/officeDocument/2006/relationships/font" Target="fonts/InterLight-regular.fntdata"/><Relationship Id="rId29" Type="http://schemas.openxmlformats.org/officeDocument/2006/relationships/font" Target="fonts/InterLight-italic.fntdata"/><Relationship Id="rId51" Type="http://schemas.openxmlformats.org/officeDocument/2006/relationships/font" Target="fonts/InterExtraLight-italic.fntdata"/><Relationship Id="rId50" Type="http://schemas.openxmlformats.org/officeDocument/2006/relationships/font" Target="fonts/InterExtraLight-bold.fntdata"/><Relationship Id="rId53" Type="http://schemas.openxmlformats.org/officeDocument/2006/relationships/font" Target="fonts/InterMedium-regular.fntdata"/><Relationship Id="rId52" Type="http://schemas.openxmlformats.org/officeDocument/2006/relationships/font" Target="fonts/InterExtraLight-boldItalic.fntdata"/><Relationship Id="rId11" Type="http://schemas.openxmlformats.org/officeDocument/2006/relationships/slide" Target="slides/slide3.xml"/><Relationship Id="rId55" Type="http://schemas.openxmlformats.org/officeDocument/2006/relationships/font" Target="fonts/InterMedium-italic.fntdata"/><Relationship Id="rId10" Type="http://schemas.openxmlformats.org/officeDocument/2006/relationships/slide" Target="slides/slide2.xml"/><Relationship Id="rId54" Type="http://schemas.openxmlformats.org/officeDocument/2006/relationships/font" Target="fonts/InterMedium-bold.fntdata"/><Relationship Id="rId13" Type="http://schemas.openxmlformats.org/officeDocument/2006/relationships/slide" Target="slides/slide5.xml"/><Relationship Id="rId57" Type="http://schemas.openxmlformats.org/officeDocument/2006/relationships/font" Target="fonts/OpenSansLight-regular.fntdata"/><Relationship Id="rId12" Type="http://schemas.openxmlformats.org/officeDocument/2006/relationships/slide" Target="slides/slide4.xml"/><Relationship Id="rId56" Type="http://schemas.openxmlformats.org/officeDocument/2006/relationships/font" Target="fonts/InterMedium-boldItalic.fntdata"/><Relationship Id="rId15" Type="http://schemas.openxmlformats.org/officeDocument/2006/relationships/slide" Target="slides/slide7.xml"/><Relationship Id="rId59" Type="http://schemas.openxmlformats.org/officeDocument/2006/relationships/font" Target="fonts/OpenSansLight-italic.fntdata"/><Relationship Id="rId14" Type="http://schemas.openxmlformats.org/officeDocument/2006/relationships/slide" Target="slides/slide6.xml"/><Relationship Id="rId58" Type="http://schemas.openxmlformats.org/officeDocument/2006/relationships/font" Target="fonts/OpenSansLight-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resources/how-bronxworks-simplified-its-approach-to-finding-buying-and-managing-technology-with-appdirec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
                <a:solidFill>
                  <a:schemeClr val="dk1"/>
                </a:solidFill>
              </a:rPr>
              <a:t> </a:t>
            </a:r>
            <a:endParaRPr b="1" strike="sngStrike">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229be632314_0_1735: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8" name="Google Shape;1858;g229be632314_0_17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“We offer a comprehensive catalog featuring all the </a:t>
            </a:r>
            <a:r>
              <a:rPr b="1" lang="en">
                <a:solidFill>
                  <a:schemeClr val="dk1"/>
                </a:solidFill>
                <a:latin typeface="Inter"/>
                <a:ea typeface="Inter"/>
                <a:cs typeface="Inter"/>
                <a:sym typeface="Inter"/>
              </a:rPr>
              <a:t>top industry-leading providers. Find all the apps from brands you trust.”</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59" name="Google Shape;1859;g229be632314_0_17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347daf159dd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1" name="Google Shape;1891;g347daf159dd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here to help, with over 5 million customers served, offering comprehensive support from cloud migrations to expert consulting and premium technical assistance."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347daf159dd_1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1" name="Google Shape;1911;g347daf159dd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n">
                <a:solidFill>
                  <a:schemeClr val="dk1"/>
                </a:solidFill>
              </a:rPr>
              <a:t>Marketplace: “</a:t>
            </a:r>
            <a:r>
              <a:rPr lang="en">
                <a:solidFill>
                  <a:schemeClr val="dk1"/>
                </a:solidFill>
              </a:rPr>
              <a:t>With access to a</a:t>
            </a:r>
            <a:r>
              <a:rPr b="1" lang="en">
                <a:solidFill>
                  <a:schemeClr val="dk1"/>
                </a:solidFill>
              </a:rPr>
              <a:t>n industry-leading catalog</a:t>
            </a:r>
            <a:r>
              <a:rPr lang="en">
                <a:solidFill>
                  <a:schemeClr val="dk1"/>
                </a:solidFill>
              </a:rPr>
              <a:t>, you can </a:t>
            </a:r>
            <a:r>
              <a:rPr b="1" lang="en">
                <a:solidFill>
                  <a:schemeClr val="dk1"/>
                </a:solidFill>
              </a:rPr>
              <a:t>simplify procurement</a:t>
            </a:r>
            <a:r>
              <a:rPr lang="en">
                <a:solidFill>
                  <a:schemeClr val="dk1"/>
                </a:solidFill>
              </a:rPr>
              <a:t> and streamline the process of buying and integrating the apps you need.”</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Spend Management: “Save time</a:t>
            </a:r>
            <a:r>
              <a:rPr lang="en">
                <a:solidFill>
                  <a:schemeClr val="dk1"/>
                </a:solidFill>
              </a:rPr>
              <a:t> and reduce costs with </a:t>
            </a:r>
            <a:r>
              <a:rPr b="1" lang="en">
                <a:solidFill>
                  <a:schemeClr val="dk1"/>
                </a:solidFill>
              </a:rPr>
              <a:t>centralized subscription management</a:t>
            </a:r>
            <a:r>
              <a:rPr lang="en">
                <a:solidFill>
                  <a:schemeClr val="dk1"/>
                </a:solidFill>
              </a:rPr>
              <a:t>. Manage, track, and pay for all your subscriptions from a single platform, eliminating complexity and ensuring better control over your SaaS spend.”</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Workforce Identity: “Secure your business</a:t>
            </a:r>
            <a:r>
              <a:rPr lang="en">
                <a:solidFill>
                  <a:schemeClr val="dk1"/>
                </a:solidFill>
              </a:rPr>
              <a:t> while reducing IT costs. </a:t>
            </a:r>
            <a:r>
              <a:rPr b="1" lang="en">
                <a:solidFill>
                  <a:schemeClr val="dk1"/>
                </a:solidFill>
              </a:rPr>
              <a:t>Automate onboarding</a:t>
            </a:r>
            <a:r>
              <a:rPr lang="en">
                <a:solidFill>
                  <a:schemeClr val="dk1"/>
                </a:solidFill>
              </a:rPr>
              <a:t>, provide </a:t>
            </a:r>
            <a:r>
              <a:rPr b="1" lang="en">
                <a:solidFill>
                  <a:schemeClr val="dk1"/>
                </a:solidFill>
              </a:rPr>
              <a:t>centralized access</a:t>
            </a:r>
            <a:r>
              <a:rPr lang="en">
                <a:solidFill>
                  <a:schemeClr val="dk1"/>
                </a:solidFill>
              </a:rPr>
              <a:t>, and enable </a:t>
            </a:r>
            <a:r>
              <a:rPr b="1" lang="en">
                <a:solidFill>
                  <a:schemeClr val="dk1"/>
                </a:solidFill>
              </a:rPr>
              <a:t>SSO authentication</a:t>
            </a:r>
            <a:r>
              <a:rPr lang="en">
                <a:solidFill>
                  <a:schemeClr val="dk1"/>
                </a:solidFill>
              </a:rPr>
              <a:t> to enhance security and improve user access management—all with minimal effort.”</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Data Management: “Make smarter business decisions</a:t>
            </a:r>
            <a:r>
              <a:rPr lang="en">
                <a:solidFill>
                  <a:schemeClr val="dk1"/>
                </a:solidFill>
              </a:rPr>
              <a:t> with actionable insights. Our </a:t>
            </a:r>
            <a:r>
              <a:rPr b="1" lang="en">
                <a:solidFill>
                  <a:schemeClr val="dk1"/>
                </a:solidFill>
              </a:rPr>
              <a:t>data management tools</a:t>
            </a:r>
            <a:r>
              <a:rPr lang="en">
                <a:solidFill>
                  <a:schemeClr val="dk1"/>
                </a:solidFill>
              </a:rPr>
              <a:t> give you visibility into application spend and usage, helping you optimize your SaaS portfolio and ensure you're getting the best value</a:t>
            </a:r>
            <a:r>
              <a:rPr lang="en">
                <a:solidFill>
                  <a:schemeClr val="dk1"/>
                </a:solidFill>
              </a:rPr>
              <a:t> </a:t>
            </a:r>
            <a:r>
              <a:rPr lang="en">
                <a:solidFill>
                  <a:schemeClr val="dk1"/>
                </a:solidFill>
              </a:rPr>
              <a:t>from your investments.”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34c1c2bdaf3_1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34c1c2bdaf3_1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Read the full case study </a:t>
            </a:r>
            <a:r>
              <a:rPr lang="en" u="sng">
                <a:solidFill>
                  <a:schemeClr val="dk1"/>
                </a:solidFill>
                <a:hlinkClick r:id="rId2">
                  <a:extLst>
                    <a:ext uri="{A12FA001-AC4F-418D-AE19-62706E023703}">
                      <ahyp:hlinkClr val="tx"/>
                    </a:ext>
                  </a:extLst>
                </a:hlinkClick>
              </a:rPr>
              <a:t>here</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5" name="Google Shape;1935;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34035160c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34035160c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351f07d299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1" name="Google Shape;1781;g351f07d299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“Today, SaaS is everywhere—</a:t>
            </a:r>
            <a:r>
              <a:rPr b="1" lang="en">
                <a:solidFill>
                  <a:schemeClr val="dk1"/>
                </a:solidFill>
              </a:rPr>
              <a:t>95% of organizations use SaaS application</a:t>
            </a:r>
            <a:r>
              <a:rPr lang="en">
                <a:solidFill>
                  <a:schemeClr val="dk1"/>
                </a:solidFill>
              </a:rPr>
              <a:t>s to power their business. But what’s changing is how those apps are being managed.”</a:t>
            </a:r>
            <a:br>
              <a:rPr lang="en">
                <a:solidFill>
                  <a:schemeClr val="dk1"/>
                </a:solidFill>
              </a:rPr>
            </a:br>
            <a:r>
              <a:rPr lang="en">
                <a:solidFill>
                  <a:schemeClr val="dk1"/>
                </a:solidFill>
              </a:rPr>
              <a:t>“By 2027, </a:t>
            </a:r>
            <a:r>
              <a:rPr b="1" lang="en">
                <a:solidFill>
                  <a:schemeClr val="dk1"/>
                </a:solidFill>
              </a:rPr>
              <a:t>half of all companies will adopt a centralized approach using a SaaS Management Platform</a:t>
            </a:r>
            <a:r>
              <a:rPr lang="en">
                <a:solidFill>
                  <a:schemeClr val="dk1"/>
                </a:solidFill>
              </a:rPr>
              <a:t> (SMP) to address their shadow IT concerns. Why? Because the cost of decentralized SaaS is no longer sustainable.”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347daf159dd_1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347daf159dd_1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“Let me ask you, do you know exactly how many applications your teams are using right now?”</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“Most companies we talk to are surprised to learn that </a:t>
            </a:r>
            <a:r>
              <a:rPr b="1" lang="en">
                <a:solidFill>
                  <a:schemeClr val="dk1"/>
                </a:solidFill>
                <a:latin typeface="Inter"/>
                <a:ea typeface="Inter"/>
                <a:cs typeface="Inter"/>
                <a:sym typeface="Inter"/>
              </a:rPr>
              <a:t>IT only controls about 30% of total SaaS spend</a:t>
            </a:r>
            <a:r>
              <a:rPr lang="en">
                <a:solidFill>
                  <a:schemeClr val="dk1"/>
                </a:solidFill>
                <a:latin typeface="Inter"/>
                <a:ea typeface="Inter"/>
                <a:cs typeface="Inter"/>
                <a:sym typeface="Inter"/>
              </a:rPr>
              <a:t>. The rest? It’s happening across departments – marketing, sales, HR – all buying tools without IT involvement.”</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“This creates what we call </a:t>
            </a:r>
            <a:r>
              <a:rPr b="1" lang="en">
                <a:solidFill>
                  <a:schemeClr val="dk1"/>
                </a:solidFill>
                <a:latin typeface="Inter"/>
                <a:ea typeface="Inter"/>
                <a:cs typeface="Inter"/>
                <a:sym typeface="Inter"/>
              </a:rPr>
              <a:t>shadow IT</a:t>
            </a:r>
            <a:r>
              <a:rPr lang="en">
                <a:solidFill>
                  <a:schemeClr val="dk1"/>
                </a:solidFill>
                <a:latin typeface="Inter"/>
                <a:ea typeface="Inter"/>
                <a:cs typeface="Inter"/>
                <a:sym typeface="Inter"/>
              </a:rPr>
              <a:t>. And it’s not small—</a:t>
            </a:r>
            <a:r>
              <a:rPr b="1" lang="en">
                <a:solidFill>
                  <a:schemeClr val="dk1"/>
                </a:solidFill>
                <a:latin typeface="Inter"/>
                <a:ea typeface="Inter"/>
                <a:cs typeface="Inter"/>
                <a:sym typeface="Inter"/>
              </a:rPr>
              <a:t>it often makes up over a third of your SaaS stack.</a:t>
            </a:r>
            <a:r>
              <a:rPr lang="en">
                <a:solidFill>
                  <a:schemeClr val="dk1"/>
                </a:solidFill>
                <a:latin typeface="Inter"/>
                <a:ea typeface="Inter"/>
                <a:cs typeface="Inter"/>
                <a:sym typeface="Inter"/>
              </a:rPr>
              <a:t> </a:t>
            </a:r>
            <a:r>
              <a:rPr lang="en">
                <a:solidFill>
                  <a:schemeClr val="dk1"/>
                </a:solidFill>
              </a:rPr>
              <a:t>Now, let’s talk about what those blind spots are actually costing you:</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Companies lose an average of </a:t>
            </a:r>
            <a:r>
              <a:rPr b="1" lang="en">
                <a:solidFill>
                  <a:schemeClr val="dk1"/>
                </a:solidFill>
              </a:rPr>
              <a:t>$8.3 million per year</a:t>
            </a:r>
            <a:r>
              <a:rPr lang="en">
                <a:solidFill>
                  <a:schemeClr val="dk1"/>
                </a:solidFill>
              </a:rPr>
              <a:t> on unused SaaS licenses - tools that are bought but sit on the shelf unused.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Even worse, without centralized visibility, you’re </a:t>
            </a:r>
            <a:r>
              <a:rPr b="1" lang="en">
                <a:solidFill>
                  <a:schemeClr val="dk1"/>
                </a:solidFill>
              </a:rPr>
              <a:t>5x more likely to face a cybersecurity incident</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“So the real challenge we see is that companies</a:t>
            </a:r>
            <a:r>
              <a:rPr lang="en">
                <a:solidFill>
                  <a:schemeClr val="dk1"/>
                </a:solidFill>
                <a:latin typeface="Inter"/>
                <a:ea typeface="Inter"/>
                <a:cs typeface="Inter"/>
                <a:sym typeface="Inter"/>
              </a:rPr>
              <a:t> don’t have the visibility or resources they need to manage their SaaS portfolio effectively.”</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351cac86fe3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351cac86fe3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 </a:t>
            </a:r>
            <a:r>
              <a:rPr lang="en">
                <a:solidFill>
                  <a:schemeClr val="dk1"/>
                </a:solidFill>
              </a:rPr>
              <a:t>“Here’s the bottom line: Gartner predicts that </a:t>
            </a:r>
            <a:r>
              <a:rPr b="1" lang="en">
                <a:solidFill>
                  <a:schemeClr val="dk1"/>
                </a:solidFill>
              </a:rPr>
              <a:t>if you don’t have centralized visibility into your SaaS, you’ll overspend by at least 25%.</a:t>
            </a:r>
            <a:r>
              <a:rPr lang="en">
                <a:solidFill>
                  <a:schemeClr val="dk1"/>
                </a:solidFill>
              </a:rPr>
              <a:t>”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today’s economic climate, that kind of waste just isn’t sustainable. The organizations that win are the ones who take proactive control—who shift from reactive cleanup to strategic SaaS management.”</a:t>
            </a:r>
            <a:endParaRPr>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“And that’s exactly where we come in.” </a:t>
            </a:r>
            <a:endParaRPr>
              <a:solidFill>
                <a:schemeClr val="dk1"/>
              </a:solidFill>
              <a:latin typeface="Inter"/>
              <a:ea typeface="Inter"/>
              <a:cs typeface="Inter"/>
              <a:sym typeface="Inter"/>
            </a:endParaRPr>
          </a:p>
          <a:p>
            <a:pPr indent="0" lvl="0" marL="0" rtl="0" algn="l">
              <a:lnSpc>
                <a:spcPct val="90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g351cac86f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3" name="Google Shape;1813;g351cac86f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34bd67d4b6e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34bd67d4b6e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“We know that finding the right solutions and managing your ongoing subscriptions can be overwhelming, but with AppDirect, you don’t have to navigate it alone. Lean on our expertise to help you identify and manage the best solutions from an industry-leading portfolio of SaaS applications. All your subscriptions are managed in a single location, streamlining operations and empowering your business to spend smarter and make more informed decisions.”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Industry-Leading </a:t>
            </a:r>
            <a:r>
              <a:rPr b="1" lang="en">
                <a:solidFill>
                  <a:schemeClr val="dk1"/>
                </a:solidFill>
              </a:rPr>
              <a:t>E</a:t>
            </a:r>
            <a:r>
              <a:rPr b="1" lang="en">
                <a:solidFill>
                  <a:schemeClr val="dk1"/>
                </a:solidFill>
              </a:rPr>
              <a:t>xpertise &amp; Catalog</a:t>
            </a:r>
            <a:r>
              <a:rPr lang="en">
                <a:solidFill>
                  <a:schemeClr val="dk1"/>
                </a:solidFill>
              </a:rPr>
              <a:t>: “Our vendor-agnostic experts guide you through the complex SaaS landscape, helping you select, implement, and manage the lifecycle of best-in-class solutions from 100+ SaaS providers, all tailored to your unique business needs."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Unified</a:t>
            </a:r>
            <a:r>
              <a:rPr b="1" lang="en">
                <a:solidFill>
                  <a:schemeClr val="dk1"/>
                </a:solidFill>
              </a:rPr>
              <a:t> Billing &amp; </a:t>
            </a:r>
            <a:r>
              <a:rPr b="1" lang="en">
                <a:solidFill>
                  <a:schemeClr val="dk1"/>
                </a:solidFill>
              </a:rPr>
              <a:t>Management: “</a:t>
            </a:r>
            <a:r>
              <a:rPr lang="en">
                <a:solidFill>
                  <a:schemeClr val="dk1"/>
                </a:solidFill>
              </a:rPr>
              <a:t>AppDirect centralizes all your subscriptions under one unified bill, saving time and reducing complexity with one contract and one platform to manage your subscriptions from.”</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Centralized Visibility</a:t>
            </a:r>
            <a:r>
              <a:rPr lang="en">
                <a:solidFill>
                  <a:schemeClr val="dk1"/>
                </a:solidFill>
              </a:rPr>
              <a:t>: “Our </a:t>
            </a:r>
            <a:r>
              <a:rPr lang="en">
                <a:solidFill>
                  <a:schemeClr val="dk1"/>
                </a:solidFill>
              </a:rPr>
              <a:t>subscription</a:t>
            </a:r>
            <a:r>
              <a:rPr lang="en">
                <a:solidFill>
                  <a:schemeClr val="dk1"/>
                </a:solidFill>
              </a:rPr>
              <a:t> </a:t>
            </a:r>
            <a:r>
              <a:rPr lang="en">
                <a:solidFill>
                  <a:schemeClr val="dk1"/>
                </a:solidFill>
              </a:rPr>
              <a:t>management</a:t>
            </a:r>
            <a:r>
              <a:rPr lang="en">
                <a:solidFill>
                  <a:schemeClr val="dk1"/>
                </a:solidFill>
              </a:rPr>
              <a:t> tools grant you </a:t>
            </a:r>
            <a:r>
              <a:rPr lang="en">
                <a:solidFill>
                  <a:schemeClr val="dk1"/>
                </a:solidFill>
              </a:rPr>
              <a:t>full visibility into usage, spend, and security risks across every cloud app, so you can identify blind spots, eliminate waste, and stop shadow IT in its tracks.”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optimization: </a:t>
            </a:r>
            <a:r>
              <a:rPr lang="en">
                <a:solidFill>
                  <a:schemeClr val="dk1"/>
                </a:solidFill>
              </a:rPr>
              <a:t>"We manage vendor relationships and secure the best pricing under a single MSA, helping you stretch your budget further."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 "With AppDirect, you gain control and clarity over your SaaS stack, so you can stop wasting money and reduce the risks associated with shadow IT. We help you shift from reactive cleanup to strategic SaaS management, ensuring you're always ahead of the curve."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492f093a04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3492f093a0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3492f093a04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3492f093a04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rPr>
              <a:t>Expert support:</a:t>
            </a:r>
            <a:endParaRPr b="1" sz="1300" u="sng">
              <a:solidFill>
                <a:schemeClr val="dk1"/>
              </a:solidFill>
            </a:endParaRPr>
          </a:p>
          <a:p>
            <a:pPr indent="0" lvl="0" marL="0" rtl="0" algn="l">
              <a:lnSpc>
                <a:spcPct val="115000"/>
              </a:lnSpc>
              <a:spcBef>
                <a:spcPts val="1200"/>
              </a:spcBef>
              <a:spcAft>
                <a:spcPts val="0"/>
              </a:spcAft>
              <a:buNone/>
            </a:pPr>
            <a:r>
              <a:rPr b="1" lang="en">
                <a:solidFill>
                  <a:schemeClr val="dk1"/>
                </a:solidFill>
              </a:rPr>
              <a:t>AppDirect’s team of experts is always here to help</a:t>
            </a:r>
            <a:r>
              <a:rPr lang="en">
                <a:solidFill>
                  <a:schemeClr val="dk1"/>
                </a:solidFill>
              </a:rPr>
              <a:t>: “No matter the challenge, you have direct access to our team of experts at AppDirect. Whether it’s </a:t>
            </a:r>
            <a:r>
              <a:rPr b="1" lang="en">
                <a:solidFill>
                  <a:schemeClr val="dk1"/>
                </a:solidFill>
              </a:rPr>
              <a:t>consultation, implementation support</a:t>
            </a:r>
            <a:r>
              <a:rPr lang="en">
                <a:solidFill>
                  <a:schemeClr val="dk1"/>
                </a:solidFill>
              </a:rPr>
              <a:t>, or </a:t>
            </a:r>
            <a:r>
              <a:rPr b="1" lang="en">
                <a:solidFill>
                  <a:schemeClr val="dk1"/>
                </a:solidFill>
              </a:rPr>
              <a:t>ongoing management</a:t>
            </a:r>
            <a:r>
              <a:rPr lang="en">
                <a:solidFill>
                  <a:schemeClr val="dk1"/>
                </a:solidFill>
              </a:rPr>
              <a:t>, we provide hands-on assistance to ensure you get the most out of your cloud applications and solutions.”</a:t>
            </a:r>
            <a:endParaRPr b="1">
              <a:solidFill>
                <a:schemeClr val="dk1"/>
              </a:solidFill>
            </a:endParaRPr>
          </a:p>
          <a:p>
            <a:pPr indent="0" lvl="0" marL="0" rtl="0" algn="l">
              <a:lnSpc>
                <a:spcPct val="115000"/>
              </a:lnSpc>
              <a:spcBef>
                <a:spcPts val="1200"/>
              </a:spcBef>
              <a:spcAft>
                <a:spcPts val="0"/>
              </a:spcAft>
              <a:buNone/>
            </a:pPr>
            <a:r>
              <a:rPr b="1" lang="en" u="sng">
                <a:solidFill>
                  <a:schemeClr val="dk1"/>
                </a:solidFill>
              </a:rPr>
              <a:t>Appdirect Procurement Marketplace: </a:t>
            </a:r>
            <a:endParaRPr b="1" u="sng">
              <a:solidFill>
                <a:schemeClr val="dk1"/>
              </a:solidFill>
            </a:endParaRPr>
          </a:p>
          <a:p>
            <a:pPr indent="0" lvl="0" marL="0" rtl="0" algn="l">
              <a:lnSpc>
                <a:spcPct val="115000"/>
              </a:lnSpc>
              <a:spcBef>
                <a:spcPts val="1200"/>
              </a:spcBef>
              <a:spcAft>
                <a:spcPts val="0"/>
              </a:spcAft>
              <a:buNone/>
            </a:pPr>
            <a:r>
              <a:rPr lang="en">
                <a:solidFill>
                  <a:schemeClr val="dk1"/>
                </a:solidFill>
              </a:rPr>
              <a:t>“If you want to do your own research, you can explore and discover a wide range of cloud applications tailored to your business needs in our marketplace. Whether you’re looking for productivity tools, IT management solutions, or collaboration platforms, everything is available at your fingertips, saving you time and effort.”</a:t>
            </a:r>
            <a:endParaRPr>
              <a:solidFill>
                <a:schemeClr val="dk1"/>
              </a:solidFill>
            </a:endParaRPr>
          </a:p>
          <a:p>
            <a:pPr indent="0" lvl="0" marL="0" rtl="0" algn="l">
              <a:lnSpc>
                <a:spcPct val="115000"/>
              </a:lnSpc>
              <a:spcBef>
                <a:spcPts val="1200"/>
              </a:spcBef>
              <a:spcAft>
                <a:spcPts val="0"/>
              </a:spcAft>
              <a:buNone/>
            </a:pPr>
            <a:r>
              <a:rPr b="1" lang="en" u="sng">
                <a:solidFill>
                  <a:schemeClr val="dk1"/>
                </a:solidFill>
              </a:rPr>
              <a:t>Workspace:</a:t>
            </a:r>
            <a:endParaRPr b="1"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you prefer to manage your own subscriptions, AppDirect’s tools make it easy to oversee cloud applications, track spend, and update subscriptions. Our centralized workspace and </a:t>
            </a:r>
            <a:r>
              <a:rPr b="1" lang="en">
                <a:solidFill>
                  <a:schemeClr val="dk1"/>
                </a:solidFill>
              </a:rPr>
              <a:t>Single Sign-On (SSO)</a:t>
            </a:r>
            <a:r>
              <a:rPr lang="en">
                <a:solidFill>
                  <a:schemeClr val="dk1"/>
                </a:solidFill>
              </a:rPr>
              <a:t> integration ensure secure, convenient access to all your apps, eliminating security risks and login hassles, and streamlining IT operations.”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sz="1000">
              <a:solidFill>
                <a:srgbClr val="011B58"/>
              </a:solidFill>
              <a:latin typeface="Inter Light"/>
              <a:ea typeface="Inter Light"/>
              <a:cs typeface="Inter Light"/>
              <a:sym typeface="Inter 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0.png"/><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10.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 Id="rId3" Type="http://schemas.openxmlformats.org/officeDocument/2006/relationships/image" Target="../media/image10.png"/><Relationship Id="rId4" Type="http://schemas.openxmlformats.org/officeDocument/2006/relationships/image" Target="../media/image7.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1.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0.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4">
  <p:cSld name="DEFAULT_1">
    <p:bg>
      <p:bgPr>
        <a:solidFill>
          <a:schemeClr val="lt1"/>
        </a:solidFill>
      </p:bgPr>
    </p:bg>
    <p:spTree>
      <p:nvGrpSpPr>
        <p:cNvPr id="900" name="Shape 900"/>
        <p:cNvGrpSpPr/>
        <p:nvPr/>
      </p:nvGrpSpPr>
      <p:grpSpPr>
        <a:xfrm>
          <a:off x="0" y="0"/>
          <a:ext cx="0" cy="0"/>
          <a:chOff x="0" y="0"/>
          <a:chExt cx="0" cy="0"/>
        </a:xfrm>
      </p:grpSpPr>
      <p:sp>
        <p:nvSpPr>
          <p:cNvPr id="901" name="Google Shape;901;p102"/>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p:cSld name="DEFAULT_2">
    <p:bg>
      <p:bgPr>
        <a:solidFill>
          <a:schemeClr val="lt1"/>
        </a:solidFill>
      </p:bgPr>
    </p:bg>
    <p:spTree>
      <p:nvGrpSpPr>
        <p:cNvPr id="902" name="Shape 902"/>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903" name="Shape 903"/>
        <p:cNvGrpSpPr/>
        <p:nvPr/>
      </p:nvGrpSpPr>
      <p:grpSpPr>
        <a:xfrm>
          <a:off x="0" y="0"/>
          <a:ext cx="0" cy="0"/>
          <a:chOff x="0" y="0"/>
          <a:chExt cx="0" cy="0"/>
        </a:xfrm>
      </p:grpSpPr>
      <p:sp>
        <p:nvSpPr>
          <p:cNvPr id="904" name="Google Shape;904;p104"/>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5" name="Google Shape;905;p104"/>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906" name="Shape 906"/>
        <p:cNvGrpSpPr/>
        <p:nvPr/>
      </p:nvGrpSpPr>
      <p:grpSpPr>
        <a:xfrm>
          <a:off x="0" y="0"/>
          <a:ext cx="0" cy="0"/>
          <a:chOff x="0" y="0"/>
          <a:chExt cx="0" cy="0"/>
        </a:xfrm>
      </p:grpSpPr>
      <p:sp>
        <p:nvSpPr>
          <p:cNvPr id="907" name="Google Shape;907;p105"/>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8" name="Google Shape;908;p105"/>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9" name="Google Shape;909;p105"/>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0" name="Google Shape;910;p105"/>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1">
  <p:cSld name="BLANK_1_1_1">
    <p:bg>
      <p:bgPr>
        <a:blipFill>
          <a:blip r:embed="rId2">
            <a:alphaModFix/>
          </a:blip>
          <a:stretch>
            <a:fillRect/>
          </a:stretch>
        </a:blipFill>
      </p:bgPr>
    </p:bg>
    <p:spTree>
      <p:nvGrpSpPr>
        <p:cNvPr id="911" name="Shape 911"/>
        <p:cNvGrpSpPr/>
        <p:nvPr/>
      </p:nvGrpSpPr>
      <p:grpSpPr>
        <a:xfrm>
          <a:off x="0" y="0"/>
          <a:ext cx="0" cy="0"/>
          <a:chOff x="0" y="0"/>
          <a:chExt cx="0" cy="0"/>
        </a:xfrm>
      </p:grpSpPr>
      <p:sp>
        <p:nvSpPr>
          <p:cNvPr id="912" name="Google Shape;912;p106"/>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3" name="Google Shape;913;p106"/>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4" name="Google Shape;914;p106"/>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5" name="Google Shape;915;p106"/>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
    <p:bg>
      <p:bgPr>
        <a:blipFill>
          <a:blip r:embed="rId2">
            <a:alphaModFix/>
          </a:blip>
          <a:stretch>
            <a:fillRect/>
          </a:stretch>
        </a:blipFill>
      </p:bgPr>
    </p:bg>
    <p:spTree>
      <p:nvGrpSpPr>
        <p:cNvPr id="916" name="Shape 916"/>
        <p:cNvGrpSpPr/>
        <p:nvPr/>
      </p:nvGrpSpPr>
      <p:grpSpPr>
        <a:xfrm>
          <a:off x="0" y="0"/>
          <a:ext cx="0" cy="0"/>
          <a:chOff x="0" y="0"/>
          <a:chExt cx="0" cy="0"/>
        </a:xfrm>
      </p:grpSpPr>
      <p:sp>
        <p:nvSpPr>
          <p:cNvPr id="917" name="Google Shape;917;p107"/>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8" name="Google Shape;918;p107"/>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9" name="Google Shape;919;p107"/>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20" name="Google Shape;920;p107"/>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921" name="Shape 921"/>
        <p:cNvGrpSpPr/>
        <p:nvPr/>
      </p:nvGrpSpPr>
      <p:grpSpPr>
        <a:xfrm>
          <a:off x="0" y="0"/>
          <a:ext cx="0" cy="0"/>
          <a:chOff x="0" y="0"/>
          <a:chExt cx="0" cy="0"/>
        </a:xfrm>
      </p:grpSpPr>
      <p:pic>
        <p:nvPicPr>
          <p:cNvPr id="922" name="Google Shape;922;p10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923" name="Google Shape;923;p10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924" name="Google Shape;924;p10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925" name="Google Shape;925;p10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26" name="Google Shape;926;p10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927" name="Google Shape;927;p10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928" name="Shape 928"/>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929" name="Shape 929"/>
        <p:cNvGrpSpPr/>
        <p:nvPr/>
      </p:nvGrpSpPr>
      <p:grpSpPr>
        <a:xfrm>
          <a:off x="0" y="0"/>
          <a:ext cx="0" cy="0"/>
          <a:chOff x="0" y="0"/>
          <a:chExt cx="0" cy="0"/>
        </a:xfrm>
      </p:grpSpPr>
      <p:sp>
        <p:nvSpPr>
          <p:cNvPr id="930" name="Google Shape;930;p110"/>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1" name="Google Shape;931;p110"/>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2" name="Google Shape;932;p110"/>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3" name="Google Shape;933;p110"/>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4" name="Google Shape;934;p110"/>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5" name="Google Shape;935;p110"/>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3">
  <p:cSld name="CUSTOM_2_1_1_1_1_1_1_1_6">
    <p:bg>
      <p:bgPr>
        <a:blipFill>
          <a:blip r:embed="rId2">
            <a:alphaModFix/>
          </a:blip>
          <a:stretch>
            <a:fillRect/>
          </a:stretch>
        </a:blipFill>
      </p:bgPr>
    </p:bg>
    <p:spTree>
      <p:nvGrpSpPr>
        <p:cNvPr id="936" name="Shape 936"/>
        <p:cNvGrpSpPr/>
        <p:nvPr/>
      </p:nvGrpSpPr>
      <p:grpSpPr>
        <a:xfrm>
          <a:off x="0" y="0"/>
          <a:ext cx="0" cy="0"/>
          <a:chOff x="0" y="0"/>
          <a:chExt cx="0" cy="0"/>
        </a:xfrm>
      </p:grpSpPr>
      <p:sp>
        <p:nvSpPr>
          <p:cNvPr id="937" name="Google Shape;937;p111"/>
          <p:cNvSpPr/>
          <p:nvPr/>
        </p:nvSpPr>
        <p:spPr>
          <a:xfrm>
            <a:off x="7104969" y="972000"/>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8" name="Google Shape;938;p111"/>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9" name="Google Shape;939;p111"/>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0" name="Google Shape;940;p111"/>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1" name="Google Shape;941;p111"/>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2" name="Google Shape;942;p111"/>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3" name="Google Shape;943;p111"/>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4" name="Google Shape;944;p111"/>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5" name="Google Shape;945;p111"/>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6" name="Google Shape;946;p111"/>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7" name="Google Shape;947;p111"/>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8" name="Google Shape;948;p111"/>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9" name="Google Shape;949;p111"/>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950" name="Google Shape;950;p111"/>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951" name="Google Shape;951;p111"/>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952" name="Google Shape;952;p111"/>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953" name="Google Shape;953;p111"/>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954" name="Google Shape;954;p11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_1_1_1_1_1">
    <p:bg>
      <p:bgPr>
        <a:solidFill>
          <a:srgbClr val="FFFFFF"/>
        </a:solidFill>
      </p:bgPr>
    </p:bg>
    <p:spTree>
      <p:nvGrpSpPr>
        <p:cNvPr id="955" name="Shape 955"/>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956" name="Shape 956"/>
        <p:cNvGrpSpPr/>
        <p:nvPr/>
      </p:nvGrpSpPr>
      <p:grpSpPr>
        <a:xfrm>
          <a:off x="0" y="0"/>
          <a:ext cx="0" cy="0"/>
          <a:chOff x="0" y="0"/>
          <a:chExt cx="0" cy="0"/>
        </a:xfrm>
      </p:grpSpPr>
      <p:sp>
        <p:nvSpPr>
          <p:cNvPr id="957" name="Google Shape;957;p11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marR="0" rtl="0" algn="ctr">
              <a:spcBef>
                <a:spcPts val="0"/>
              </a:spcBef>
              <a:buNone/>
              <a:defRPr sz="700">
                <a:solidFill>
                  <a:srgbClr val="C4C5C5"/>
                </a:solidFill>
                <a:latin typeface="Arial"/>
                <a:ea typeface="Arial"/>
                <a:cs typeface="Arial"/>
                <a:sym typeface="Arial"/>
              </a:defRPr>
            </a:lvl1pPr>
            <a:lvl2pPr indent="0" lvl="1" marL="0" marR="0" rtl="0" algn="ctr">
              <a:spcBef>
                <a:spcPts val="0"/>
              </a:spcBef>
              <a:buNone/>
              <a:defRPr sz="700">
                <a:solidFill>
                  <a:srgbClr val="C4C5C5"/>
                </a:solidFill>
                <a:latin typeface="Arial"/>
                <a:ea typeface="Arial"/>
                <a:cs typeface="Arial"/>
                <a:sym typeface="Arial"/>
              </a:defRPr>
            </a:lvl2pPr>
            <a:lvl3pPr indent="0" lvl="2" marL="0" marR="0" rtl="0" algn="ctr">
              <a:spcBef>
                <a:spcPts val="0"/>
              </a:spcBef>
              <a:buNone/>
              <a:defRPr sz="700">
                <a:solidFill>
                  <a:srgbClr val="C4C5C5"/>
                </a:solidFill>
                <a:latin typeface="Arial"/>
                <a:ea typeface="Arial"/>
                <a:cs typeface="Arial"/>
                <a:sym typeface="Arial"/>
              </a:defRPr>
            </a:lvl3pPr>
            <a:lvl4pPr indent="0" lvl="3" marL="0" marR="0" rtl="0" algn="ctr">
              <a:spcBef>
                <a:spcPts val="0"/>
              </a:spcBef>
              <a:buNone/>
              <a:defRPr sz="700">
                <a:solidFill>
                  <a:srgbClr val="C4C5C5"/>
                </a:solidFill>
                <a:latin typeface="Arial"/>
                <a:ea typeface="Arial"/>
                <a:cs typeface="Arial"/>
                <a:sym typeface="Arial"/>
              </a:defRPr>
            </a:lvl4pPr>
            <a:lvl5pPr indent="0" lvl="4" marL="0" marR="0" rtl="0" algn="ctr">
              <a:spcBef>
                <a:spcPts val="0"/>
              </a:spcBef>
              <a:buNone/>
              <a:defRPr sz="700">
                <a:solidFill>
                  <a:srgbClr val="C4C5C5"/>
                </a:solidFill>
                <a:latin typeface="Arial"/>
                <a:ea typeface="Arial"/>
                <a:cs typeface="Arial"/>
                <a:sym typeface="Arial"/>
              </a:defRPr>
            </a:lvl5pPr>
            <a:lvl6pPr indent="0" lvl="5" marL="0" marR="0" rtl="0" algn="ctr">
              <a:spcBef>
                <a:spcPts val="0"/>
              </a:spcBef>
              <a:buNone/>
              <a:defRPr sz="700">
                <a:solidFill>
                  <a:srgbClr val="C4C5C5"/>
                </a:solidFill>
                <a:latin typeface="Arial"/>
                <a:ea typeface="Arial"/>
                <a:cs typeface="Arial"/>
                <a:sym typeface="Arial"/>
              </a:defRPr>
            </a:lvl6pPr>
            <a:lvl7pPr indent="0" lvl="6" marL="0" marR="0" rtl="0" algn="ctr">
              <a:spcBef>
                <a:spcPts val="0"/>
              </a:spcBef>
              <a:buNone/>
              <a:defRPr sz="700">
                <a:solidFill>
                  <a:srgbClr val="C4C5C5"/>
                </a:solidFill>
                <a:latin typeface="Arial"/>
                <a:ea typeface="Arial"/>
                <a:cs typeface="Arial"/>
                <a:sym typeface="Arial"/>
              </a:defRPr>
            </a:lvl7pPr>
            <a:lvl8pPr indent="0" lvl="7" marL="0" marR="0" rtl="0" algn="ctr">
              <a:spcBef>
                <a:spcPts val="0"/>
              </a:spcBef>
              <a:buNone/>
              <a:defRPr sz="700">
                <a:solidFill>
                  <a:srgbClr val="C4C5C5"/>
                </a:solidFill>
                <a:latin typeface="Arial"/>
                <a:ea typeface="Arial"/>
                <a:cs typeface="Arial"/>
                <a:sym typeface="Arial"/>
              </a:defRPr>
            </a:lvl8pPr>
            <a:lvl9pPr indent="0" lvl="8" marL="0" marR="0" rtl="0" algn="ctr">
              <a:spcBef>
                <a:spcPts val="0"/>
              </a:spcBef>
              <a:buNone/>
              <a:defRPr sz="700">
                <a:solidFill>
                  <a:srgbClr val="C4C5C5"/>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958" name="Google Shape;958;p113"/>
          <p:cNvSpPr txBox="1"/>
          <p:nvPr>
            <p:ph idx="1" type="body"/>
          </p:nvPr>
        </p:nvSpPr>
        <p:spPr>
          <a:xfrm>
            <a:off x="0" y="839607"/>
            <a:ext cx="9144000" cy="4018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900"/>
              </a:spcBef>
              <a:spcAft>
                <a:spcPts val="0"/>
              </a:spcAft>
              <a:buClr>
                <a:srgbClr val="2F9DE4"/>
              </a:buClr>
              <a:buSzPts val="1700"/>
              <a:buFont typeface="Arial"/>
              <a:buNone/>
              <a:defRPr b="0" i="0" sz="1700" u="none" cap="none" strike="noStrike">
                <a:solidFill>
                  <a:srgbClr val="2F9DE4"/>
                </a:solidFill>
                <a:latin typeface="Arial"/>
                <a:ea typeface="Arial"/>
                <a:cs typeface="Arial"/>
                <a:sym typeface="Arial"/>
              </a:defRPr>
            </a:lvl1pPr>
            <a:lvl2pPr indent="-228600" lvl="1" marL="914400" marR="0" rtl="0" algn="l">
              <a:lnSpc>
                <a:spcPct val="110000"/>
              </a:lnSpc>
              <a:spcBef>
                <a:spcPts val="600"/>
              </a:spcBef>
              <a:spcAft>
                <a:spcPts val="0"/>
              </a:spcAft>
              <a:buClr>
                <a:schemeClr val="dk2"/>
              </a:buClr>
              <a:buSzPts val="1100"/>
              <a:buFont typeface="Arial"/>
              <a:buNone/>
              <a:defRPr b="1" i="0" sz="1100" u="none" cap="none" strike="noStrike">
                <a:solidFill>
                  <a:schemeClr val="dk2"/>
                </a:solidFill>
                <a:latin typeface="Arial"/>
                <a:ea typeface="Arial"/>
                <a:cs typeface="Arial"/>
                <a:sym typeface="Arial"/>
              </a:defRPr>
            </a:lvl2pPr>
            <a:lvl3pPr indent="-228600" lvl="2" marL="1371600" marR="0" rtl="0" algn="l">
              <a:lnSpc>
                <a:spcPct val="11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79400" lvl="3" marL="1828800" marR="0" rtl="0" algn="l">
              <a:lnSpc>
                <a:spcPct val="110000"/>
              </a:lnSpc>
              <a:spcBef>
                <a:spcPts val="600"/>
              </a:spcBef>
              <a:spcAft>
                <a:spcPts val="0"/>
              </a:spcAft>
              <a:buClr>
                <a:srgbClr val="CBCBCB"/>
              </a:buClr>
              <a:buSzPts val="800"/>
              <a:buFont typeface="Arial"/>
              <a:buChar char="•"/>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96989A"/>
              </a:buClr>
              <a:buSzPts val="900"/>
              <a:buFont typeface="Arial"/>
              <a:buNone/>
              <a:defRPr b="1" i="0" sz="900" u="none" cap="none" strike="noStrike">
                <a:solidFill>
                  <a:srgbClr val="96989A"/>
                </a:solidFill>
                <a:latin typeface="Arial"/>
                <a:ea typeface="Arial"/>
                <a:cs typeface="Arial"/>
                <a:sym typeface="Arial"/>
              </a:defRPr>
            </a:lvl5pPr>
            <a:lvl6pPr indent="-273050" lvl="5" marL="2743200" marR="0" rtl="0" algn="l">
              <a:lnSpc>
                <a:spcPct val="110000"/>
              </a:lnSpc>
              <a:spcBef>
                <a:spcPts val="500"/>
              </a:spcBef>
              <a:spcAft>
                <a:spcPts val="0"/>
              </a:spcAft>
              <a:buClr>
                <a:srgbClr val="CBCBCB"/>
              </a:buClr>
              <a:buSzPts val="700"/>
              <a:buFont typeface="Arial"/>
              <a:buChar char="•"/>
              <a:defRPr b="0" i="0" sz="900" u="none" cap="none" strike="noStrike">
                <a:solidFill>
                  <a:schemeClr val="dk1"/>
                </a:solidFill>
                <a:latin typeface="Arial"/>
                <a:ea typeface="Arial"/>
                <a:cs typeface="Arial"/>
                <a:sym typeface="Arial"/>
              </a:defRPr>
            </a:lvl6pPr>
            <a:lvl7pPr indent="-228600" lvl="6" marL="3200400" marR="0" rtl="0" algn="l">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indent="-323850" lvl="7" marL="3657600" marR="0" rtl="0" algn="l">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500"/>
              </a:spcBef>
              <a:spcAft>
                <a:spcPts val="5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959" name="Google Shape;959;p113"/>
          <p:cNvSpPr txBox="1"/>
          <p:nvPr>
            <p:ph idx="2" type="body"/>
          </p:nvPr>
        </p:nvSpPr>
        <p:spPr>
          <a:xfrm>
            <a:off x="0" y="0"/>
            <a:ext cx="9144000" cy="834900"/>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rgbClr val="95959A"/>
              </a:buClr>
              <a:buSzPts val="1100"/>
              <a:buFont typeface="Arial"/>
              <a:buNone/>
              <a:defRPr b="1" i="0" sz="1100" u="none" cap="none" strike="noStrike">
                <a:solidFill>
                  <a:srgbClr val="95959A"/>
                </a:solidFill>
                <a:latin typeface="Arial"/>
                <a:ea typeface="Arial"/>
                <a:cs typeface="Arial"/>
                <a:sym typeface="Arial"/>
              </a:defRPr>
            </a:lvl2pPr>
            <a:lvl3pPr indent="-228600" lvl="2" marL="1371600" marR="0" rtl="0" algn="l">
              <a:lnSpc>
                <a:spcPct val="110000"/>
              </a:lnSpc>
              <a:spcBef>
                <a:spcPts val="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79400" lvl="3" marL="1828800" marR="0" rtl="0" algn="l">
              <a:lnSpc>
                <a:spcPct val="110000"/>
              </a:lnSpc>
              <a:spcBef>
                <a:spcPts val="600"/>
              </a:spcBef>
              <a:spcAft>
                <a:spcPts val="0"/>
              </a:spcAft>
              <a:buClr>
                <a:srgbClr val="CBCBCB"/>
              </a:buClr>
              <a:buSzPts val="800"/>
              <a:buFont typeface="Arial"/>
              <a:buChar char="•"/>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96989A"/>
              </a:buClr>
              <a:buSzPts val="900"/>
              <a:buFont typeface="Arial"/>
              <a:buNone/>
              <a:defRPr b="1" i="0" sz="900" u="none" cap="none" strike="noStrike">
                <a:solidFill>
                  <a:srgbClr val="96989A"/>
                </a:solidFill>
                <a:latin typeface="Arial"/>
                <a:ea typeface="Arial"/>
                <a:cs typeface="Arial"/>
                <a:sym typeface="Arial"/>
              </a:defRPr>
            </a:lvl5pPr>
            <a:lvl6pPr indent="-273050" lvl="5" marL="2743200" marR="0" rtl="0" algn="l">
              <a:lnSpc>
                <a:spcPct val="110000"/>
              </a:lnSpc>
              <a:spcBef>
                <a:spcPts val="500"/>
              </a:spcBef>
              <a:spcAft>
                <a:spcPts val="0"/>
              </a:spcAft>
              <a:buClr>
                <a:srgbClr val="CBCBCB"/>
              </a:buClr>
              <a:buSzPts val="700"/>
              <a:buFont typeface="Arial"/>
              <a:buChar char="•"/>
              <a:defRPr b="0" i="0" sz="900" u="none" cap="none" strike="noStrike">
                <a:solidFill>
                  <a:schemeClr val="dk1"/>
                </a:solidFill>
                <a:latin typeface="Arial"/>
                <a:ea typeface="Arial"/>
                <a:cs typeface="Arial"/>
                <a:sym typeface="Arial"/>
              </a:defRPr>
            </a:lvl6pPr>
            <a:lvl7pPr indent="-228600" lvl="6" marL="3200400" marR="0" rtl="0" algn="l">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indent="-323850" lvl="7" marL="3657600" marR="0" rtl="0" algn="l">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500"/>
              </a:spcBef>
              <a:spcAft>
                <a:spcPts val="5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2_2">
    <p:bg>
      <p:bgPr>
        <a:blipFill>
          <a:blip r:embed="rId2">
            <a:alphaModFix/>
          </a:blip>
          <a:stretch>
            <a:fillRect/>
          </a:stretch>
        </a:blipFill>
      </p:bgPr>
    </p:bg>
    <p:spTree>
      <p:nvGrpSpPr>
        <p:cNvPr id="960" name="Shape 960"/>
        <p:cNvGrpSpPr/>
        <p:nvPr/>
      </p:nvGrpSpPr>
      <p:grpSpPr>
        <a:xfrm>
          <a:off x="0" y="0"/>
          <a:ext cx="0" cy="0"/>
          <a:chOff x="0" y="0"/>
          <a:chExt cx="0" cy="0"/>
        </a:xfrm>
      </p:grpSpPr>
      <p:sp>
        <p:nvSpPr>
          <p:cNvPr id="961" name="Google Shape;961;p114"/>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1_Body 1">
    <p:bg>
      <p:bgPr>
        <a:blipFill>
          <a:blip r:embed="rId2">
            <a:alphaModFix/>
          </a:blip>
          <a:stretch>
            <a:fillRect/>
          </a:stretch>
        </a:blipFill>
      </p:bgPr>
    </p:bg>
    <p:spTree>
      <p:nvGrpSpPr>
        <p:cNvPr id="962" name="Shape 962"/>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67" name="Shape 967"/>
        <p:cNvGrpSpPr/>
        <p:nvPr/>
      </p:nvGrpSpPr>
      <p:grpSpPr>
        <a:xfrm>
          <a:off x="0" y="0"/>
          <a:ext cx="0" cy="0"/>
          <a:chOff x="0" y="0"/>
          <a:chExt cx="0" cy="0"/>
        </a:xfrm>
      </p:grpSpPr>
      <p:sp>
        <p:nvSpPr>
          <p:cNvPr id="968" name="Google Shape;968;p11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969" name="Google Shape;969;p11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70" name="Google Shape;970;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971" name="Google Shape;971;p11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972" name="Google Shape;972;p117"/>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973" name="Shape 973"/>
        <p:cNvGrpSpPr/>
        <p:nvPr/>
      </p:nvGrpSpPr>
      <p:grpSpPr>
        <a:xfrm>
          <a:off x="0" y="0"/>
          <a:ext cx="0" cy="0"/>
          <a:chOff x="0" y="0"/>
          <a:chExt cx="0" cy="0"/>
        </a:xfrm>
      </p:grpSpPr>
      <p:sp>
        <p:nvSpPr>
          <p:cNvPr id="974" name="Google Shape;974;p11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975" name="Google Shape;975;p11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76" name="Google Shape;976;p11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977" name="Google Shape;977;p11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978" name="Shape 978"/>
        <p:cNvGrpSpPr/>
        <p:nvPr/>
      </p:nvGrpSpPr>
      <p:grpSpPr>
        <a:xfrm>
          <a:off x="0" y="0"/>
          <a:ext cx="0" cy="0"/>
          <a:chOff x="0" y="0"/>
          <a:chExt cx="0" cy="0"/>
        </a:xfrm>
      </p:grpSpPr>
      <p:sp>
        <p:nvSpPr>
          <p:cNvPr id="979" name="Google Shape;979;p11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0" name="Google Shape;980;p11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981" name="Shape 981"/>
        <p:cNvGrpSpPr/>
        <p:nvPr/>
      </p:nvGrpSpPr>
      <p:grpSpPr>
        <a:xfrm>
          <a:off x="0" y="0"/>
          <a:ext cx="0" cy="0"/>
          <a:chOff x="0" y="0"/>
          <a:chExt cx="0" cy="0"/>
        </a:xfrm>
      </p:grpSpPr>
      <p:sp>
        <p:nvSpPr>
          <p:cNvPr id="982" name="Google Shape;982;p120"/>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3" name="Google Shape;983;p120"/>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84" name="Google Shape;984;p120"/>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985" name="Shape 985"/>
        <p:cNvGrpSpPr/>
        <p:nvPr/>
      </p:nvGrpSpPr>
      <p:grpSpPr>
        <a:xfrm>
          <a:off x="0" y="0"/>
          <a:ext cx="0" cy="0"/>
          <a:chOff x="0" y="0"/>
          <a:chExt cx="0" cy="0"/>
        </a:xfrm>
      </p:grpSpPr>
      <p:sp>
        <p:nvSpPr>
          <p:cNvPr id="986" name="Google Shape;986;p12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7" name="Google Shape;987;p12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988" name="Shape 988"/>
        <p:cNvGrpSpPr/>
        <p:nvPr/>
      </p:nvGrpSpPr>
      <p:grpSpPr>
        <a:xfrm>
          <a:off x="0" y="0"/>
          <a:ext cx="0" cy="0"/>
          <a:chOff x="0" y="0"/>
          <a:chExt cx="0" cy="0"/>
        </a:xfrm>
      </p:grpSpPr>
      <p:sp>
        <p:nvSpPr>
          <p:cNvPr id="989" name="Google Shape;989;p12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90" name="Google Shape;990;p12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91" name="Google Shape;991;p122"/>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992" name="Shape 992"/>
        <p:cNvGrpSpPr/>
        <p:nvPr/>
      </p:nvGrpSpPr>
      <p:grpSpPr>
        <a:xfrm>
          <a:off x="0" y="0"/>
          <a:ext cx="0" cy="0"/>
          <a:chOff x="0" y="0"/>
          <a:chExt cx="0" cy="0"/>
        </a:xfrm>
      </p:grpSpPr>
      <p:sp>
        <p:nvSpPr>
          <p:cNvPr id="993" name="Google Shape;993;p1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94" name="Google Shape;994;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995" name="Google Shape;995;p123"/>
          <p:cNvGrpSpPr/>
          <p:nvPr/>
        </p:nvGrpSpPr>
        <p:grpSpPr>
          <a:xfrm>
            <a:off x="4822703" y="31"/>
            <a:ext cx="4321568" cy="5143648"/>
            <a:chOff x="3991150" y="848375"/>
            <a:chExt cx="3376225" cy="4018475"/>
          </a:xfrm>
        </p:grpSpPr>
        <p:sp>
          <p:nvSpPr>
            <p:cNvPr id="996" name="Google Shape;996;p12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2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2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9" name="Google Shape;999;p12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1000" name="Google Shape;1000;p12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1" name="Google Shape;1001;p123"/>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1002" name="Shape 1002"/>
        <p:cNvGrpSpPr/>
        <p:nvPr/>
      </p:nvGrpSpPr>
      <p:grpSpPr>
        <a:xfrm>
          <a:off x="0" y="0"/>
          <a:ext cx="0" cy="0"/>
          <a:chOff x="0" y="0"/>
          <a:chExt cx="0" cy="0"/>
        </a:xfrm>
      </p:grpSpPr>
      <p:grpSp>
        <p:nvGrpSpPr>
          <p:cNvPr id="1003" name="Google Shape;1003;p124"/>
          <p:cNvGrpSpPr/>
          <p:nvPr/>
        </p:nvGrpSpPr>
        <p:grpSpPr>
          <a:xfrm>
            <a:off x="4822703" y="31"/>
            <a:ext cx="4321568" cy="5143648"/>
            <a:chOff x="4822703" y="31"/>
            <a:chExt cx="4321568" cy="5143648"/>
          </a:xfrm>
        </p:grpSpPr>
        <p:sp>
          <p:nvSpPr>
            <p:cNvPr id="1004" name="Google Shape;1004;p12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2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2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7" name="Google Shape;1007;p12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008" name="Google Shape;1008;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09" name="Google Shape;1009;p12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1010" name="Google Shape;1010;p12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11" name="Google Shape;1011;p12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1012" name="Shape 1012"/>
        <p:cNvGrpSpPr/>
        <p:nvPr/>
      </p:nvGrpSpPr>
      <p:grpSpPr>
        <a:xfrm>
          <a:off x="0" y="0"/>
          <a:ext cx="0" cy="0"/>
          <a:chOff x="0" y="0"/>
          <a:chExt cx="0" cy="0"/>
        </a:xfrm>
      </p:grpSpPr>
      <p:sp>
        <p:nvSpPr>
          <p:cNvPr id="1013" name="Google Shape;1013;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14" name="Google Shape;1014;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015" name="Google Shape;1015;p125"/>
          <p:cNvGrpSpPr/>
          <p:nvPr/>
        </p:nvGrpSpPr>
        <p:grpSpPr>
          <a:xfrm>
            <a:off x="4822703" y="31"/>
            <a:ext cx="4321568" cy="5143648"/>
            <a:chOff x="3991150" y="848375"/>
            <a:chExt cx="3376225" cy="4018475"/>
          </a:xfrm>
        </p:grpSpPr>
        <p:sp>
          <p:nvSpPr>
            <p:cNvPr id="1016" name="Google Shape;1016;p12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2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2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9" name="Google Shape;1019;p12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20" name="Google Shape;1020;p125"/>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21" name="Google Shape;1021;p125"/>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22" name="Google Shape;1022;p12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023" name="Shape 1023"/>
        <p:cNvGrpSpPr/>
        <p:nvPr/>
      </p:nvGrpSpPr>
      <p:grpSpPr>
        <a:xfrm>
          <a:off x="0" y="0"/>
          <a:ext cx="0" cy="0"/>
          <a:chOff x="0" y="0"/>
          <a:chExt cx="0" cy="0"/>
        </a:xfrm>
      </p:grpSpPr>
      <p:grpSp>
        <p:nvGrpSpPr>
          <p:cNvPr id="1024" name="Google Shape;1024;p126"/>
          <p:cNvGrpSpPr/>
          <p:nvPr/>
        </p:nvGrpSpPr>
        <p:grpSpPr>
          <a:xfrm>
            <a:off x="4822703" y="31"/>
            <a:ext cx="4321568" cy="5143648"/>
            <a:chOff x="4822703" y="31"/>
            <a:chExt cx="4321568" cy="5143648"/>
          </a:xfrm>
        </p:grpSpPr>
        <p:sp>
          <p:nvSpPr>
            <p:cNvPr id="1025" name="Google Shape;1025;p12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2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28" name="Google Shape;1028;p12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29" name="Google Shape;1029;p12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30" name="Google Shape;1030;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31" name="Google Shape;1031;p12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32" name="Google Shape;1032;p12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033" name="Google Shape;1033;p12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034" name="Shape 1034"/>
        <p:cNvGrpSpPr/>
        <p:nvPr/>
      </p:nvGrpSpPr>
      <p:grpSpPr>
        <a:xfrm>
          <a:off x="0" y="0"/>
          <a:ext cx="0" cy="0"/>
          <a:chOff x="0" y="0"/>
          <a:chExt cx="0" cy="0"/>
        </a:xfrm>
      </p:grpSpPr>
      <p:pic>
        <p:nvPicPr>
          <p:cNvPr id="1035" name="Google Shape;1035;p127"/>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036" name="Google Shape;1036;p127"/>
          <p:cNvGrpSpPr/>
          <p:nvPr/>
        </p:nvGrpSpPr>
        <p:grpSpPr>
          <a:xfrm>
            <a:off x="4822703" y="31"/>
            <a:ext cx="4321568" cy="5143648"/>
            <a:chOff x="3991150" y="848375"/>
            <a:chExt cx="3376225" cy="4018475"/>
          </a:xfrm>
        </p:grpSpPr>
        <p:sp>
          <p:nvSpPr>
            <p:cNvPr id="1037" name="Google Shape;1037;p12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2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2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12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1" name="Google Shape;1041;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42" name="Google Shape;1042;p127"/>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43" name="Google Shape;1043;p127"/>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44" name="Google Shape;1044;p12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045" name="Shape 1045"/>
        <p:cNvGrpSpPr/>
        <p:nvPr/>
      </p:nvGrpSpPr>
      <p:grpSpPr>
        <a:xfrm>
          <a:off x="0" y="0"/>
          <a:ext cx="0" cy="0"/>
          <a:chOff x="0" y="0"/>
          <a:chExt cx="0" cy="0"/>
        </a:xfrm>
      </p:grpSpPr>
      <p:grpSp>
        <p:nvGrpSpPr>
          <p:cNvPr id="1046" name="Google Shape;1046;p128"/>
          <p:cNvGrpSpPr/>
          <p:nvPr/>
        </p:nvGrpSpPr>
        <p:grpSpPr>
          <a:xfrm>
            <a:off x="4822703" y="31"/>
            <a:ext cx="4321568" cy="5143648"/>
            <a:chOff x="4822703" y="31"/>
            <a:chExt cx="4321568" cy="5143648"/>
          </a:xfrm>
        </p:grpSpPr>
        <p:sp>
          <p:nvSpPr>
            <p:cNvPr id="1047" name="Google Shape;1047;p12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2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2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50" name="Google Shape;1050;p12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51" name="Google Shape;1051;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52" name="Google Shape;1052;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53" name="Google Shape;1053;p12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54" name="Google Shape;1054;p12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55" name="Google Shape;1055;p12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056" name="Shape 1056"/>
        <p:cNvGrpSpPr/>
        <p:nvPr/>
      </p:nvGrpSpPr>
      <p:grpSpPr>
        <a:xfrm>
          <a:off x="0" y="0"/>
          <a:ext cx="0" cy="0"/>
          <a:chOff x="0" y="0"/>
          <a:chExt cx="0" cy="0"/>
        </a:xfrm>
      </p:grpSpPr>
      <p:grpSp>
        <p:nvGrpSpPr>
          <p:cNvPr id="1057" name="Google Shape;1057;p129"/>
          <p:cNvGrpSpPr/>
          <p:nvPr/>
        </p:nvGrpSpPr>
        <p:grpSpPr>
          <a:xfrm>
            <a:off x="4822703" y="31"/>
            <a:ext cx="4321568" cy="5143648"/>
            <a:chOff x="3991150" y="848375"/>
            <a:chExt cx="3376225" cy="4018475"/>
          </a:xfrm>
        </p:grpSpPr>
        <p:sp>
          <p:nvSpPr>
            <p:cNvPr id="1058" name="Google Shape;1058;p12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2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2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62" name="Google Shape;1062;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63" name="Google Shape;1063;p129"/>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4" name="Google Shape;1064;p129"/>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65" name="Google Shape;1065;p12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66" name="Google Shape;1066;p129"/>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67" name="Google Shape;1067;p12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068" name="Shape 1068"/>
        <p:cNvGrpSpPr/>
        <p:nvPr/>
      </p:nvGrpSpPr>
      <p:grpSpPr>
        <a:xfrm>
          <a:off x="0" y="0"/>
          <a:ext cx="0" cy="0"/>
          <a:chOff x="0" y="0"/>
          <a:chExt cx="0" cy="0"/>
        </a:xfrm>
      </p:grpSpPr>
      <p:grpSp>
        <p:nvGrpSpPr>
          <p:cNvPr id="1069" name="Google Shape;1069;p130"/>
          <p:cNvGrpSpPr/>
          <p:nvPr/>
        </p:nvGrpSpPr>
        <p:grpSpPr>
          <a:xfrm>
            <a:off x="4822703" y="31"/>
            <a:ext cx="4321568" cy="5143648"/>
            <a:chOff x="4822703" y="31"/>
            <a:chExt cx="4321568" cy="5143648"/>
          </a:xfrm>
        </p:grpSpPr>
        <p:sp>
          <p:nvSpPr>
            <p:cNvPr id="1070" name="Google Shape;1070;p13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3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73" name="Google Shape;1073;p13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74" name="Google Shape;1074;p13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075" name="Google Shape;1075;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76" name="Google Shape;1076;p13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77" name="Google Shape;1077;p13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78" name="Google Shape;1078;p13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079" name="Google Shape;1079;p13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080" name="Shape 1080"/>
        <p:cNvGrpSpPr/>
        <p:nvPr/>
      </p:nvGrpSpPr>
      <p:grpSpPr>
        <a:xfrm>
          <a:off x="0" y="0"/>
          <a:ext cx="0" cy="0"/>
          <a:chOff x="0" y="0"/>
          <a:chExt cx="0" cy="0"/>
        </a:xfrm>
      </p:grpSpPr>
      <p:grpSp>
        <p:nvGrpSpPr>
          <p:cNvPr id="1081" name="Google Shape;1081;p131"/>
          <p:cNvGrpSpPr/>
          <p:nvPr/>
        </p:nvGrpSpPr>
        <p:grpSpPr>
          <a:xfrm>
            <a:off x="4822703" y="31"/>
            <a:ext cx="4321568" cy="5143648"/>
            <a:chOff x="3991150" y="848375"/>
            <a:chExt cx="3376225" cy="4018475"/>
          </a:xfrm>
        </p:grpSpPr>
        <p:sp>
          <p:nvSpPr>
            <p:cNvPr id="1082" name="Google Shape;1082;p13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3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3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5" name="Google Shape;1085;p13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86" name="Google Shape;1086;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87" name="Google Shape;1087;p131"/>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88" name="Google Shape;1088;p131"/>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89" name="Google Shape;1089;p13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0" name="Google Shape;1090;p131"/>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91" name="Google Shape;1091;p13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092" name="Shape 1092"/>
        <p:cNvGrpSpPr/>
        <p:nvPr/>
      </p:nvGrpSpPr>
      <p:grpSpPr>
        <a:xfrm>
          <a:off x="0" y="0"/>
          <a:ext cx="0" cy="0"/>
          <a:chOff x="0" y="0"/>
          <a:chExt cx="0" cy="0"/>
        </a:xfrm>
      </p:grpSpPr>
      <p:grpSp>
        <p:nvGrpSpPr>
          <p:cNvPr id="1093" name="Google Shape;1093;p132"/>
          <p:cNvGrpSpPr/>
          <p:nvPr/>
        </p:nvGrpSpPr>
        <p:grpSpPr>
          <a:xfrm>
            <a:off x="4822703" y="31"/>
            <a:ext cx="4321568" cy="5143648"/>
            <a:chOff x="4822703" y="31"/>
            <a:chExt cx="4321568" cy="5143648"/>
          </a:xfrm>
        </p:grpSpPr>
        <p:sp>
          <p:nvSpPr>
            <p:cNvPr id="1094" name="Google Shape;1094;p13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3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97" name="Google Shape;1097;p13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98" name="Google Shape;1098;p132"/>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99" name="Google Shape;1099;p1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00" name="Google Shape;1100;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01" name="Google Shape;1101;p132"/>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02" name="Google Shape;1102;p132"/>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03" name="Google Shape;1103;p13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104" name="Shape 1104"/>
        <p:cNvGrpSpPr/>
        <p:nvPr/>
      </p:nvGrpSpPr>
      <p:grpSpPr>
        <a:xfrm>
          <a:off x="0" y="0"/>
          <a:ext cx="0" cy="0"/>
          <a:chOff x="0" y="0"/>
          <a:chExt cx="0" cy="0"/>
        </a:xfrm>
      </p:grpSpPr>
      <p:grpSp>
        <p:nvGrpSpPr>
          <p:cNvPr id="1105" name="Google Shape;1105;p133"/>
          <p:cNvGrpSpPr/>
          <p:nvPr/>
        </p:nvGrpSpPr>
        <p:grpSpPr>
          <a:xfrm>
            <a:off x="4822703" y="31"/>
            <a:ext cx="4321568" cy="5143648"/>
            <a:chOff x="3991150" y="848375"/>
            <a:chExt cx="3376225" cy="4018475"/>
          </a:xfrm>
        </p:grpSpPr>
        <p:sp>
          <p:nvSpPr>
            <p:cNvPr id="1106" name="Google Shape;1106;p13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3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3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9" name="Google Shape;1109;p1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10" name="Google Shape;1110;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11" name="Google Shape;1111;p133"/>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12" name="Google Shape;1112;p133"/>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13" name="Google Shape;1113;p13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14" name="Google Shape;1114;p13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115" name="Google Shape;1115;p133"/>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16" name="Google Shape;1116;p13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117" name="Shape 1117"/>
        <p:cNvGrpSpPr/>
        <p:nvPr/>
      </p:nvGrpSpPr>
      <p:grpSpPr>
        <a:xfrm>
          <a:off x="0" y="0"/>
          <a:ext cx="0" cy="0"/>
          <a:chOff x="0" y="0"/>
          <a:chExt cx="0" cy="0"/>
        </a:xfrm>
      </p:grpSpPr>
      <p:grpSp>
        <p:nvGrpSpPr>
          <p:cNvPr id="1118" name="Google Shape;1118;p134"/>
          <p:cNvGrpSpPr/>
          <p:nvPr/>
        </p:nvGrpSpPr>
        <p:grpSpPr>
          <a:xfrm>
            <a:off x="4822703" y="31"/>
            <a:ext cx="4321568" cy="5143648"/>
            <a:chOff x="4822703" y="31"/>
            <a:chExt cx="4321568" cy="5143648"/>
          </a:xfrm>
        </p:grpSpPr>
        <p:sp>
          <p:nvSpPr>
            <p:cNvPr id="1119" name="Google Shape;1119;p13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3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3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22" name="Google Shape;1122;p13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23" name="Google Shape;1123;p134"/>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4" name="Google Shape;1124;p13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25" name="Google Shape;1125;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26" name="Google Shape;1126;p134"/>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7" name="Google Shape;1127;p134"/>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8" name="Google Shape;1128;p134"/>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129" name="Google Shape;1129;p13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130" name="Shape 1130"/>
        <p:cNvGrpSpPr/>
        <p:nvPr/>
      </p:nvGrpSpPr>
      <p:grpSpPr>
        <a:xfrm>
          <a:off x="0" y="0"/>
          <a:ext cx="0" cy="0"/>
          <a:chOff x="0" y="0"/>
          <a:chExt cx="0" cy="0"/>
        </a:xfrm>
      </p:grpSpPr>
      <p:sp>
        <p:nvSpPr>
          <p:cNvPr id="1131" name="Google Shape;1131;p135"/>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3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133" name="Google Shape;1133;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34" name="Google Shape;1134;p13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35" name="Google Shape;1135;p13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6" name="Google Shape;1136;p135"/>
          <p:cNvSpPr/>
          <p:nvPr>
            <p:ph idx="2" type="pic"/>
          </p:nvPr>
        </p:nvSpPr>
        <p:spPr>
          <a:xfrm>
            <a:off x="3710250" y="494700"/>
            <a:ext cx="4976700" cy="4168500"/>
          </a:xfrm>
          <a:prstGeom prst="rect">
            <a:avLst/>
          </a:prstGeom>
          <a:noFill/>
          <a:ln>
            <a:noFill/>
          </a:ln>
        </p:spPr>
      </p:sp>
      <p:sp>
        <p:nvSpPr>
          <p:cNvPr id="1137" name="Google Shape;1137;p13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138" name="Shape 1138"/>
        <p:cNvGrpSpPr/>
        <p:nvPr/>
      </p:nvGrpSpPr>
      <p:grpSpPr>
        <a:xfrm>
          <a:off x="0" y="0"/>
          <a:ext cx="0" cy="0"/>
          <a:chOff x="0" y="0"/>
          <a:chExt cx="0" cy="0"/>
        </a:xfrm>
      </p:grpSpPr>
      <p:sp>
        <p:nvSpPr>
          <p:cNvPr id="1139" name="Google Shape;1139;p136"/>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3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141" name="Google Shape;1141;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42" name="Google Shape;1142;p13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143" name="Google Shape;1143;p13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4" name="Google Shape;1144;p136"/>
          <p:cNvSpPr/>
          <p:nvPr>
            <p:ph idx="2" type="pic"/>
          </p:nvPr>
        </p:nvSpPr>
        <p:spPr>
          <a:xfrm>
            <a:off x="3710250" y="494700"/>
            <a:ext cx="4976700" cy="4168500"/>
          </a:xfrm>
          <a:prstGeom prst="rect">
            <a:avLst/>
          </a:prstGeom>
          <a:noFill/>
          <a:ln>
            <a:noFill/>
          </a:ln>
        </p:spPr>
      </p:sp>
      <p:sp>
        <p:nvSpPr>
          <p:cNvPr id="1145" name="Google Shape;1145;p13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146" name="Shape 1146"/>
        <p:cNvGrpSpPr/>
        <p:nvPr/>
      </p:nvGrpSpPr>
      <p:grpSpPr>
        <a:xfrm>
          <a:off x="0" y="0"/>
          <a:ext cx="0" cy="0"/>
          <a:chOff x="0" y="0"/>
          <a:chExt cx="0" cy="0"/>
        </a:xfrm>
      </p:grpSpPr>
      <p:sp>
        <p:nvSpPr>
          <p:cNvPr id="1147" name="Google Shape;1147;p137"/>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3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49" name="Google Shape;1149;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50" name="Google Shape;1150;p13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1151" name="Google Shape;1151;p137"/>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2" name="Google Shape;1152;p137"/>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3" name="Google Shape;1153;p137"/>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4" name="Google Shape;1154;p137"/>
          <p:cNvSpPr/>
          <p:nvPr>
            <p:ph idx="5" type="pic"/>
          </p:nvPr>
        </p:nvSpPr>
        <p:spPr>
          <a:xfrm>
            <a:off x="462775" y="1946900"/>
            <a:ext cx="2577300" cy="1253400"/>
          </a:xfrm>
          <a:prstGeom prst="rect">
            <a:avLst/>
          </a:prstGeom>
          <a:noFill/>
          <a:ln>
            <a:noFill/>
          </a:ln>
        </p:spPr>
      </p:sp>
      <p:sp>
        <p:nvSpPr>
          <p:cNvPr id="1155" name="Google Shape;1155;p137"/>
          <p:cNvSpPr/>
          <p:nvPr>
            <p:ph idx="6" type="pic"/>
          </p:nvPr>
        </p:nvSpPr>
        <p:spPr>
          <a:xfrm>
            <a:off x="3287375" y="1946900"/>
            <a:ext cx="2577300" cy="1253400"/>
          </a:xfrm>
          <a:prstGeom prst="rect">
            <a:avLst/>
          </a:prstGeom>
          <a:noFill/>
          <a:ln>
            <a:noFill/>
          </a:ln>
        </p:spPr>
      </p:sp>
      <p:sp>
        <p:nvSpPr>
          <p:cNvPr id="1156" name="Google Shape;1156;p137"/>
          <p:cNvSpPr/>
          <p:nvPr>
            <p:ph idx="7" type="pic"/>
          </p:nvPr>
        </p:nvSpPr>
        <p:spPr>
          <a:xfrm>
            <a:off x="6091125" y="1946900"/>
            <a:ext cx="2577300" cy="1253400"/>
          </a:xfrm>
          <a:prstGeom prst="rect">
            <a:avLst/>
          </a:prstGeom>
          <a:noFill/>
          <a:ln>
            <a:noFill/>
          </a:ln>
        </p:spPr>
      </p:sp>
      <p:pic>
        <p:nvPicPr>
          <p:cNvPr id="1157" name="Google Shape;1157;p13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58" name="Google Shape;1158;p13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159" name="Shape 1159"/>
        <p:cNvGrpSpPr/>
        <p:nvPr/>
      </p:nvGrpSpPr>
      <p:grpSpPr>
        <a:xfrm>
          <a:off x="0" y="0"/>
          <a:ext cx="0" cy="0"/>
          <a:chOff x="0" y="0"/>
          <a:chExt cx="0" cy="0"/>
        </a:xfrm>
      </p:grpSpPr>
      <p:sp>
        <p:nvSpPr>
          <p:cNvPr id="1160" name="Google Shape;1160;p138"/>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3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62" name="Google Shape;1162;p13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1163" name="Google Shape;1163;p13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4" name="Google Shape;1164;p13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5" name="Google Shape;1165;p13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6" name="Google Shape;1166;p138"/>
          <p:cNvSpPr/>
          <p:nvPr>
            <p:ph idx="5" type="pic"/>
          </p:nvPr>
        </p:nvSpPr>
        <p:spPr>
          <a:xfrm>
            <a:off x="462775" y="1946900"/>
            <a:ext cx="2577300" cy="1253400"/>
          </a:xfrm>
          <a:prstGeom prst="rect">
            <a:avLst/>
          </a:prstGeom>
          <a:noFill/>
          <a:ln>
            <a:noFill/>
          </a:ln>
        </p:spPr>
      </p:sp>
      <p:sp>
        <p:nvSpPr>
          <p:cNvPr id="1167" name="Google Shape;1167;p138"/>
          <p:cNvSpPr/>
          <p:nvPr>
            <p:ph idx="6" type="pic"/>
          </p:nvPr>
        </p:nvSpPr>
        <p:spPr>
          <a:xfrm>
            <a:off x="3287375" y="1946900"/>
            <a:ext cx="2577300" cy="1253400"/>
          </a:xfrm>
          <a:prstGeom prst="rect">
            <a:avLst/>
          </a:prstGeom>
          <a:noFill/>
          <a:ln>
            <a:noFill/>
          </a:ln>
        </p:spPr>
      </p:sp>
      <p:sp>
        <p:nvSpPr>
          <p:cNvPr id="1168" name="Google Shape;1168;p138"/>
          <p:cNvSpPr/>
          <p:nvPr>
            <p:ph idx="7" type="pic"/>
          </p:nvPr>
        </p:nvSpPr>
        <p:spPr>
          <a:xfrm>
            <a:off x="6091125" y="1946900"/>
            <a:ext cx="2577300" cy="1253400"/>
          </a:xfrm>
          <a:prstGeom prst="rect">
            <a:avLst/>
          </a:prstGeom>
          <a:noFill/>
          <a:ln>
            <a:noFill/>
          </a:ln>
        </p:spPr>
      </p:sp>
      <p:pic>
        <p:nvPicPr>
          <p:cNvPr id="1169" name="Google Shape;1169;p13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70" name="Google Shape;1170;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71" name="Google Shape;1171;p13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172" name="Shape 1172"/>
        <p:cNvGrpSpPr/>
        <p:nvPr/>
      </p:nvGrpSpPr>
      <p:grpSpPr>
        <a:xfrm>
          <a:off x="0" y="0"/>
          <a:ext cx="0" cy="0"/>
          <a:chOff x="0" y="0"/>
          <a:chExt cx="0" cy="0"/>
        </a:xfrm>
      </p:grpSpPr>
      <p:sp>
        <p:nvSpPr>
          <p:cNvPr id="1173" name="Google Shape;1173;p13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74" name="Google Shape;1174;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75" name="Google Shape;1175;p13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76" name="Google Shape;1176;p139"/>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77" name="Google Shape;1177;p139"/>
          <p:cNvSpPr/>
          <p:nvPr>
            <p:ph idx="3" type="pic"/>
          </p:nvPr>
        </p:nvSpPr>
        <p:spPr>
          <a:xfrm>
            <a:off x="6111950" y="486725"/>
            <a:ext cx="2574900" cy="4176600"/>
          </a:xfrm>
          <a:prstGeom prst="rect">
            <a:avLst/>
          </a:prstGeom>
          <a:noFill/>
          <a:ln>
            <a:noFill/>
          </a:ln>
        </p:spPr>
      </p:sp>
      <p:pic>
        <p:nvPicPr>
          <p:cNvPr id="1178" name="Google Shape;1178;p13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79" name="Google Shape;1179;p13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180" name="Shape 1180"/>
        <p:cNvGrpSpPr/>
        <p:nvPr/>
      </p:nvGrpSpPr>
      <p:grpSpPr>
        <a:xfrm>
          <a:off x="0" y="0"/>
          <a:ext cx="0" cy="0"/>
          <a:chOff x="0" y="0"/>
          <a:chExt cx="0" cy="0"/>
        </a:xfrm>
      </p:grpSpPr>
      <p:sp>
        <p:nvSpPr>
          <p:cNvPr id="1181" name="Google Shape;1181;p14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82" name="Google Shape;1182;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83" name="Google Shape;1183;p14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84" name="Google Shape;1184;p14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85" name="Google Shape;1185;p140"/>
          <p:cNvSpPr/>
          <p:nvPr>
            <p:ph idx="3" type="pic"/>
          </p:nvPr>
        </p:nvSpPr>
        <p:spPr>
          <a:xfrm>
            <a:off x="6111950" y="486725"/>
            <a:ext cx="2574900" cy="4176600"/>
          </a:xfrm>
          <a:prstGeom prst="rect">
            <a:avLst/>
          </a:prstGeom>
          <a:noFill/>
          <a:ln>
            <a:noFill/>
          </a:ln>
        </p:spPr>
      </p:sp>
      <p:sp>
        <p:nvSpPr>
          <p:cNvPr id="1186" name="Google Shape;1186;p140"/>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187" name="Google Shape;1187;p140"/>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188" name="Google Shape;1188;p140"/>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189" name="Google Shape;1189;p14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90" name="Google Shape;1190;p14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191" name="Shape 1191"/>
        <p:cNvGrpSpPr/>
        <p:nvPr/>
      </p:nvGrpSpPr>
      <p:grpSpPr>
        <a:xfrm>
          <a:off x="0" y="0"/>
          <a:ext cx="0" cy="0"/>
          <a:chOff x="0" y="0"/>
          <a:chExt cx="0" cy="0"/>
        </a:xfrm>
      </p:grpSpPr>
      <p:sp>
        <p:nvSpPr>
          <p:cNvPr id="1192" name="Google Shape;1192;p141"/>
          <p:cNvSpPr/>
          <p:nvPr>
            <p:ph idx="2" type="pic"/>
          </p:nvPr>
        </p:nvSpPr>
        <p:spPr>
          <a:xfrm>
            <a:off x="3276600" y="486725"/>
            <a:ext cx="2590800" cy="4176600"/>
          </a:xfrm>
          <a:prstGeom prst="rect">
            <a:avLst/>
          </a:prstGeom>
          <a:noFill/>
          <a:ln>
            <a:noFill/>
          </a:ln>
        </p:spPr>
      </p:sp>
      <p:sp>
        <p:nvSpPr>
          <p:cNvPr id="1193" name="Google Shape;1193;p14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94" name="Google Shape;1194;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95" name="Google Shape;1195;p14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96" name="Google Shape;1196;p14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97" name="Google Shape;1197;p14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198" name="Shape 1198"/>
        <p:cNvGrpSpPr/>
        <p:nvPr/>
      </p:nvGrpSpPr>
      <p:grpSpPr>
        <a:xfrm>
          <a:off x="0" y="0"/>
          <a:ext cx="0" cy="0"/>
          <a:chOff x="0" y="0"/>
          <a:chExt cx="0" cy="0"/>
        </a:xfrm>
      </p:grpSpPr>
      <p:sp>
        <p:nvSpPr>
          <p:cNvPr id="1199" name="Google Shape;1199;p142"/>
          <p:cNvSpPr/>
          <p:nvPr>
            <p:ph idx="2" type="pic"/>
          </p:nvPr>
        </p:nvSpPr>
        <p:spPr>
          <a:xfrm>
            <a:off x="3276600" y="486725"/>
            <a:ext cx="2590800" cy="4176600"/>
          </a:xfrm>
          <a:prstGeom prst="rect">
            <a:avLst/>
          </a:prstGeom>
          <a:noFill/>
          <a:ln>
            <a:noFill/>
          </a:ln>
        </p:spPr>
      </p:sp>
      <p:sp>
        <p:nvSpPr>
          <p:cNvPr id="1200" name="Google Shape;1200;p14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01" name="Google Shape;1201;p14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202" name="Google Shape;1202;p14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03" name="Google Shape;1203;p14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04" name="Google Shape;1204;p14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205" name="Shape 1205"/>
        <p:cNvGrpSpPr/>
        <p:nvPr/>
      </p:nvGrpSpPr>
      <p:grpSpPr>
        <a:xfrm>
          <a:off x="0" y="0"/>
          <a:ext cx="0" cy="0"/>
          <a:chOff x="0" y="0"/>
          <a:chExt cx="0" cy="0"/>
        </a:xfrm>
      </p:grpSpPr>
      <p:sp>
        <p:nvSpPr>
          <p:cNvPr id="1206" name="Google Shape;1206;p143"/>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207" name="Google Shape;1207;p143"/>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208" name="Google Shape;1208;p143"/>
          <p:cNvSpPr/>
          <p:nvPr>
            <p:ph idx="3" type="pic"/>
          </p:nvPr>
        </p:nvSpPr>
        <p:spPr>
          <a:xfrm>
            <a:off x="457200" y="486725"/>
            <a:ext cx="2590800" cy="4176600"/>
          </a:xfrm>
          <a:prstGeom prst="rect">
            <a:avLst/>
          </a:prstGeom>
          <a:noFill/>
          <a:ln>
            <a:noFill/>
          </a:ln>
        </p:spPr>
      </p:sp>
      <p:sp>
        <p:nvSpPr>
          <p:cNvPr id="1209" name="Google Shape;1209;p143"/>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10" name="Google Shape;1210;p14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211" name="Google Shape;1211;p14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12" name="Google Shape;1212;p14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213" name="Shape 1213"/>
        <p:cNvGrpSpPr/>
        <p:nvPr/>
      </p:nvGrpSpPr>
      <p:grpSpPr>
        <a:xfrm>
          <a:off x="0" y="0"/>
          <a:ext cx="0" cy="0"/>
          <a:chOff x="0" y="0"/>
          <a:chExt cx="0" cy="0"/>
        </a:xfrm>
      </p:grpSpPr>
      <p:sp>
        <p:nvSpPr>
          <p:cNvPr id="1214" name="Google Shape;1214;p14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15" name="Google Shape;1215;p14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16" name="Google Shape;1216;p144"/>
          <p:cNvSpPr/>
          <p:nvPr>
            <p:ph idx="3" type="pic"/>
          </p:nvPr>
        </p:nvSpPr>
        <p:spPr>
          <a:xfrm>
            <a:off x="457200" y="486725"/>
            <a:ext cx="2590800" cy="4176600"/>
          </a:xfrm>
          <a:prstGeom prst="rect">
            <a:avLst/>
          </a:prstGeom>
          <a:noFill/>
          <a:ln>
            <a:noFill/>
          </a:ln>
        </p:spPr>
      </p:sp>
      <p:sp>
        <p:nvSpPr>
          <p:cNvPr id="1217" name="Google Shape;1217;p14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1218" name="Google Shape;1218;p14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19" name="Google Shape;1219;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20" name="Google Shape;1220;p14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221" name="Shape 1221"/>
        <p:cNvGrpSpPr/>
        <p:nvPr/>
      </p:nvGrpSpPr>
      <p:grpSpPr>
        <a:xfrm>
          <a:off x="0" y="0"/>
          <a:ext cx="0" cy="0"/>
          <a:chOff x="0" y="0"/>
          <a:chExt cx="0" cy="0"/>
        </a:xfrm>
      </p:grpSpPr>
      <p:sp>
        <p:nvSpPr>
          <p:cNvPr id="1222" name="Google Shape;1222;p145"/>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1223" name="Google Shape;1223;p145"/>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224" name="Google Shape;1224;p145"/>
          <p:cNvGrpSpPr/>
          <p:nvPr/>
        </p:nvGrpSpPr>
        <p:grpSpPr>
          <a:xfrm>
            <a:off x="4822703" y="31"/>
            <a:ext cx="4321568" cy="5143648"/>
            <a:chOff x="3991150" y="848375"/>
            <a:chExt cx="3376225" cy="4018475"/>
          </a:xfrm>
        </p:grpSpPr>
        <p:sp>
          <p:nvSpPr>
            <p:cNvPr id="1225" name="Google Shape;1225;p14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4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4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8" name="Google Shape;1228;p14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229" name="Google Shape;1229;p14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30" name="Google Shape;1230;p14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231" name="Google Shape;1231;p145"/>
          <p:cNvSpPr/>
          <p:nvPr>
            <p:ph idx="2" type="pic"/>
          </p:nvPr>
        </p:nvSpPr>
        <p:spPr>
          <a:xfrm>
            <a:off x="1123950" y="1943100"/>
            <a:ext cx="1257300" cy="1257300"/>
          </a:xfrm>
          <a:prstGeom prst="ellipse">
            <a:avLst/>
          </a:prstGeom>
          <a:noFill/>
          <a:ln>
            <a:noFill/>
          </a:ln>
        </p:spPr>
      </p:sp>
      <p:sp>
        <p:nvSpPr>
          <p:cNvPr id="1232" name="Google Shape;1232;p14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233" name="Shape 1233"/>
        <p:cNvGrpSpPr/>
        <p:nvPr/>
      </p:nvGrpSpPr>
      <p:grpSpPr>
        <a:xfrm>
          <a:off x="0" y="0"/>
          <a:ext cx="0" cy="0"/>
          <a:chOff x="0" y="0"/>
          <a:chExt cx="0" cy="0"/>
        </a:xfrm>
      </p:grpSpPr>
      <p:grpSp>
        <p:nvGrpSpPr>
          <p:cNvPr id="1234" name="Google Shape;1234;p146"/>
          <p:cNvGrpSpPr/>
          <p:nvPr/>
        </p:nvGrpSpPr>
        <p:grpSpPr>
          <a:xfrm>
            <a:off x="4822703" y="31"/>
            <a:ext cx="4321568" cy="5143648"/>
            <a:chOff x="4822703" y="31"/>
            <a:chExt cx="4321568" cy="5143648"/>
          </a:xfrm>
        </p:grpSpPr>
        <p:sp>
          <p:nvSpPr>
            <p:cNvPr id="1235" name="Google Shape;1235;p14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4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4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38" name="Google Shape;1238;p14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39" name="Google Shape;1239;p14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40" name="Google Shape;1240;p14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241" name="Google Shape;1241;p14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1242" name="Google Shape;1242;p14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243" name="Google Shape;1243;p146"/>
          <p:cNvSpPr/>
          <p:nvPr>
            <p:ph idx="2" type="pic"/>
          </p:nvPr>
        </p:nvSpPr>
        <p:spPr>
          <a:xfrm>
            <a:off x="1123950" y="1943100"/>
            <a:ext cx="1257300" cy="1257300"/>
          </a:xfrm>
          <a:prstGeom prst="ellipse">
            <a:avLst/>
          </a:prstGeom>
          <a:noFill/>
          <a:ln>
            <a:noFill/>
          </a:ln>
        </p:spPr>
      </p:sp>
      <p:sp>
        <p:nvSpPr>
          <p:cNvPr id="1244" name="Google Shape;1244;p14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245" name="Shape 1245"/>
        <p:cNvGrpSpPr/>
        <p:nvPr/>
      </p:nvGrpSpPr>
      <p:grpSpPr>
        <a:xfrm>
          <a:off x="0" y="0"/>
          <a:ext cx="0" cy="0"/>
          <a:chOff x="0" y="0"/>
          <a:chExt cx="0" cy="0"/>
        </a:xfrm>
      </p:grpSpPr>
      <p:grpSp>
        <p:nvGrpSpPr>
          <p:cNvPr id="1246" name="Google Shape;1246;p147"/>
          <p:cNvGrpSpPr/>
          <p:nvPr/>
        </p:nvGrpSpPr>
        <p:grpSpPr>
          <a:xfrm>
            <a:off x="4822703" y="31"/>
            <a:ext cx="4321568" cy="5143648"/>
            <a:chOff x="3991150" y="848375"/>
            <a:chExt cx="3376225" cy="4018475"/>
          </a:xfrm>
        </p:grpSpPr>
        <p:sp>
          <p:nvSpPr>
            <p:cNvPr id="1247" name="Google Shape;1247;p14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4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4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50" name="Google Shape;1250;p14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51" name="Google Shape;1251;p14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52" name="Google Shape;1252;p14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53" name="Google Shape;1253;p14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254" name="Shape 1254"/>
        <p:cNvGrpSpPr/>
        <p:nvPr/>
      </p:nvGrpSpPr>
      <p:grpSpPr>
        <a:xfrm>
          <a:off x="0" y="0"/>
          <a:ext cx="0" cy="0"/>
          <a:chOff x="0" y="0"/>
          <a:chExt cx="0" cy="0"/>
        </a:xfrm>
      </p:grpSpPr>
      <p:grpSp>
        <p:nvGrpSpPr>
          <p:cNvPr id="1255" name="Google Shape;1255;p148"/>
          <p:cNvGrpSpPr/>
          <p:nvPr/>
        </p:nvGrpSpPr>
        <p:grpSpPr>
          <a:xfrm>
            <a:off x="4822703" y="31"/>
            <a:ext cx="4321568" cy="5143648"/>
            <a:chOff x="4822703" y="31"/>
            <a:chExt cx="4321568" cy="5143648"/>
          </a:xfrm>
        </p:grpSpPr>
        <p:sp>
          <p:nvSpPr>
            <p:cNvPr id="1256" name="Google Shape;1256;p14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4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4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9" name="Google Shape;1259;p14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1260" name="Google Shape;1260;p14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61" name="Google Shape;1261;p1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62" name="Google Shape;1262;p14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263" name="Shape 1263"/>
        <p:cNvGrpSpPr/>
        <p:nvPr/>
      </p:nvGrpSpPr>
      <p:grpSpPr>
        <a:xfrm>
          <a:off x="0" y="0"/>
          <a:ext cx="0" cy="0"/>
          <a:chOff x="0" y="0"/>
          <a:chExt cx="0" cy="0"/>
        </a:xfrm>
      </p:grpSpPr>
      <p:sp>
        <p:nvSpPr>
          <p:cNvPr id="1264" name="Google Shape;1264;p14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265" name="Google Shape;1265;p149"/>
          <p:cNvGrpSpPr/>
          <p:nvPr/>
        </p:nvGrpSpPr>
        <p:grpSpPr>
          <a:xfrm>
            <a:off x="4822703" y="31"/>
            <a:ext cx="4321568" cy="5143648"/>
            <a:chOff x="3991150" y="848375"/>
            <a:chExt cx="3376225" cy="4018475"/>
          </a:xfrm>
        </p:grpSpPr>
        <p:sp>
          <p:nvSpPr>
            <p:cNvPr id="1266" name="Google Shape;1266;p14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4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4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69" name="Google Shape;1269;p14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70" name="Google Shape;1270;p14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271" name="Shape 1271"/>
        <p:cNvGrpSpPr/>
        <p:nvPr/>
      </p:nvGrpSpPr>
      <p:grpSpPr>
        <a:xfrm>
          <a:off x="0" y="0"/>
          <a:ext cx="0" cy="0"/>
          <a:chOff x="0" y="0"/>
          <a:chExt cx="0" cy="0"/>
        </a:xfrm>
      </p:grpSpPr>
      <p:grpSp>
        <p:nvGrpSpPr>
          <p:cNvPr id="1272" name="Google Shape;1272;p150"/>
          <p:cNvGrpSpPr/>
          <p:nvPr/>
        </p:nvGrpSpPr>
        <p:grpSpPr>
          <a:xfrm>
            <a:off x="4822703" y="31"/>
            <a:ext cx="4321568" cy="5143648"/>
            <a:chOff x="4822703" y="31"/>
            <a:chExt cx="4321568" cy="5143648"/>
          </a:xfrm>
        </p:grpSpPr>
        <p:sp>
          <p:nvSpPr>
            <p:cNvPr id="1273" name="Google Shape;1273;p15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5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5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6" name="Google Shape;1276;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277" name="Google Shape;1277;p15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78" name="Google Shape;1278;p15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279" name="Shape 1279"/>
        <p:cNvGrpSpPr/>
        <p:nvPr/>
      </p:nvGrpSpPr>
      <p:grpSpPr>
        <a:xfrm>
          <a:off x="0" y="0"/>
          <a:ext cx="0" cy="0"/>
          <a:chOff x="0" y="0"/>
          <a:chExt cx="0" cy="0"/>
        </a:xfrm>
      </p:grpSpPr>
      <p:sp>
        <p:nvSpPr>
          <p:cNvPr id="1280" name="Google Shape;1280;p151"/>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81" name="Google Shape;1281;p151"/>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282" name="Shape 1282"/>
        <p:cNvGrpSpPr/>
        <p:nvPr/>
      </p:nvGrpSpPr>
      <p:grpSpPr>
        <a:xfrm>
          <a:off x="0" y="0"/>
          <a:ext cx="0" cy="0"/>
          <a:chOff x="0" y="0"/>
          <a:chExt cx="0" cy="0"/>
        </a:xfrm>
      </p:grpSpPr>
      <p:sp>
        <p:nvSpPr>
          <p:cNvPr id="1283" name="Google Shape;1283;p15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84" name="Google Shape;1284;p15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285" name="Shape 1285"/>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286" name="Shape 1286"/>
        <p:cNvGrpSpPr/>
        <p:nvPr/>
      </p:nvGrpSpPr>
      <p:grpSpPr>
        <a:xfrm>
          <a:off x="0" y="0"/>
          <a:ext cx="0" cy="0"/>
          <a:chOff x="0" y="0"/>
          <a:chExt cx="0" cy="0"/>
        </a:xfrm>
      </p:grpSpPr>
      <p:pic>
        <p:nvPicPr>
          <p:cNvPr id="1287" name="Google Shape;1287;p15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88" name="Google Shape;1288;p15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89" name="Google Shape;1289;p15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90" name="Google Shape;1290;p15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91" name="Shape 1291"/>
        <p:cNvGrpSpPr/>
        <p:nvPr/>
      </p:nvGrpSpPr>
      <p:grpSpPr>
        <a:xfrm>
          <a:off x="0" y="0"/>
          <a:ext cx="0" cy="0"/>
          <a:chOff x="0" y="0"/>
          <a:chExt cx="0" cy="0"/>
        </a:xfrm>
      </p:grpSpPr>
      <p:sp>
        <p:nvSpPr>
          <p:cNvPr id="1292" name="Google Shape;1292;p155"/>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1293" name="Shape 1293"/>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294" name="Shape 1294"/>
        <p:cNvGrpSpPr/>
        <p:nvPr/>
      </p:nvGrpSpPr>
      <p:grpSpPr>
        <a:xfrm>
          <a:off x="0" y="0"/>
          <a:ext cx="0" cy="0"/>
          <a:chOff x="0" y="0"/>
          <a:chExt cx="0" cy="0"/>
        </a:xfrm>
      </p:grpSpPr>
      <p:pic>
        <p:nvPicPr>
          <p:cNvPr id="1295" name="Google Shape;1295;p15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96" name="Google Shape;1296;p15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97" name="Google Shape;1297;p15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98" name="Google Shape;1298;p15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299" name="Shape 1299"/>
        <p:cNvGrpSpPr/>
        <p:nvPr/>
      </p:nvGrpSpPr>
      <p:grpSpPr>
        <a:xfrm>
          <a:off x="0" y="0"/>
          <a:ext cx="0" cy="0"/>
          <a:chOff x="0" y="0"/>
          <a:chExt cx="0" cy="0"/>
        </a:xfrm>
      </p:grpSpPr>
      <p:sp>
        <p:nvSpPr>
          <p:cNvPr id="1300" name="Google Shape;1300;p15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1" name="Google Shape;1301;p15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2" name="Google Shape;1302;p15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3" name="Google Shape;1303;p15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304" name="Shape 1304"/>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305" name="Shape 1305"/>
        <p:cNvGrpSpPr/>
        <p:nvPr/>
      </p:nvGrpSpPr>
      <p:grpSpPr>
        <a:xfrm>
          <a:off x="0" y="0"/>
          <a:ext cx="0" cy="0"/>
          <a:chOff x="0" y="0"/>
          <a:chExt cx="0" cy="0"/>
        </a:xfrm>
      </p:grpSpPr>
      <p:sp>
        <p:nvSpPr>
          <p:cNvPr id="1306" name="Google Shape;1306;p16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7" name="Google Shape;1307;p16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8" name="Google Shape;1308;p16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9" name="Google Shape;1309;p16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310" name="Shape 1310"/>
        <p:cNvGrpSpPr/>
        <p:nvPr/>
      </p:nvGrpSpPr>
      <p:grpSpPr>
        <a:xfrm>
          <a:off x="0" y="0"/>
          <a:ext cx="0" cy="0"/>
          <a:chOff x="0" y="0"/>
          <a:chExt cx="0" cy="0"/>
        </a:xfrm>
      </p:grpSpPr>
      <p:sp>
        <p:nvSpPr>
          <p:cNvPr id="1311" name="Google Shape;1311;p161"/>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2" name="Google Shape;1312;p161"/>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3" name="Google Shape;1313;p161"/>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4" name="Google Shape;1314;p161"/>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315" name="Shape 1315"/>
        <p:cNvGrpSpPr/>
        <p:nvPr/>
      </p:nvGrpSpPr>
      <p:grpSpPr>
        <a:xfrm>
          <a:off x="0" y="0"/>
          <a:ext cx="0" cy="0"/>
          <a:chOff x="0" y="0"/>
          <a:chExt cx="0" cy="0"/>
        </a:xfrm>
      </p:grpSpPr>
      <p:pic>
        <p:nvPicPr>
          <p:cNvPr id="1316" name="Google Shape;1316;p162"/>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317" name="Google Shape;1317;p162"/>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318" name="Google Shape;1318;p162"/>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19" name="Google Shape;1319;p162"/>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20" name="Google Shape;1320;p162"/>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321" name="Google Shape;1321;p16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322" name="Shape 1322"/>
        <p:cNvGrpSpPr/>
        <p:nvPr/>
      </p:nvGrpSpPr>
      <p:grpSpPr>
        <a:xfrm>
          <a:off x="0" y="0"/>
          <a:ext cx="0" cy="0"/>
          <a:chOff x="0" y="0"/>
          <a:chExt cx="0" cy="0"/>
        </a:xfrm>
      </p:grpSpPr>
      <p:pic>
        <p:nvPicPr>
          <p:cNvPr id="1323" name="Google Shape;1323;p163"/>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324" name="Google Shape;1324;p163"/>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25" name="Google Shape;1325;p163"/>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326" name="Google Shape;1326;p163"/>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27" name="Google Shape;1327;p163"/>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1328" name="Google Shape;1328;p163"/>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329" name="Shape 1329"/>
        <p:cNvGrpSpPr/>
        <p:nvPr/>
      </p:nvGrpSpPr>
      <p:grpSpPr>
        <a:xfrm>
          <a:off x="0" y="0"/>
          <a:ext cx="0" cy="0"/>
          <a:chOff x="0" y="0"/>
          <a:chExt cx="0" cy="0"/>
        </a:xfrm>
      </p:grpSpPr>
      <p:pic>
        <p:nvPicPr>
          <p:cNvPr id="1330" name="Google Shape;1330;p16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331" name="Google Shape;1331;p16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332" name="Google Shape;1332;p16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33" name="Google Shape;1333;p16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334" name="Shape 1334"/>
        <p:cNvGrpSpPr/>
        <p:nvPr/>
      </p:nvGrpSpPr>
      <p:grpSpPr>
        <a:xfrm>
          <a:off x="0" y="0"/>
          <a:ext cx="0" cy="0"/>
          <a:chOff x="0" y="0"/>
          <a:chExt cx="0" cy="0"/>
        </a:xfrm>
      </p:grpSpPr>
      <p:sp>
        <p:nvSpPr>
          <p:cNvPr id="1335" name="Google Shape;1335;p165"/>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36" name="Google Shape;1336;p165"/>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337" name="Shape 1337"/>
        <p:cNvGrpSpPr/>
        <p:nvPr/>
      </p:nvGrpSpPr>
      <p:grpSpPr>
        <a:xfrm>
          <a:off x="0" y="0"/>
          <a:ext cx="0" cy="0"/>
          <a:chOff x="0" y="0"/>
          <a:chExt cx="0" cy="0"/>
        </a:xfrm>
      </p:grpSpPr>
      <p:sp>
        <p:nvSpPr>
          <p:cNvPr id="1338" name="Google Shape;1338;p166"/>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39" name="Google Shape;1339;p166"/>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0" name="Google Shape;1340;p166"/>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1" name="Google Shape;1341;p166"/>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2" name="Google Shape;1342;p166"/>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3" name="Google Shape;1343;p166"/>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1348" name="Shape 1348"/>
        <p:cNvGrpSpPr/>
        <p:nvPr/>
      </p:nvGrpSpPr>
      <p:grpSpPr>
        <a:xfrm>
          <a:off x="0" y="0"/>
          <a:ext cx="0" cy="0"/>
          <a:chOff x="0" y="0"/>
          <a:chExt cx="0" cy="0"/>
        </a:xfrm>
      </p:grpSpPr>
      <p:sp>
        <p:nvSpPr>
          <p:cNvPr id="1349" name="Google Shape;1349;p16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350" name="Google Shape;1350;p16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351" name="Google Shape;1351;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52" name="Google Shape;1352;p16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353" name="Google Shape;1353;p16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354" name="Shape 1354"/>
        <p:cNvGrpSpPr/>
        <p:nvPr/>
      </p:nvGrpSpPr>
      <p:grpSpPr>
        <a:xfrm>
          <a:off x="0" y="0"/>
          <a:ext cx="0" cy="0"/>
          <a:chOff x="0" y="0"/>
          <a:chExt cx="0" cy="0"/>
        </a:xfrm>
      </p:grpSpPr>
      <p:sp>
        <p:nvSpPr>
          <p:cNvPr id="1355" name="Google Shape;1355;p16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356" name="Google Shape;1356;p16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357" name="Google Shape;1357;p16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358" name="Google Shape;1358;p16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1359" name="Shape 1359"/>
        <p:cNvGrpSpPr/>
        <p:nvPr/>
      </p:nvGrpSpPr>
      <p:grpSpPr>
        <a:xfrm>
          <a:off x="0" y="0"/>
          <a:ext cx="0" cy="0"/>
          <a:chOff x="0" y="0"/>
          <a:chExt cx="0" cy="0"/>
        </a:xfrm>
      </p:grpSpPr>
      <p:sp>
        <p:nvSpPr>
          <p:cNvPr id="1360" name="Google Shape;1360;p17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61" name="Google Shape;1361;p17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1362" name="Shape 1362"/>
        <p:cNvGrpSpPr/>
        <p:nvPr/>
      </p:nvGrpSpPr>
      <p:grpSpPr>
        <a:xfrm>
          <a:off x="0" y="0"/>
          <a:ext cx="0" cy="0"/>
          <a:chOff x="0" y="0"/>
          <a:chExt cx="0" cy="0"/>
        </a:xfrm>
      </p:grpSpPr>
      <p:sp>
        <p:nvSpPr>
          <p:cNvPr id="1363" name="Google Shape;1363;p17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64" name="Google Shape;1364;p17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1365" name="Google Shape;1365;p17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1366" name="Shape 1366"/>
        <p:cNvGrpSpPr/>
        <p:nvPr/>
      </p:nvGrpSpPr>
      <p:grpSpPr>
        <a:xfrm>
          <a:off x="0" y="0"/>
          <a:ext cx="0" cy="0"/>
          <a:chOff x="0" y="0"/>
          <a:chExt cx="0" cy="0"/>
        </a:xfrm>
      </p:grpSpPr>
      <p:sp>
        <p:nvSpPr>
          <p:cNvPr id="1367" name="Google Shape;1367;p17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68" name="Google Shape;1368;p17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1369" name="Shape 1369"/>
        <p:cNvGrpSpPr/>
        <p:nvPr/>
      </p:nvGrpSpPr>
      <p:grpSpPr>
        <a:xfrm>
          <a:off x="0" y="0"/>
          <a:ext cx="0" cy="0"/>
          <a:chOff x="0" y="0"/>
          <a:chExt cx="0" cy="0"/>
        </a:xfrm>
      </p:grpSpPr>
      <p:sp>
        <p:nvSpPr>
          <p:cNvPr id="1370" name="Google Shape;1370;p17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71" name="Google Shape;1371;p17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1372" name="Google Shape;1372;p17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1373" name="Shape 1373"/>
        <p:cNvGrpSpPr/>
        <p:nvPr/>
      </p:nvGrpSpPr>
      <p:grpSpPr>
        <a:xfrm>
          <a:off x="0" y="0"/>
          <a:ext cx="0" cy="0"/>
          <a:chOff x="0" y="0"/>
          <a:chExt cx="0" cy="0"/>
        </a:xfrm>
      </p:grpSpPr>
      <p:sp>
        <p:nvSpPr>
          <p:cNvPr id="1374" name="Google Shape;1374;p1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75" name="Google Shape;1375;p1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1376" name="Google Shape;1376;p174"/>
          <p:cNvGrpSpPr/>
          <p:nvPr/>
        </p:nvGrpSpPr>
        <p:grpSpPr>
          <a:xfrm>
            <a:off x="4822703" y="31"/>
            <a:ext cx="4321568" cy="5143648"/>
            <a:chOff x="3991150" y="848375"/>
            <a:chExt cx="3376225" cy="4018475"/>
          </a:xfrm>
        </p:grpSpPr>
        <p:sp>
          <p:nvSpPr>
            <p:cNvPr id="1377" name="Google Shape;1377;p17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7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7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0" name="Google Shape;1380;p1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1381" name="Google Shape;1381;p1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82" name="Google Shape;1382;p17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1383" name="Shape 1383"/>
        <p:cNvGrpSpPr/>
        <p:nvPr/>
      </p:nvGrpSpPr>
      <p:grpSpPr>
        <a:xfrm>
          <a:off x="0" y="0"/>
          <a:ext cx="0" cy="0"/>
          <a:chOff x="0" y="0"/>
          <a:chExt cx="0" cy="0"/>
        </a:xfrm>
      </p:grpSpPr>
      <p:grpSp>
        <p:nvGrpSpPr>
          <p:cNvPr id="1384" name="Google Shape;1384;p175"/>
          <p:cNvGrpSpPr/>
          <p:nvPr/>
        </p:nvGrpSpPr>
        <p:grpSpPr>
          <a:xfrm>
            <a:off x="4822703" y="31"/>
            <a:ext cx="4321568" cy="5143648"/>
            <a:chOff x="4822703" y="31"/>
            <a:chExt cx="4321568" cy="5143648"/>
          </a:xfrm>
        </p:grpSpPr>
        <p:sp>
          <p:nvSpPr>
            <p:cNvPr id="1385" name="Google Shape;1385;p17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7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7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8" name="Google Shape;1388;p1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389" name="Google Shape;1389;p1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390" name="Google Shape;1390;p1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1391" name="Google Shape;1391;p1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392" name="Google Shape;1392;p17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1393" name="Shape 1393"/>
        <p:cNvGrpSpPr/>
        <p:nvPr/>
      </p:nvGrpSpPr>
      <p:grpSpPr>
        <a:xfrm>
          <a:off x="0" y="0"/>
          <a:ext cx="0" cy="0"/>
          <a:chOff x="0" y="0"/>
          <a:chExt cx="0" cy="0"/>
        </a:xfrm>
      </p:grpSpPr>
      <p:sp>
        <p:nvSpPr>
          <p:cNvPr id="1394" name="Google Shape;1394;p1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95" name="Google Shape;1395;p1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396" name="Google Shape;1396;p176"/>
          <p:cNvGrpSpPr/>
          <p:nvPr/>
        </p:nvGrpSpPr>
        <p:grpSpPr>
          <a:xfrm>
            <a:off x="4822703" y="31"/>
            <a:ext cx="4321568" cy="5143648"/>
            <a:chOff x="3991150" y="848375"/>
            <a:chExt cx="3376225" cy="4018475"/>
          </a:xfrm>
        </p:grpSpPr>
        <p:sp>
          <p:nvSpPr>
            <p:cNvPr id="1397" name="Google Shape;1397;p1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00" name="Google Shape;1400;p1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01" name="Google Shape;1401;p17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02" name="Google Shape;1402;p17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403" name="Google Shape;1403;p1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404" name="Shape 1404"/>
        <p:cNvGrpSpPr/>
        <p:nvPr/>
      </p:nvGrpSpPr>
      <p:grpSpPr>
        <a:xfrm>
          <a:off x="0" y="0"/>
          <a:ext cx="0" cy="0"/>
          <a:chOff x="0" y="0"/>
          <a:chExt cx="0" cy="0"/>
        </a:xfrm>
      </p:grpSpPr>
      <p:grpSp>
        <p:nvGrpSpPr>
          <p:cNvPr id="1405" name="Google Shape;1405;p177"/>
          <p:cNvGrpSpPr/>
          <p:nvPr/>
        </p:nvGrpSpPr>
        <p:grpSpPr>
          <a:xfrm>
            <a:off x="4822703" y="31"/>
            <a:ext cx="4321568" cy="5143648"/>
            <a:chOff x="4822703" y="31"/>
            <a:chExt cx="4321568" cy="5143648"/>
          </a:xfrm>
        </p:grpSpPr>
        <p:sp>
          <p:nvSpPr>
            <p:cNvPr id="1406" name="Google Shape;1406;p1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09" name="Google Shape;1409;p1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10" name="Google Shape;1410;p1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11" name="Google Shape;1411;p1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12" name="Google Shape;1412;p17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13" name="Google Shape;1413;p17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414" name="Google Shape;1414;p1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415" name="Shape 1415"/>
        <p:cNvGrpSpPr/>
        <p:nvPr/>
      </p:nvGrpSpPr>
      <p:grpSpPr>
        <a:xfrm>
          <a:off x="0" y="0"/>
          <a:ext cx="0" cy="0"/>
          <a:chOff x="0" y="0"/>
          <a:chExt cx="0" cy="0"/>
        </a:xfrm>
      </p:grpSpPr>
      <p:pic>
        <p:nvPicPr>
          <p:cNvPr id="1416" name="Google Shape;1416;p17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417" name="Google Shape;1417;p178"/>
          <p:cNvGrpSpPr/>
          <p:nvPr/>
        </p:nvGrpSpPr>
        <p:grpSpPr>
          <a:xfrm>
            <a:off x="4822703" y="31"/>
            <a:ext cx="4321568" cy="5143648"/>
            <a:chOff x="3991150" y="848375"/>
            <a:chExt cx="3376225" cy="4018475"/>
          </a:xfrm>
        </p:grpSpPr>
        <p:sp>
          <p:nvSpPr>
            <p:cNvPr id="1418" name="Google Shape;1418;p1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1" name="Google Shape;1421;p1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22" name="Google Shape;1422;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23" name="Google Shape;1423;p17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24" name="Google Shape;1424;p17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25" name="Google Shape;1425;p1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426" name="Shape 1426"/>
        <p:cNvGrpSpPr/>
        <p:nvPr/>
      </p:nvGrpSpPr>
      <p:grpSpPr>
        <a:xfrm>
          <a:off x="0" y="0"/>
          <a:ext cx="0" cy="0"/>
          <a:chOff x="0" y="0"/>
          <a:chExt cx="0" cy="0"/>
        </a:xfrm>
      </p:grpSpPr>
      <p:grpSp>
        <p:nvGrpSpPr>
          <p:cNvPr id="1427" name="Google Shape;1427;p179"/>
          <p:cNvGrpSpPr/>
          <p:nvPr/>
        </p:nvGrpSpPr>
        <p:grpSpPr>
          <a:xfrm>
            <a:off x="4822703" y="31"/>
            <a:ext cx="4321568" cy="5143648"/>
            <a:chOff x="4822703" y="31"/>
            <a:chExt cx="4321568" cy="5143648"/>
          </a:xfrm>
        </p:grpSpPr>
        <p:sp>
          <p:nvSpPr>
            <p:cNvPr id="1428" name="Google Shape;1428;p1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31" name="Google Shape;1431;p1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32" name="Google Shape;1432;p1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33" name="Google Shape;1433;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4" name="Google Shape;1434;p17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35" name="Google Shape;1435;p17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36" name="Google Shape;1436;p1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437" name="Shape 1437"/>
        <p:cNvGrpSpPr/>
        <p:nvPr/>
      </p:nvGrpSpPr>
      <p:grpSpPr>
        <a:xfrm>
          <a:off x="0" y="0"/>
          <a:ext cx="0" cy="0"/>
          <a:chOff x="0" y="0"/>
          <a:chExt cx="0" cy="0"/>
        </a:xfrm>
      </p:grpSpPr>
      <p:grpSp>
        <p:nvGrpSpPr>
          <p:cNvPr id="1438" name="Google Shape;1438;p180"/>
          <p:cNvGrpSpPr/>
          <p:nvPr/>
        </p:nvGrpSpPr>
        <p:grpSpPr>
          <a:xfrm>
            <a:off x="4822703" y="31"/>
            <a:ext cx="4321568" cy="5143648"/>
            <a:chOff x="3991150" y="848375"/>
            <a:chExt cx="3376225" cy="4018475"/>
          </a:xfrm>
        </p:grpSpPr>
        <p:sp>
          <p:nvSpPr>
            <p:cNvPr id="1439" name="Google Shape;1439;p1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2" name="Google Shape;1442;p1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43" name="Google Shape;1443;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44" name="Google Shape;1444;p18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45" name="Google Shape;1445;p18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446" name="Google Shape;1446;p1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47" name="Google Shape;1447;p18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448" name="Google Shape;1448;p1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449" name="Shape 1449"/>
        <p:cNvGrpSpPr/>
        <p:nvPr/>
      </p:nvGrpSpPr>
      <p:grpSpPr>
        <a:xfrm>
          <a:off x="0" y="0"/>
          <a:ext cx="0" cy="0"/>
          <a:chOff x="0" y="0"/>
          <a:chExt cx="0" cy="0"/>
        </a:xfrm>
      </p:grpSpPr>
      <p:grpSp>
        <p:nvGrpSpPr>
          <p:cNvPr id="1450" name="Google Shape;1450;p181"/>
          <p:cNvGrpSpPr/>
          <p:nvPr/>
        </p:nvGrpSpPr>
        <p:grpSpPr>
          <a:xfrm>
            <a:off x="4822703" y="31"/>
            <a:ext cx="4321568" cy="5143648"/>
            <a:chOff x="4822703" y="31"/>
            <a:chExt cx="4321568" cy="5143648"/>
          </a:xfrm>
        </p:grpSpPr>
        <p:sp>
          <p:nvSpPr>
            <p:cNvPr id="1451" name="Google Shape;1451;p1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54" name="Google Shape;1454;p1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55" name="Google Shape;1455;p1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456" name="Google Shape;1456;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57" name="Google Shape;1457;p18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58" name="Google Shape;1458;p18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59" name="Google Shape;1459;p18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460" name="Google Shape;1460;p1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461" name="Shape 1461"/>
        <p:cNvGrpSpPr/>
        <p:nvPr/>
      </p:nvGrpSpPr>
      <p:grpSpPr>
        <a:xfrm>
          <a:off x="0" y="0"/>
          <a:ext cx="0" cy="0"/>
          <a:chOff x="0" y="0"/>
          <a:chExt cx="0" cy="0"/>
        </a:xfrm>
      </p:grpSpPr>
      <p:grpSp>
        <p:nvGrpSpPr>
          <p:cNvPr id="1462" name="Google Shape;1462;p182"/>
          <p:cNvGrpSpPr/>
          <p:nvPr/>
        </p:nvGrpSpPr>
        <p:grpSpPr>
          <a:xfrm>
            <a:off x="4822703" y="31"/>
            <a:ext cx="4321568" cy="5143648"/>
            <a:chOff x="3991150" y="848375"/>
            <a:chExt cx="3376225" cy="4018475"/>
          </a:xfrm>
        </p:grpSpPr>
        <p:sp>
          <p:nvSpPr>
            <p:cNvPr id="1463" name="Google Shape;1463;p18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8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8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6" name="Google Shape;1466;p18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67" name="Google Shape;1467;p1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68" name="Google Shape;1468;p18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69" name="Google Shape;1469;p18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470" name="Google Shape;1470;p18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71" name="Google Shape;1471;p18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72" name="Google Shape;1472;p18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473" name="Shape 1473"/>
        <p:cNvGrpSpPr/>
        <p:nvPr/>
      </p:nvGrpSpPr>
      <p:grpSpPr>
        <a:xfrm>
          <a:off x="0" y="0"/>
          <a:ext cx="0" cy="0"/>
          <a:chOff x="0" y="0"/>
          <a:chExt cx="0" cy="0"/>
        </a:xfrm>
      </p:grpSpPr>
      <p:grpSp>
        <p:nvGrpSpPr>
          <p:cNvPr id="1474" name="Google Shape;1474;p183"/>
          <p:cNvGrpSpPr/>
          <p:nvPr/>
        </p:nvGrpSpPr>
        <p:grpSpPr>
          <a:xfrm>
            <a:off x="4822703" y="31"/>
            <a:ext cx="4321568" cy="5143648"/>
            <a:chOff x="4822703" y="31"/>
            <a:chExt cx="4321568" cy="5143648"/>
          </a:xfrm>
        </p:grpSpPr>
        <p:sp>
          <p:nvSpPr>
            <p:cNvPr id="1475" name="Google Shape;1475;p18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8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8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78" name="Google Shape;1478;p18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79" name="Google Shape;1479;p18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80" name="Google Shape;1480;p18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81" name="Google Shape;1481;p1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82" name="Google Shape;1482;p18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83" name="Google Shape;1483;p18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84" name="Google Shape;1484;p18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85" name="Shape 1485"/>
        <p:cNvGrpSpPr/>
        <p:nvPr/>
      </p:nvGrpSpPr>
      <p:grpSpPr>
        <a:xfrm>
          <a:off x="0" y="0"/>
          <a:ext cx="0" cy="0"/>
          <a:chOff x="0" y="0"/>
          <a:chExt cx="0" cy="0"/>
        </a:xfrm>
      </p:grpSpPr>
      <p:grpSp>
        <p:nvGrpSpPr>
          <p:cNvPr id="1486" name="Google Shape;1486;p184"/>
          <p:cNvGrpSpPr/>
          <p:nvPr/>
        </p:nvGrpSpPr>
        <p:grpSpPr>
          <a:xfrm>
            <a:off x="4822703" y="31"/>
            <a:ext cx="4321568" cy="5143648"/>
            <a:chOff x="3991150" y="848375"/>
            <a:chExt cx="3376225" cy="4018475"/>
          </a:xfrm>
        </p:grpSpPr>
        <p:sp>
          <p:nvSpPr>
            <p:cNvPr id="1487" name="Google Shape;1487;p18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8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8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0" name="Google Shape;1490;p18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91" name="Google Shape;1491;p1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92" name="Google Shape;1492;p18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93" name="Google Shape;1493;p18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494" name="Google Shape;1494;p18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95" name="Google Shape;1495;p18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496" name="Google Shape;1496;p18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97" name="Google Shape;1497;p18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498" name="Shape 1498"/>
        <p:cNvGrpSpPr/>
        <p:nvPr/>
      </p:nvGrpSpPr>
      <p:grpSpPr>
        <a:xfrm>
          <a:off x="0" y="0"/>
          <a:ext cx="0" cy="0"/>
          <a:chOff x="0" y="0"/>
          <a:chExt cx="0" cy="0"/>
        </a:xfrm>
      </p:grpSpPr>
      <p:grpSp>
        <p:nvGrpSpPr>
          <p:cNvPr id="1499" name="Google Shape;1499;p185"/>
          <p:cNvGrpSpPr/>
          <p:nvPr/>
        </p:nvGrpSpPr>
        <p:grpSpPr>
          <a:xfrm>
            <a:off x="4822703" y="31"/>
            <a:ext cx="4321568" cy="5143648"/>
            <a:chOff x="4822703" y="31"/>
            <a:chExt cx="4321568" cy="5143648"/>
          </a:xfrm>
        </p:grpSpPr>
        <p:sp>
          <p:nvSpPr>
            <p:cNvPr id="1500" name="Google Shape;1500;p18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8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8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03" name="Google Shape;1503;p18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504" name="Google Shape;1504;p18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05" name="Google Shape;1505;p1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506" name="Google Shape;1506;p1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07" name="Google Shape;1507;p18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08" name="Google Shape;1508;p18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09" name="Google Shape;1509;p18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510" name="Google Shape;1510;p18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511" name="Shape 1511"/>
        <p:cNvGrpSpPr/>
        <p:nvPr/>
      </p:nvGrpSpPr>
      <p:grpSpPr>
        <a:xfrm>
          <a:off x="0" y="0"/>
          <a:ext cx="0" cy="0"/>
          <a:chOff x="0" y="0"/>
          <a:chExt cx="0" cy="0"/>
        </a:xfrm>
      </p:grpSpPr>
      <p:sp>
        <p:nvSpPr>
          <p:cNvPr id="1512" name="Google Shape;1512;p18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8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514" name="Google Shape;1514;p1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15" name="Google Shape;1515;p18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516" name="Google Shape;1516;p18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17" name="Google Shape;1517;p186"/>
          <p:cNvSpPr/>
          <p:nvPr>
            <p:ph idx="2" type="pic"/>
          </p:nvPr>
        </p:nvSpPr>
        <p:spPr>
          <a:xfrm>
            <a:off x="3710250" y="494700"/>
            <a:ext cx="4976700" cy="4168500"/>
          </a:xfrm>
          <a:prstGeom prst="rect">
            <a:avLst/>
          </a:prstGeom>
          <a:noFill/>
          <a:ln>
            <a:noFill/>
          </a:ln>
        </p:spPr>
      </p:sp>
      <p:sp>
        <p:nvSpPr>
          <p:cNvPr id="1518" name="Google Shape;1518;p18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519" name="Shape 1519"/>
        <p:cNvGrpSpPr/>
        <p:nvPr/>
      </p:nvGrpSpPr>
      <p:grpSpPr>
        <a:xfrm>
          <a:off x="0" y="0"/>
          <a:ext cx="0" cy="0"/>
          <a:chOff x="0" y="0"/>
          <a:chExt cx="0" cy="0"/>
        </a:xfrm>
      </p:grpSpPr>
      <p:sp>
        <p:nvSpPr>
          <p:cNvPr id="1520" name="Google Shape;1520;p18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8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522" name="Google Shape;1522;p1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23" name="Google Shape;1523;p18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524" name="Google Shape;1524;p1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25" name="Google Shape;1525;p187"/>
          <p:cNvSpPr/>
          <p:nvPr>
            <p:ph idx="2" type="pic"/>
          </p:nvPr>
        </p:nvSpPr>
        <p:spPr>
          <a:xfrm>
            <a:off x="3710250" y="494700"/>
            <a:ext cx="4976700" cy="4168500"/>
          </a:xfrm>
          <a:prstGeom prst="rect">
            <a:avLst/>
          </a:prstGeom>
          <a:noFill/>
          <a:ln>
            <a:noFill/>
          </a:ln>
        </p:spPr>
      </p:sp>
      <p:sp>
        <p:nvSpPr>
          <p:cNvPr id="1526" name="Google Shape;1526;p18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527" name="Shape 1527"/>
        <p:cNvGrpSpPr/>
        <p:nvPr/>
      </p:nvGrpSpPr>
      <p:grpSpPr>
        <a:xfrm>
          <a:off x="0" y="0"/>
          <a:ext cx="0" cy="0"/>
          <a:chOff x="0" y="0"/>
          <a:chExt cx="0" cy="0"/>
        </a:xfrm>
      </p:grpSpPr>
      <p:sp>
        <p:nvSpPr>
          <p:cNvPr id="1528" name="Google Shape;1528;p18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30" name="Google Shape;1530;p1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31" name="Google Shape;1531;p18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532" name="Google Shape;1532;p18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533" name="Google Shape;1533;p18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534" name="Google Shape;1534;p18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535" name="Google Shape;1535;p188"/>
          <p:cNvSpPr/>
          <p:nvPr>
            <p:ph idx="5" type="pic"/>
          </p:nvPr>
        </p:nvSpPr>
        <p:spPr>
          <a:xfrm>
            <a:off x="462775" y="1946900"/>
            <a:ext cx="2577300" cy="1253400"/>
          </a:xfrm>
          <a:prstGeom prst="rect">
            <a:avLst/>
          </a:prstGeom>
          <a:noFill/>
          <a:ln>
            <a:noFill/>
          </a:ln>
        </p:spPr>
      </p:sp>
      <p:sp>
        <p:nvSpPr>
          <p:cNvPr id="1536" name="Google Shape;1536;p188"/>
          <p:cNvSpPr/>
          <p:nvPr>
            <p:ph idx="6" type="pic"/>
          </p:nvPr>
        </p:nvSpPr>
        <p:spPr>
          <a:xfrm>
            <a:off x="3287375" y="1946900"/>
            <a:ext cx="2577300" cy="1253400"/>
          </a:xfrm>
          <a:prstGeom prst="rect">
            <a:avLst/>
          </a:prstGeom>
          <a:noFill/>
          <a:ln>
            <a:noFill/>
          </a:ln>
        </p:spPr>
      </p:sp>
      <p:sp>
        <p:nvSpPr>
          <p:cNvPr id="1537" name="Google Shape;1537;p188"/>
          <p:cNvSpPr/>
          <p:nvPr>
            <p:ph idx="7" type="pic"/>
          </p:nvPr>
        </p:nvSpPr>
        <p:spPr>
          <a:xfrm>
            <a:off x="6091125" y="1946900"/>
            <a:ext cx="2577300" cy="1253400"/>
          </a:xfrm>
          <a:prstGeom prst="rect">
            <a:avLst/>
          </a:prstGeom>
          <a:noFill/>
          <a:ln>
            <a:noFill/>
          </a:ln>
        </p:spPr>
      </p:sp>
      <p:pic>
        <p:nvPicPr>
          <p:cNvPr id="1538" name="Google Shape;1538;p18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39" name="Google Shape;1539;p18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540" name="Shape 1540"/>
        <p:cNvGrpSpPr/>
        <p:nvPr/>
      </p:nvGrpSpPr>
      <p:grpSpPr>
        <a:xfrm>
          <a:off x="0" y="0"/>
          <a:ext cx="0" cy="0"/>
          <a:chOff x="0" y="0"/>
          <a:chExt cx="0" cy="0"/>
        </a:xfrm>
      </p:grpSpPr>
      <p:sp>
        <p:nvSpPr>
          <p:cNvPr id="1541" name="Google Shape;1541;p18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8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43" name="Google Shape;1543;p18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1544" name="Google Shape;1544;p18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545" name="Google Shape;1545;p18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546" name="Google Shape;1546;p18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547" name="Google Shape;1547;p189"/>
          <p:cNvSpPr/>
          <p:nvPr>
            <p:ph idx="5" type="pic"/>
          </p:nvPr>
        </p:nvSpPr>
        <p:spPr>
          <a:xfrm>
            <a:off x="462775" y="1946900"/>
            <a:ext cx="2577300" cy="1253400"/>
          </a:xfrm>
          <a:prstGeom prst="rect">
            <a:avLst/>
          </a:prstGeom>
          <a:noFill/>
          <a:ln>
            <a:noFill/>
          </a:ln>
        </p:spPr>
      </p:sp>
      <p:sp>
        <p:nvSpPr>
          <p:cNvPr id="1548" name="Google Shape;1548;p189"/>
          <p:cNvSpPr/>
          <p:nvPr>
            <p:ph idx="6" type="pic"/>
          </p:nvPr>
        </p:nvSpPr>
        <p:spPr>
          <a:xfrm>
            <a:off x="3287375" y="1946900"/>
            <a:ext cx="2577300" cy="1253400"/>
          </a:xfrm>
          <a:prstGeom prst="rect">
            <a:avLst/>
          </a:prstGeom>
          <a:noFill/>
          <a:ln>
            <a:noFill/>
          </a:ln>
        </p:spPr>
      </p:sp>
      <p:sp>
        <p:nvSpPr>
          <p:cNvPr id="1549" name="Google Shape;1549;p189"/>
          <p:cNvSpPr/>
          <p:nvPr>
            <p:ph idx="7" type="pic"/>
          </p:nvPr>
        </p:nvSpPr>
        <p:spPr>
          <a:xfrm>
            <a:off x="6091125" y="1946900"/>
            <a:ext cx="2577300" cy="1253400"/>
          </a:xfrm>
          <a:prstGeom prst="rect">
            <a:avLst/>
          </a:prstGeom>
          <a:noFill/>
          <a:ln>
            <a:noFill/>
          </a:ln>
        </p:spPr>
      </p:sp>
      <p:pic>
        <p:nvPicPr>
          <p:cNvPr id="1550" name="Google Shape;1550;p18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551" name="Google Shape;1551;p1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52" name="Google Shape;1552;p18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553" name="Shape 1553"/>
        <p:cNvGrpSpPr/>
        <p:nvPr/>
      </p:nvGrpSpPr>
      <p:grpSpPr>
        <a:xfrm>
          <a:off x="0" y="0"/>
          <a:ext cx="0" cy="0"/>
          <a:chOff x="0" y="0"/>
          <a:chExt cx="0" cy="0"/>
        </a:xfrm>
      </p:grpSpPr>
      <p:sp>
        <p:nvSpPr>
          <p:cNvPr id="1554" name="Google Shape;1554;p19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55" name="Google Shape;1555;p1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56" name="Google Shape;1556;p19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57" name="Google Shape;1557;p19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58" name="Google Shape;1558;p190"/>
          <p:cNvSpPr/>
          <p:nvPr>
            <p:ph idx="3" type="pic"/>
          </p:nvPr>
        </p:nvSpPr>
        <p:spPr>
          <a:xfrm>
            <a:off x="6111950" y="486725"/>
            <a:ext cx="2574900" cy="4176600"/>
          </a:xfrm>
          <a:prstGeom prst="rect">
            <a:avLst/>
          </a:prstGeom>
          <a:noFill/>
          <a:ln>
            <a:noFill/>
          </a:ln>
        </p:spPr>
      </p:sp>
      <p:pic>
        <p:nvPicPr>
          <p:cNvPr id="1559" name="Google Shape;1559;p19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0" name="Google Shape;1560;p19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561" name="Shape 1561"/>
        <p:cNvGrpSpPr/>
        <p:nvPr/>
      </p:nvGrpSpPr>
      <p:grpSpPr>
        <a:xfrm>
          <a:off x="0" y="0"/>
          <a:ext cx="0" cy="0"/>
          <a:chOff x="0" y="0"/>
          <a:chExt cx="0" cy="0"/>
        </a:xfrm>
      </p:grpSpPr>
      <p:sp>
        <p:nvSpPr>
          <p:cNvPr id="1562" name="Google Shape;1562;p19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63" name="Google Shape;1563;p1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64" name="Google Shape;1564;p19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65" name="Google Shape;1565;p19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66" name="Google Shape;1566;p191"/>
          <p:cNvSpPr/>
          <p:nvPr>
            <p:ph idx="3" type="pic"/>
          </p:nvPr>
        </p:nvSpPr>
        <p:spPr>
          <a:xfrm>
            <a:off x="6111950" y="486725"/>
            <a:ext cx="2574900" cy="4176600"/>
          </a:xfrm>
          <a:prstGeom prst="rect">
            <a:avLst/>
          </a:prstGeom>
          <a:noFill/>
          <a:ln>
            <a:noFill/>
          </a:ln>
        </p:spPr>
      </p:sp>
      <p:sp>
        <p:nvSpPr>
          <p:cNvPr id="1567" name="Google Shape;1567;p19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568" name="Google Shape;1568;p19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569" name="Google Shape;1569;p19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570" name="Google Shape;1570;p19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71" name="Google Shape;1571;p19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572" name="Shape 1572"/>
        <p:cNvGrpSpPr/>
        <p:nvPr/>
      </p:nvGrpSpPr>
      <p:grpSpPr>
        <a:xfrm>
          <a:off x="0" y="0"/>
          <a:ext cx="0" cy="0"/>
          <a:chOff x="0" y="0"/>
          <a:chExt cx="0" cy="0"/>
        </a:xfrm>
      </p:grpSpPr>
      <p:sp>
        <p:nvSpPr>
          <p:cNvPr id="1573" name="Google Shape;1573;p192"/>
          <p:cNvSpPr/>
          <p:nvPr>
            <p:ph idx="2" type="pic"/>
          </p:nvPr>
        </p:nvSpPr>
        <p:spPr>
          <a:xfrm>
            <a:off x="3276600" y="486725"/>
            <a:ext cx="2590800" cy="4176600"/>
          </a:xfrm>
          <a:prstGeom prst="rect">
            <a:avLst/>
          </a:prstGeom>
          <a:noFill/>
          <a:ln>
            <a:noFill/>
          </a:ln>
        </p:spPr>
      </p:sp>
      <p:sp>
        <p:nvSpPr>
          <p:cNvPr id="1574" name="Google Shape;1574;p19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75" name="Google Shape;1575;p1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76" name="Google Shape;1576;p19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577" name="Google Shape;1577;p19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78" name="Google Shape;1578;p19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579" name="Shape 1579"/>
        <p:cNvGrpSpPr/>
        <p:nvPr/>
      </p:nvGrpSpPr>
      <p:grpSpPr>
        <a:xfrm>
          <a:off x="0" y="0"/>
          <a:ext cx="0" cy="0"/>
          <a:chOff x="0" y="0"/>
          <a:chExt cx="0" cy="0"/>
        </a:xfrm>
      </p:grpSpPr>
      <p:sp>
        <p:nvSpPr>
          <p:cNvPr id="1580" name="Google Shape;1580;p193"/>
          <p:cNvSpPr/>
          <p:nvPr>
            <p:ph idx="2" type="pic"/>
          </p:nvPr>
        </p:nvSpPr>
        <p:spPr>
          <a:xfrm>
            <a:off x="3276600" y="486725"/>
            <a:ext cx="2590800" cy="4176600"/>
          </a:xfrm>
          <a:prstGeom prst="rect">
            <a:avLst/>
          </a:prstGeom>
          <a:noFill/>
          <a:ln>
            <a:noFill/>
          </a:ln>
        </p:spPr>
      </p:sp>
      <p:sp>
        <p:nvSpPr>
          <p:cNvPr id="1581" name="Google Shape;1581;p19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82" name="Google Shape;1582;p19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583" name="Google Shape;1583;p19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584" name="Google Shape;1584;p1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85" name="Google Shape;1585;p19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586" name="Shape 1586"/>
        <p:cNvGrpSpPr/>
        <p:nvPr/>
      </p:nvGrpSpPr>
      <p:grpSpPr>
        <a:xfrm>
          <a:off x="0" y="0"/>
          <a:ext cx="0" cy="0"/>
          <a:chOff x="0" y="0"/>
          <a:chExt cx="0" cy="0"/>
        </a:xfrm>
      </p:grpSpPr>
      <p:sp>
        <p:nvSpPr>
          <p:cNvPr id="1587" name="Google Shape;1587;p19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88" name="Google Shape;1588;p19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89" name="Google Shape;1589;p194"/>
          <p:cNvSpPr/>
          <p:nvPr>
            <p:ph idx="3" type="pic"/>
          </p:nvPr>
        </p:nvSpPr>
        <p:spPr>
          <a:xfrm>
            <a:off x="457200" y="486725"/>
            <a:ext cx="2590800" cy="4176600"/>
          </a:xfrm>
          <a:prstGeom prst="rect">
            <a:avLst/>
          </a:prstGeom>
          <a:noFill/>
          <a:ln>
            <a:noFill/>
          </a:ln>
        </p:spPr>
      </p:sp>
      <p:sp>
        <p:nvSpPr>
          <p:cNvPr id="1590" name="Google Shape;1590;p19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91" name="Google Shape;1591;p19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592" name="Google Shape;1592;p19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93" name="Google Shape;1593;p19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594" name="Shape 1594"/>
        <p:cNvGrpSpPr/>
        <p:nvPr/>
      </p:nvGrpSpPr>
      <p:grpSpPr>
        <a:xfrm>
          <a:off x="0" y="0"/>
          <a:ext cx="0" cy="0"/>
          <a:chOff x="0" y="0"/>
          <a:chExt cx="0" cy="0"/>
        </a:xfrm>
      </p:grpSpPr>
      <p:sp>
        <p:nvSpPr>
          <p:cNvPr id="1595" name="Google Shape;1595;p19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96" name="Google Shape;1596;p19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97" name="Google Shape;1597;p195"/>
          <p:cNvSpPr/>
          <p:nvPr>
            <p:ph idx="3" type="pic"/>
          </p:nvPr>
        </p:nvSpPr>
        <p:spPr>
          <a:xfrm>
            <a:off x="457200" y="486725"/>
            <a:ext cx="2590800" cy="4176600"/>
          </a:xfrm>
          <a:prstGeom prst="rect">
            <a:avLst/>
          </a:prstGeom>
          <a:noFill/>
          <a:ln>
            <a:noFill/>
          </a:ln>
        </p:spPr>
      </p:sp>
      <p:sp>
        <p:nvSpPr>
          <p:cNvPr id="1598" name="Google Shape;1598;p19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599" name="Google Shape;1599;p19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00" name="Google Shape;1600;p19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01" name="Google Shape;1601;p19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602" name="Shape 1602"/>
        <p:cNvGrpSpPr/>
        <p:nvPr/>
      </p:nvGrpSpPr>
      <p:grpSpPr>
        <a:xfrm>
          <a:off x="0" y="0"/>
          <a:ext cx="0" cy="0"/>
          <a:chOff x="0" y="0"/>
          <a:chExt cx="0" cy="0"/>
        </a:xfrm>
      </p:grpSpPr>
      <p:sp>
        <p:nvSpPr>
          <p:cNvPr id="1603" name="Google Shape;1603;p19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604" name="Google Shape;1604;p19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605" name="Google Shape;1605;p196"/>
          <p:cNvGrpSpPr/>
          <p:nvPr/>
        </p:nvGrpSpPr>
        <p:grpSpPr>
          <a:xfrm>
            <a:off x="4822703" y="31"/>
            <a:ext cx="4321568" cy="5143648"/>
            <a:chOff x="3991150" y="848375"/>
            <a:chExt cx="3376225" cy="4018475"/>
          </a:xfrm>
        </p:grpSpPr>
        <p:sp>
          <p:nvSpPr>
            <p:cNvPr id="1606" name="Google Shape;1606;p19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9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9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9" name="Google Shape;1609;p19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610" name="Google Shape;1610;p19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611" name="Google Shape;1611;p19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612" name="Google Shape;1612;p196"/>
          <p:cNvSpPr/>
          <p:nvPr>
            <p:ph idx="2" type="pic"/>
          </p:nvPr>
        </p:nvSpPr>
        <p:spPr>
          <a:xfrm>
            <a:off x="1123950" y="1943100"/>
            <a:ext cx="1257300" cy="1257300"/>
          </a:xfrm>
          <a:prstGeom prst="ellipse">
            <a:avLst/>
          </a:prstGeom>
          <a:noFill/>
          <a:ln>
            <a:noFill/>
          </a:ln>
        </p:spPr>
      </p:sp>
      <p:sp>
        <p:nvSpPr>
          <p:cNvPr id="1613" name="Google Shape;1613;p19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614" name="Shape 1614"/>
        <p:cNvGrpSpPr/>
        <p:nvPr/>
      </p:nvGrpSpPr>
      <p:grpSpPr>
        <a:xfrm>
          <a:off x="0" y="0"/>
          <a:ext cx="0" cy="0"/>
          <a:chOff x="0" y="0"/>
          <a:chExt cx="0" cy="0"/>
        </a:xfrm>
      </p:grpSpPr>
      <p:grpSp>
        <p:nvGrpSpPr>
          <p:cNvPr id="1615" name="Google Shape;1615;p197"/>
          <p:cNvGrpSpPr/>
          <p:nvPr/>
        </p:nvGrpSpPr>
        <p:grpSpPr>
          <a:xfrm>
            <a:off x="4822703" y="31"/>
            <a:ext cx="4321568" cy="5143648"/>
            <a:chOff x="4822703" y="31"/>
            <a:chExt cx="4321568" cy="5143648"/>
          </a:xfrm>
        </p:grpSpPr>
        <p:sp>
          <p:nvSpPr>
            <p:cNvPr id="1616" name="Google Shape;1616;p19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9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9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19" name="Google Shape;1619;p19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20" name="Google Shape;1620;p19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21" name="Google Shape;1621;p19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622" name="Google Shape;1622;p19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623" name="Google Shape;1623;p19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624" name="Google Shape;1624;p197"/>
          <p:cNvSpPr/>
          <p:nvPr>
            <p:ph idx="2" type="pic"/>
          </p:nvPr>
        </p:nvSpPr>
        <p:spPr>
          <a:xfrm>
            <a:off x="1123950" y="1943100"/>
            <a:ext cx="1257300" cy="1257300"/>
          </a:xfrm>
          <a:prstGeom prst="ellipse">
            <a:avLst/>
          </a:prstGeom>
          <a:noFill/>
          <a:ln>
            <a:noFill/>
          </a:ln>
        </p:spPr>
      </p:sp>
      <p:sp>
        <p:nvSpPr>
          <p:cNvPr id="1625" name="Google Shape;1625;p19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626" name="Shape 1626"/>
        <p:cNvGrpSpPr/>
        <p:nvPr/>
      </p:nvGrpSpPr>
      <p:grpSpPr>
        <a:xfrm>
          <a:off x="0" y="0"/>
          <a:ext cx="0" cy="0"/>
          <a:chOff x="0" y="0"/>
          <a:chExt cx="0" cy="0"/>
        </a:xfrm>
      </p:grpSpPr>
      <p:grpSp>
        <p:nvGrpSpPr>
          <p:cNvPr id="1627" name="Google Shape;1627;p198"/>
          <p:cNvGrpSpPr/>
          <p:nvPr/>
        </p:nvGrpSpPr>
        <p:grpSpPr>
          <a:xfrm>
            <a:off x="4822703" y="31"/>
            <a:ext cx="4321568" cy="5143648"/>
            <a:chOff x="3991150" y="848375"/>
            <a:chExt cx="3376225" cy="4018475"/>
          </a:xfrm>
        </p:grpSpPr>
        <p:sp>
          <p:nvSpPr>
            <p:cNvPr id="1628" name="Google Shape;1628;p19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9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9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31" name="Google Shape;1631;p19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632" name="Google Shape;1632;p19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633" name="Google Shape;1633;p19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634" name="Google Shape;1634;p19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635" name="Shape 1635"/>
        <p:cNvGrpSpPr/>
        <p:nvPr/>
      </p:nvGrpSpPr>
      <p:grpSpPr>
        <a:xfrm>
          <a:off x="0" y="0"/>
          <a:ext cx="0" cy="0"/>
          <a:chOff x="0" y="0"/>
          <a:chExt cx="0" cy="0"/>
        </a:xfrm>
      </p:grpSpPr>
      <p:grpSp>
        <p:nvGrpSpPr>
          <p:cNvPr id="1636" name="Google Shape;1636;p199"/>
          <p:cNvGrpSpPr/>
          <p:nvPr/>
        </p:nvGrpSpPr>
        <p:grpSpPr>
          <a:xfrm>
            <a:off x="4822703" y="31"/>
            <a:ext cx="4321568" cy="5143648"/>
            <a:chOff x="4822703" y="31"/>
            <a:chExt cx="4321568" cy="5143648"/>
          </a:xfrm>
        </p:grpSpPr>
        <p:sp>
          <p:nvSpPr>
            <p:cNvPr id="1637" name="Google Shape;1637;p19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9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9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0" name="Google Shape;1640;p19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641" name="Google Shape;1641;p19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42" name="Google Shape;1642;p19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43" name="Google Shape;1643;p19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644" name="Shape 1644"/>
        <p:cNvGrpSpPr/>
        <p:nvPr/>
      </p:nvGrpSpPr>
      <p:grpSpPr>
        <a:xfrm>
          <a:off x="0" y="0"/>
          <a:ext cx="0" cy="0"/>
          <a:chOff x="0" y="0"/>
          <a:chExt cx="0" cy="0"/>
        </a:xfrm>
      </p:grpSpPr>
      <p:sp>
        <p:nvSpPr>
          <p:cNvPr id="1645" name="Google Shape;1645;p20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646" name="Google Shape;1646;p200"/>
          <p:cNvGrpSpPr/>
          <p:nvPr/>
        </p:nvGrpSpPr>
        <p:grpSpPr>
          <a:xfrm>
            <a:off x="4822703" y="31"/>
            <a:ext cx="4321568" cy="5143648"/>
            <a:chOff x="3991150" y="848375"/>
            <a:chExt cx="3376225" cy="4018475"/>
          </a:xfrm>
        </p:grpSpPr>
        <p:sp>
          <p:nvSpPr>
            <p:cNvPr id="1647" name="Google Shape;1647;p20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0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0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50" name="Google Shape;1650;p20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651" name="Google Shape;1651;p20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652" name="Shape 1652"/>
        <p:cNvGrpSpPr/>
        <p:nvPr/>
      </p:nvGrpSpPr>
      <p:grpSpPr>
        <a:xfrm>
          <a:off x="0" y="0"/>
          <a:ext cx="0" cy="0"/>
          <a:chOff x="0" y="0"/>
          <a:chExt cx="0" cy="0"/>
        </a:xfrm>
      </p:grpSpPr>
      <p:grpSp>
        <p:nvGrpSpPr>
          <p:cNvPr id="1653" name="Google Shape;1653;p201"/>
          <p:cNvGrpSpPr/>
          <p:nvPr/>
        </p:nvGrpSpPr>
        <p:grpSpPr>
          <a:xfrm>
            <a:off x="4822703" y="31"/>
            <a:ext cx="4321568" cy="5143648"/>
            <a:chOff x="4822703" y="31"/>
            <a:chExt cx="4321568" cy="5143648"/>
          </a:xfrm>
        </p:grpSpPr>
        <p:sp>
          <p:nvSpPr>
            <p:cNvPr id="1654" name="Google Shape;1654;p20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0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0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7" name="Google Shape;1657;p20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658" name="Google Shape;1658;p20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9" name="Google Shape;1659;p20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660" name="Shape 1660"/>
        <p:cNvGrpSpPr/>
        <p:nvPr/>
      </p:nvGrpSpPr>
      <p:grpSpPr>
        <a:xfrm>
          <a:off x="0" y="0"/>
          <a:ext cx="0" cy="0"/>
          <a:chOff x="0" y="0"/>
          <a:chExt cx="0" cy="0"/>
        </a:xfrm>
      </p:grpSpPr>
      <p:sp>
        <p:nvSpPr>
          <p:cNvPr id="1661" name="Google Shape;1661;p20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662" name="Google Shape;1662;p20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663" name="Shape 1663"/>
        <p:cNvGrpSpPr/>
        <p:nvPr/>
      </p:nvGrpSpPr>
      <p:grpSpPr>
        <a:xfrm>
          <a:off x="0" y="0"/>
          <a:ext cx="0" cy="0"/>
          <a:chOff x="0" y="0"/>
          <a:chExt cx="0" cy="0"/>
        </a:xfrm>
      </p:grpSpPr>
      <p:sp>
        <p:nvSpPr>
          <p:cNvPr id="1664" name="Google Shape;1664;p20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665" name="Google Shape;1665;p20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Call Out 1">
  <p:cSld name="CUSTOM_2_1_1_1_1_1_1_3_1_1">
    <p:spTree>
      <p:nvGrpSpPr>
        <p:cNvPr id="1666" name="Shape 1666"/>
        <p:cNvGrpSpPr/>
        <p:nvPr/>
      </p:nvGrpSpPr>
      <p:grpSpPr>
        <a:xfrm>
          <a:off x="0" y="0"/>
          <a:ext cx="0" cy="0"/>
          <a:chOff x="0" y="0"/>
          <a:chExt cx="0" cy="0"/>
        </a:xfrm>
      </p:grpSpPr>
      <p:sp>
        <p:nvSpPr>
          <p:cNvPr id="1667" name="Google Shape;1667;p20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600">
                <a:latin typeface="Open Sans Light"/>
                <a:ea typeface="Open Sans Light"/>
                <a:cs typeface="Open Sans Light"/>
                <a:sym typeface="Open Sans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668" name="Google Shape;1668;p204"/>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1669" name="Google Shape;1669;p204"/>
          <p:cNvSpPr txBox="1"/>
          <p:nvPr>
            <p:ph idx="12" type="sldNum"/>
          </p:nvPr>
        </p:nvSpPr>
        <p:spPr>
          <a:xfrm>
            <a:off x="8699287" y="4845970"/>
            <a:ext cx="2610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
    <p:bg>
      <p:bgPr>
        <a:solidFill>
          <a:schemeClr val="lt1"/>
        </a:solidFill>
      </p:bgPr>
    </p:bg>
    <p:spTree>
      <p:nvGrpSpPr>
        <p:cNvPr id="1670" name="Shape 1670"/>
        <p:cNvGrpSpPr/>
        <p:nvPr/>
      </p:nvGrpSpPr>
      <p:grpSpPr>
        <a:xfrm>
          <a:off x="0" y="0"/>
          <a:ext cx="0" cy="0"/>
          <a:chOff x="0" y="0"/>
          <a:chExt cx="0" cy="0"/>
        </a:xfrm>
      </p:grpSpPr>
      <p:pic>
        <p:nvPicPr>
          <p:cNvPr id="1671" name="Google Shape;1671;p205"/>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672" name="Google Shape;1672;p205"/>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673" name="Google Shape;1673;p20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74" name="Google Shape;1674;p20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675" name="Shape 1675"/>
        <p:cNvGrpSpPr/>
        <p:nvPr/>
      </p:nvGrpSpPr>
      <p:grpSpPr>
        <a:xfrm>
          <a:off x="0" y="0"/>
          <a:ext cx="0" cy="0"/>
          <a:chOff x="0" y="0"/>
          <a:chExt cx="0" cy="0"/>
        </a:xfrm>
      </p:grpSpPr>
      <p:pic>
        <p:nvPicPr>
          <p:cNvPr id="1676" name="Google Shape;1676;p206"/>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677" name="Google Shape;1677;p206"/>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78" name="Google Shape;1678;p206"/>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679" name="Google Shape;1679;p206"/>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80" name="Google Shape;1680;p206"/>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1681" name="Google Shape;1681;p206"/>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682" name="Shape 1682"/>
        <p:cNvGrpSpPr/>
        <p:nvPr/>
      </p:nvGrpSpPr>
      <p:grpSpPr>
        <a:xfrm>
          <a:off x="0" y="0"/>
          <a:ext cx="0" cy="0"/>
          <a:chOff x="0" y="0"/>
          <a:chExt cx="0" cy="0"/>
        </a:xfrm>
      </p:grpSpPr>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683" name="Shape 1683"/>
        <p:cNvGrpSpPr/>
        <p:nvPr/>
      </p:nvGrpSpPr>
      <p:grpSpPr>
        <a:xfrm>
          <a:off x="0" y="0"/>
          <a:ext cx="0" cy="0"/>
          <a:chOff x="0" y="0"/>
          <a:chExt cx="0" cy="0"/>
        </a:xfrm>
      </p:grpSpPr>
      <p:sp>
        <p:nvSpPr>
          <p:cNvPr id="1684" name="Google Shape;1684;p208"/>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1685" name="Shape 1685"/>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2">
    <p:bg>
      <p:bgPr>
        <a:solidFill>
          <a:schemeClr val="lt1"/>
        </a:solidFill>
      </p:bgPr>
    </p:bg>
    <p:spTree>
      <p:nvGrpSpPr>
        <p:cNvPr id="1686" name="Shape 1686"/>
        <p:cNvGrpSpPr/>
        <p:nvPr/>
      </p:nvGrpSpPr>
      <p:grpSpPr>
        <a:xfrm>
          <a:off x="0" y="0"/>
          <a:ext cx="0" cy="0"/>
          <a:chOff x="0" y="0"/>
          <a:chExt cx="0" cy="0"/>
        </a:xfrm>
      </p:grpSpPr>
      <p:pic>
        <p:nvPicPr>
          <p:cNvPr id="1687" name="Google Shape;1687;p21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688" name="Google Shape;1688;p21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689" name="Google Shape;1689;p21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90" name="Google Shape;1690;p21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1691" name="Shape 1691"/>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1">
  <p:cSld name="DEFAULT_3">
    <p:bg>
      <p:bgPr>
        <a:solidFill>
          <a:schemeClr val="lt1"/>
        </a:solidFill>
      </p:bgPr>
    </p:bg>
    <p:spTree>
      <p:nvGrpSpPr>
        <p:cNvPr id="1692" name="Shape 1692"/>
        <p:cNvGrpSpPr/>
        <p:nvPr/>
      </p:nvGrpSpPr>
      <p:grpSpPr>
        <a:xfrm>
          <a:off x="0" y="0"/>
          <a:ext cx="0" cy="0"/>
          <a:chOff x="0" y="0"/>
          <a:chExt cx="0" cy="0"/>
        </a:xfrm>
      </p:grpSpPr>
      <p:pic>
        <p:nvPicPr>
          <p:cNvPr id="1693" name="Google Shape;1693;p212"/>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694" name="Google Shape;1694;p212"/>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695" name="Google Shape;1695;p212"/>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96" name="Google Shape;1696;p21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697" name="Shape 1697"/>
        <p:cNvGrpSpPr/>
        <p:nvPr/>
      </p:nvGrpSpPr>
      <p:grpSpPr>
        <a:xfrm>
          <a:off x="0" y="0"/>
          <a:ext cx="0" cy="0"/>
          <a:chOff x="0" y="0"/>
          <a:chExt cx="0" cy="0"/>
        </a:xfrm>
      </p:grpSpPr>
      <p:sp>
        <p:nvSpPr>
          <p:cNvPr id="1698" name="Google Shape;1698;p21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699" name="Google Shape;1699;p21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0" name="Google Shape;1700;p21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1" name="Google Shape;1701;p21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702" name="Shape 1702"/>
        <p:cNvGrpSpPr/>
        <p:nvPr/>
      </p:nvGrpSpPr>
      <p:grpSpPr>
        <a:xfrm>
          <a:off x="0" y="0"/>
          <a:ext cx="0" cy="0"/>
          <a:chOff x="0" y="0"/>
          <a:chExt cx="0" cy="0"/>
        </a:xfrm>
      </p:grpSpPr>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703" name="Shape 1703"/>
        <p:cNvGrpSpPr/>
        <p:nvPr/>
      </p:nvGrpSpPr>
      <p:grpSpPr>
        <a:xfrm>
          <a:off x="0" y="0"/>
          <a:ext cx="0" cy="0"/>
          <a:chOff x="0" y="0"/>
          <a:chExt cx="0" cy="0"/>
        </a:xfrm>
      </p:grpSpPr>
      <p:sp>
        <p:nvSpPr>
          <p:cNvPr id="1704" name="Google Shape;1704;p21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5" name="Google Shape;1705;p21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6" name="Google Shape;1706;p21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7" name="Google Shape;1707;p21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708" name="Shape 1708"/>
        <p:cNvGrpSpPr/>
        <p:nvPr/>
      </p:nvGrpSpPr>
      <p:grpSpPr>
        <a:xfrm>
          <a:off x="0" y="0"/>
          <a:ext cx="0" cy="0"/>
          <a:chOff x="0" y="0"/>
          <a:chExt cx="0" cy="0"/>
        </a:xfrm>
      </p:grpSpPr>
      <p:sp>
        <p:nvSpPr>
          <p:cNvPr id="1709" name="Google Shape;1709;p216"/>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0" name="Google Shape;1710;p216"/>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1" name="Google Shape;1711;p216"/>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2" name="Google Shape;1712;p216"/>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713" name="Shape 1713"/>
        <p:cNvGrpSpPr/>
        <p:nvPr/>
      </p:nvGrpSpPr>
      <p:grpSpPr>
        <a:xfrm>
          <a:off x="0" y="0"/>
          <a:ext cx="0" cy="0"/>
          <a:chOff x="0" y="0"/>
          <a:chExt cx="0" cy="0"/>
        </a:xfrm>
      </p:grpSpPr>
      <p:pic>
        <p:nvPicPr>
          <p:cNvPr id="1714" name="Google Shape;1714;p217"/>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715" name="Google Shape;1715;p217"/>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716" name="Google Shape;1716;p217"/>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717" name="Google Shape;1717;p217"/>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8" name="Google Shape;1718;p217"/>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719" name="Google Shape;1719;p21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720" name="Shape 1720"/>
        <p:cNvGrpSpPr/>
        <p:nvPr/>
      </p:nvGrpSpPr>
      <p:grpSpPr>
        <a:xfrm>
          <a:off x="0" y="0"/>
          <a:ext cx="0" cy="0"/>
          <a:chOff x="0" y="0"/>
          <a:chExt cx="0" cy="0"/>
        </a:xfrm>
      </p:grpSpPr>
      <p:pic>
        <p:nvPicPr>
          <p:cNvPr id="1721" name="Google Shape;1721;p21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722" name="Google Shape;1722;p21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723" name="Google Shape;1723;p21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724" name="Google Shape;1724;p21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725" name="Shape 1725"/>
        <p:cNvGrpSpPr/>
        <p:nvPr/>
      </p:nvGrpSpPr>
      <p:grpSpPr>
        <a:xfrm>
          <a:off x="0" y="0"/>
          <a:ext cx="0" cy="0"/>
          <a:chOff x="0" y="0"/>
          <a:chExt cx="0" cy="0"/>
        </a:xfrm>
      </p:grpSpPr>
      <p:sp>
        <p:nvSpPr>
          <p:cNvPr id="1726" name="Google Shape;1726;p219"/>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27" name="Google Shape;1727;p219"/>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728" name="Shape 1728"/>
        <p:cNvGrpSpPr/>
        <p:nvPr/>
      </p:nvGrpSpPr>
      <p:grpSpPr>
        <a:xfrm>
          <a:off x="0" y="0"/>
          <a:ext cx="0" cy="0"/>
          <a:chOff x="0" y="0"/>
          <a:chExt cx="0" cy="0"/>
        </a:xfrm>
      </p:grpSpPr>
      <p:sp>
        <p:nvSpPr>
          <p:cNvPr id="1729" name="Google Shape;1729;p220"/>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0" name="Google Shape;1730;p220"/>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1" name="Google Shape;1731;p220"/>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2" name="Google Shape;1732;p220"/>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3" name="Google Shape;1733;p220"/>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4" name="Google Shape;1734;p220"/>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1735" name="Shape 1735"/>
        <p:cNvGrpSpPr/>
        <p:nvPr/>
      </p:nvGrpSpPr>
      <p:grpSpPr>
        <a:xfrm>
          <a:off x="0" y="0"/>
          <a:ext cx="0" cy="0"/>
          <a:chOff x="0" y="0"/>
          <a:chExt cx="0" cy="0"/>
        </a:xfrm>
      </p:grpSpPr>
      <p:sp>
        <p:nvSpPr>
          <p:cNvPr id="1736" name="Google Shape;1736;p221"/>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1737" name="Google Shape;1737;p221"/>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1738" name="Google Shape;1738;p221"/>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1739" name="Google Shape;1739;p221"/>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1740" name="Shape 1740"/>
        <p:cNvGrpSpPr/>
        <p:nvPr/>
      </p:nvGrpSpPr>
      <p:grpSpPr>
        <a:xfrm>
          <a:off x="0" y="0"/>
          <a:ext cx="0" cy="0"/>
          <a:chOff x="0" y="0"/>
          <a:chExt cx="0" cy="0"/>
        </a:xfrm>
      </p:grpSpPr>
      <p:sp>
        <p:nvSpPr>
          <p:cNvPr id="1741" name="Google Shape;1741;p22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2" name="Google Shape;1742;p22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3" name="Google Shape;1743;p22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4" name="Google Shape;1744;p22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1745" name="Shape 1745"/>
        <p:cNvGrpSpPr/>
        <p:nvPr/>
      </p:nvGrpSpPr>
      <p:grpSpPr>
        <a:xfrm>
          <a:off x="0" y="0"/>
          <a:ext cx="0" cy="0"/>
          <a:chOff x="0" y="0"/>
          <a:chExt cx="0" cy="0"/>
        </a:xfrm>
      </p:grpSpPr>
      <p:sp>
        <p:nvSpPr>
          <p:cNvPr id="1746" name="Google Shape;1746;p22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7" name="Google Shape;1747;p22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8" name="Google Shape;1748;p22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9" name="Google Shape;1749;p22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1750" name="Shape 1750"/>
        <p:cNvGrpSpPr/>
        <p:nvPr/>
      </p:nvGrpSpPr>
      <p:grpSpPr>
        <a:xfrm>
          <a:off x="0" y="0"/>
          <a:ext cx="0" cy="0"/>
          <a:chOff x="0" y="0"/>
          <a:chExt cx="0" cy="0"/>
        </a:xfrm>
      </p:grpSpPr>
      <p:sp>
        <p:nvSpPr>
          <p:cNvPr id="1751" name="Google Shape;1751;p22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52" name="Google Shape;1752;p22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1753" name="Google Shape;1753;p2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754" name="Google Shape;1754;p2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755" name="Google Shape;1755;p224"/>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4">
  <p:cSld name="Revenue 4">
    <p:spTree>
      <p:nvGrpSpPr>
        <p:cNvPr id="1756" name="Shape 1756"/>
        <p:cNvGrpSpPr/>
        <p:nvPr/>
      </p:nvGrpSpPr>
      <p:grpSpPr>
        <a:xfrm>
          <a:off x="0" y="0"/>
          <a:ext cx="0" cy="0"/>
          <a:chOff x="0" y="0"/>
          <a:chExt cx="0" cy="0"/>
        </a:xfrm>
      </p:grpSpPr>
      <p:sp>
        <p:nvSpPr>
          <p:cNvPr id="1757" name="Google Shape;1757;p225"/>
          <p:cNvSpPr/>
          <p:nvPr>
            <p:ph idx="2" type="pic"/>
          </p:nvPr>
        </p:nvSpPr>
        <p:spPr>
          <a:xfrm>
            <a:off x="0" y="0"/>
            <a:ext cx="4572000" cy="4624500"/>
          </a:xfrm>
          <a:prstGeom prst="rect">
            <a:avLst/>
          </a:prstGeom>
          <a:solidFill>
            <a:schemeClr val="accent2"/>
          </a:solidFill>
          <a:ln>
            <a:noFill/>
          </a:ln>
        </p:spPr>
      </p:sp>
      <p:sp>
        <p:nvSpPr>
          <p:cNvPr id="1758" name="Google Shape;1758;p225"/>
          <p:cNvSpPr/>
          <p:nvPr>
            <p:ph idx="1" type="body"/>
          </p:nvPr>
        </p:nvSpPr>
        <p:spPr>
          <a:xfrm>
            <a:off x="4202907" y="637516"/>
            <a:ext cx="738300" cy="737100"/>
          </a:xfrm>
          <a:prstGeom prst="ellipse">
            <a:avLst/>
          </a:prstGeom>
          <a:solidFill>
            <a:schemeClr val="l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59" name="Google Shape;1759;p225"/>
          <p:cNvSpPr/>
          <p:nvPr>
            <p:ph idx="3" type="body"/>
          </p:nvPr>
        </p:nvSpPr>
        <p:spPr>
          <a:xfrm>
            <a:off x="4202907" y="1943315"/>
            <a:ext cx="738300" cy="737100"/>
          </a:xfrm>
          <a:prstGeom prst="ellipse">
            <a:avLst/>
          </a:prstGeom>
          <a:solidFill>
            <a:schemeClr val="accen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0" name="Google Shape;1760;p225"/>
          <p:cNvSpPr/>
          <p:nvPr>
            <p:ph idx="4" type="body"/>
          </p:nvPr>
        </p:nvSpPr>
        <p:spPr>
          <a:xfrm>
            <a:off x="4202907" y="3249770"/>
            <a:ext cx="738300" cy="737100"/>
          </a:xfrm>
          <a:prstGeom prst="ellipse">
            <a:avLst/>
          </a:prstGeom>
          <a:solidFill>
            <a:schemeClr val="dk2"/>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1" name="Google Shape;1761;p225"/>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62" name="Google Shape;1762;p225"/>
          <p:cNvSpPr txBox="1"/>
          <p:nvPr>
            <p:ph type="title"/>
          </p:nvPr>
        </p:nvSpPr>
        <p:spPr>
          <a:xfrm>
            <a:off x="467915" y="1813597"/>
            <a:ext cx="2340300" cy="997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63" name="Google Shape;1763;p225"/>
          <p:cNvSpPr txBox="1"/>
          <p:nvPr>
            <p:ph idx="5" type="body"/>
          </p:nvPr>
        </p:nvSpPr>
        <p:spPr>
          <a:xfrm>
            <a:off x="467916" y="454486"/>
            <a:ext cx="2340300" cy="1269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chemeClr val="lt1"/>
              </a:buClr>
              <a:buSzPts val="800"/>
              <a:buNone/>
              <a:defRPr b="0" i="0" sz="800" cap="none">
                <a:solidFill>
                  <a:schemeClr val="lt1"/>
                </a:solidFill>
                <a:latin typeface="Montserrat Medium"/>
                <a:ea typeface="Montserrat Medium"/>
                <a:cs typeface="Montserrat Medium"/>
                <a:sym typeface="Montserrat Medium"/>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8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400"/>
              <a:buNone/>
              <a:defRPr/>
            </a:lvl4pPr>
            <a:lvl5pPr indent="-228600" lvl="4" marL="2286000" algn="l">
              <a:lnSpc>
                <a:spcPct val="90000"/>
              </a:lnSpc>
              <a:spcBef>
                <a:spcPts val="500"/>
              </a:spcBef>
              <a:spcAft>
                <a:spcPts val="0"/>
              </a:spcAft>
              <a:buClr>
                <a:schemeClr val="dk1"/>
              </a:buClr>
              <a:buSzPts val="14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4" name="Google Shape;1764;p225"/>
          <p:cNvSpPr txBox="1"/>
          <p:nvPr>
            <p:ph idx="6" type="body"/>
          </p:nvPr>
        </p:nvSpPr>
        <p:spPr>
          <a:xfrm>
            <a:off x="5209924" y="44729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5" name="Google Shape;1765;p225"/>
          <p:cNvSpPr txBox="1"/>
          <p:nvPr>
            <p:ph idx="7" type="body"/>
          </p:nvPr>
        </p:nvSpPr>
        <p:spPr>
          <a:xfrm>
            <a:off x="5209924" y="1753747"/>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6" name="Google Shape;1766;p225"/>
          <p:cNvSpPr txBox="1"/>
          <p:nvPr>
            <p:ph idx="8" type="body"/>
          </p:nvPr>
        </p:nvSpPr>
        <p:spPr>
          <a:xfrm>
            <a:off x="5209924" y="306020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08" name="Google Shape;408;p5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09" name="Google Shape;409;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0" name="Google Shape;410;p5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1" name="Google Shape;411;p57"/>
          <p:cNvPicPr preferRelativeResize="0"/>
          <p:nvPr/>
        </p:nvPicPr>
        <p:blipFill>
          <a:blip r:embed="rId3">
            <a:alphaModFix/>
          </a:blip>
          <a:stretch>
            <a:fillRect/>
          </a:stretch>
        </p:blipFill>
        <p:spPr>
          <a:xfrm>
            <a:off x="457200" y="480271"/>
            <a:ext cx="2590123" cy="63268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5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14" name="Google Shape;414;p5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15" name="Google Shape;415;p5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6" name="Google Shape;416;p58"/>
          <p:cNvPicPr preferRelativeResize="0"/>
          <p:nvPr/>
        </p:nvPicPr>
        <p:blipFill>
          <a:blip r:embed="rId3">
            <a:alphaModFix/>
          </a:blip>
          <a:stretch>
            <a:fillRect/>
          </a:stretch>
        </p:blipFill>
        <p:spPr>
          <a:xfrm>
            <a:off x="457200" y="480271"/>
            <a:ext cx="2590123" cy="63268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5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19" name="Google Shape;419;p5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2" name="Google Shape;422;p6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23" name="Shape 423"/>
        <p:cNvGrpSpPr/>
        <p:nvPr/>
      </p:nvGrpSpPr>
      <p:grpSpPr>
        <a:xfrm>
          <a:off x="0" y="0"/>
          <a:ext cx="0" cy="0"/>
          <a:chOff x="0" y="0"/>
          <a:chExt cx="0" cy="0"/>
        </a:xfrm>
      </p:grpSpPr>
      <p:sp>
        <p:nvSpPr>
          <p:cNvPr id="424" name="Google Shape;424;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25" name="Google Shape;425;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26" name="Google Shape;426;p61"/>
          <p:cNvGrpSpPr/>
          <p:nvPr/>
        </p:nvGrpSpPr>
        <p:grpSpPr>
          <a:xfrm>
            <a:off x="4822703" y="31"/>
            <a:ext cx="4321568" cy="5143648"/>
            <a:chOff x="3991150" y="848375"/>
            <a:chExt cx="3376225" cy="4018475"/>
          </a:xfrm>
        </p:grpSpPr>
        <p:sp>
          <p:nvSpPr>
            <p:cNvPr id="427" name="Google Shape;427;p6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6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31" name="Google Shape;431;p6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32" name="Google Shape;432;p61"/>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33" name="Shape 433"/>
        <p:cNvGrpSpPr/>
        <p:nvPr/>
      </p:nvGrpSpPr>
      <p:grpSpPr>
        <a:xfrm>
          <a:off x="0" y="0"/>
          <a:ext cx="0" cy="0"/>
          <a:chOff x="0" y="0"/>
          <a:chExt cx="0" cy="0"/>
        </a:xfrm>
      </p:grpSpPr>
      <p:grpSp>
        <p:nvGrpSpPr>
          <p:cNvPr id="434" name="Google Shape;434;p62"/>
          <p:cNvGrpSpPr/>
          <p:nvPr/>
        </p:nvGrpSpPr>
        <p:grpSpPr>
          <a:xfrm>
            <a:off x="4822703" y="31"/>
            <a:ext cx="4321568" cy="5143648"/>
            <a:chOff x="4822703" y="31"/>
            <a:chExt cx="4321568" cy="5143648"/>
          </a:xfrm>
        </p:grpSpPr>
        <p:sp>
          <p:nvSpPr>
            <p:cNvPr id="435" name="Google Shape;435;p6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39" name="Google Shape;439;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0" name="Google Shape;440;p6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41" name="Google Shape;441;p6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42" name="Google Shape;442;p62"/>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43" name="Shape 443"/>
        <p:cNvGrpSpPr/>
        <p:nvPr/>
      </p:nvGrpSpPr>
      <p:grpSpPr>
        <a:xfrm>
          <a:off x="0" y="0"/>
          <a:ext cx="0" cy="0"/>
          <a:chOff x="0" y="0"/>
          <a:chExt cx="0" cy="0"/>
        </a:xfrm>
      </p:grpSpPr>
      <p:sp>
        <p:nvSpPr>
          <p:cNvPr id="444" name="Google Shape;444;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45" name="Google Shape;445;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46" name="Google Shape;446;p63"/>
          <p:cNvGrpSpPr/>
          <p:nvPr/>
        </p:nvGrpSpPr>
        <p:grpSpPr>
          <a:xfrm>
            <a:off x="4822703" y="31"/>
            <a:ext cx="4321568" cy="5143648"/>
            <a:chOff x="3991150" y="848375"/>
            <a:chExt cx="3376225" cy="4018475"/>
          </a:xfrm>
        </p:grpSpPr>
        <p:sp>
          <p:nvSpPr>
            <p:cNvPr id="447" name="Google Shape;447;p6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0" name="Google Shape;450;p6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51" name="Google Shape;451;p63"/>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52" name="Google Shape;452;p63"/>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53" name="Google Shape;453;p6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54" name="Shape 454"/>
        <p:cNvGrpSpPr/>
        <p:nvPr/>
      </p:nvGrpSpPr>
      <p:grpSpPr>
        <a:xfrm>
          <a:off x="0" y="0"/>
          <a:ext cx="0" cy="0"/>
          <a:chOff x="0" y="0"/>
          <a:chExt cx="0" cy="0"/>
        </a:xfrm>
      </p:grpSpPr>
      <p:grpSp>
        <p:nvGrpSpPr>
          <p:cNvPr id="455" name="Google Shape;455;p64"/>
          <p:cNvGrpSpPr/>
          <p:nvPr/>
        </p:nvGrpSpPr>
        <p:grpSpPr>
          <a:xfrm>
            <a:off x="4822703" y="31"/>
            <a:ext cx="4321568" cy="5143648"/>
            <a:chOff x="4822703" y="31"/>
            <a:chExt cx="4321568" cy="5143648"/>
          </a:xfrm>
        </p:grpSpPr>
        <p:sp>
          <p:nvSpPr>
            <p:cNvPr id="456" name="Google Shape;456;p6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459" name="Google Shape;459;p64"/>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60" name="Google Shape;460;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1" name="Google Shape;461;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64"/>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63" name="Google Shape;463;p64"/>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64" name="Google Shape;464;p6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65" name="Shape 465"/>
        <p:cNvGrpSpPr/>
        <p:nvPr/>
      </p:nvGrpSpPr>
      <p:grpSpPr>
        <a:xfrm>
          <a:off x="0" y="0"/>
          <a:ext cx="0" cy="0"/>
          <a:chOff x="0" y="0"/>
          <a:chExt cx="0" cy="0"/>
        </a:xfrm>
      </p:grpSpPr>
      <p:pic>
        <p:nvPicPr>
          <p:cNvPr id="466" name="Google Shape;466;p65"/>
          <p:cNvPicPr preferRelativeResize="0"/>
          <p:nvPr/>
        </p:nvPicPr>
        <p:blipFill>
          <a:blip r:embed="rId2">
            <a:alphaModFix/>
          </a:blip>
          <a:stretch>
            <a:fillRect/>
          </a:stretch>
        </p:blipFill>
        <p:spPr>
          <a:xfrm>
            <a:off x="8080600" y="4834312"/>
            <a:ext cx="606038" cy="148036"/>
          </a:xfrm>
          <a:prstGeom prst="rect">
            <a:avLst/>
          </a:prstGeom>
          <a:noFill/>
          <a:ln>
            <a:noFill/>
          </a:ln>
        </p:spPr>
      </p:pic>
      <p:grpSp>
        <p:nvGrpSpPr>
          <p:cNvPr id="467" name="Google Shape;467;p65"/>
          <p:cNvGrpSpPr/>
          <p:nvPr/>
        </p:nvGrpSpPr>
        <p:grpSpPr>
          <a:xfrm>
            <a:off x="4822703" y="31"/>
            <a:ext cx="4321568" cy="5143648"/>
            <a:chOff x="3991150" y="848375"/>
            <a:chExt cx="3376225" cy="4018475"/>
          </a:xfrm>
        </p:grpSpPr>
        <p:sp>
          <p:nvSpPr>
            <p:cNvPr id="468" name="Google Shape;468;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1" name="Google Shape;471;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72" name="Google Shape;472;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73" name="Google Shape;473;p65"/>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4" name="Google Shape;474;p65"/>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5" name="Google Shape;475;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76" name="Shape 476"/>
        <p:cNvGrpSpPr/>
        <p:nvPr/>
      </p:nvGrpSpPr>
      <p:grpSpPr>
        <a:xfrm>
          <a:off x="0" y="0"/>
          <a:ext cx="0" cy="0"/>
          <a:chOff x="0" y="0"/>
          <a:chExt cx="0" cy="0"/>
        </a:xfrm>
      </p:grpSpPr>
      <p:grpSp>
        <p:nvGrpSpPr>
          <p:cNvPr id="477" name="Google Shape;477;p66"/>
          <p:cNvGrpSpPr/>
          <p:nvPr/>
        </p:nvGrpSpPr>
        <p:grpSpPr>
          <a:xfrm>
            <a:off x="4822703" y="31"/>
            <a:ext cx="4321568" cy="5143648"/>
            <a:chOff x="4822703" y="31"/>
            <a:chExt cx="4321568" cy="5143648"/>
          </a:xfrm>
        </p:grpSpPr>
        <p:sp>
          <p:nvSpPr>
            <p:cNvPr id="478" name="Google Shape;478;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481" name="Google Shape;481;p6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82" name="Google Shape;482;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3" name="Google Shape;483;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4" name="Google Shape;484;p66"/>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5" name="Google Shape;485;p66"/>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6" name="Google Shape;486;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87" name="Shape 487"/>
        <p:cNvGrpSpPr/>
        <p:nvPr/>
      </p:nvGrpSpPr>
      <p:grpSpPr>
        <a:xfrm>
          <a:off x="0" y="0"/>
          <a:ext cx="0" cy="0"/>
          <a:chOff x="0" y="0"/>
          <a:chExt cx="0" cy="0"/>
        </a:xfrm>
      </p:grpSpPr>
      <p:grpSp>
        <p:nvGrpSpPr>
          <p:cNvPr id="488" name="Google Shape;488;p67"/>
          <p:cNvGrpSpPr/>
          <p:nvPr/>
        </p:nvGrpSpPr>
        <p:grpSpPr>
          <a:xfrm>
            <a:off x="4822703" y="31"/>
            <a:ext cx="4321568" cy="5143648"/>
            <a:chOff x="3991150" y="848375"/>
            <a:chExt cx="3376225" cy="4018475"/>
          </a:xfrm>
        </p:grpSpPr>
        <p:sp>
          <p:nvSpPr>
            <p:cNvPr id="489" name="Google Shape;489;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3" name="Google Shape;49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4" name="Google Shape;494;p67"/>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5" name="Google Shape;495;p67"/>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496" name="Google Shape;496;p6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97" name="Google Shape;497;p67"/>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98" name="Google Shape;498;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99" name="Shape 499"/>
        <p:cNvGrpSpPr/>
        <p:nvPr/>
      </p:nvGrpSpPr>
      <p:grpSpPr>
        <a:xfrm>
          <a:off x="0" y="0"/>
          <a:ext cx="0" cy="0"/>
          <a:chOff x="0" y="0"/>
          <a:chExt cx="0" cy="0"/>
        </a:xfrm>
      </p:grpSpPr>
      <p:grpSp>
        <p:nvGrpSpPr>
          <p:cNvPr id="500" name="Google Shape;500;p68"/>
          <p:cNvGrpSpPr/>
          <p:nvPr/>
        </p:nvGrpSpPr>
        <p:grpSpPr>
          <a:xfrm>
            <a:off x="4822703" y="31"/>
            <a:ext cx="4321568" cy="5143648"/>
            <a:chOff x="4822703" y="31"/>
            <a:chExt cx="4321568" cy="5143648"/>
          </a:xfrm>
        </p:grpSpPr>
        <p:sp>
          <p:nvSpPr>
            <p:cNvPr id="501" name="Google Shape;501;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04" name="Google Shape;504;p68"/>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05" name="Google Shape;505;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6" name="Google Shape;506;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7" name="Google Shape;507;p68"/>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8" name="Google Shape;508;p68"/>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9" name="Google Shape;509;p6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10" name="Google Shape;510;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11" name="Shape 511"/>
        <p:cNvGrpSpPr/>
        <p:nvPr/>
      </p:nvGrpSpPr>
      <p:grpSpPr>
        <a:xfrm>
          <a:off x="0" y="0"/>
          <a:ext cx="0" cy="0"/>
          <a:chOff x="0" y="0"/>
          <a:chExt cx="0" cy="0"/>
        </a:xfrm>
      </p:grpSpPr>
      <p:grpSp>
        <p:nvGrpSpPr>
          <p:cNvPr id="512" name="Google Shape;512;p69"/>
          <p:cNvGrpSpPr/>
          <p:nvPr/>
        </p:nvGrpSpPr>
        <p:grpSpPr>
          <a:xfrm>
            <a:off x="4822703" y="31"/>
            <a:ext cx="4321568" cy="5143648"/>
            <a:chOff x="3991150" y="848375"/>
            <a:chExt cx="3376225" cy="4018475"/>
          </a:xfrm>
        </p:grpSpPr>
        <p:sp>
          <p:nvSpPr>
            <p:cNvPr id="513" name="Google Shape;513;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17" name="Google Shape;517;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9"/>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19" name="Google Shape;519;p69"/>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20" name="Google Shape;520;p69"/>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21" name="Google Shape;521;p69"/>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22" name="Google Shape;522;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23" name="Shape 523"/>
        <p:cNvGrpSpPr/>
        <p:nvPr/>
      </p:nvGrpSpPr>
      <p:grpSpPr>
        <a:xfrm>
          <a:off x="0" y="0"/>
          <a:ext cx="0" cy="0"/>
          <a:chOff x="0" y="0"/>
          <a:chExt cx="0" cy="0"/>
        </a:xfrm>
      </p:grpSpPr>
      <p:grpSp>
        <p:nvGrpSpPr>
          <p:cNvPr id="524" name="Google Shape;524;p70"/>
          <p:cNvGrpSpPr/>
          <p:nvPr/>
        </p:nvGrpSpPr>
        <p:grpSpPr>
          <a:xfrm>
            <a:off x="4822703" y="31"/>
            <a:ext cx="4321568" cy="5143648"/>
            <a:chOff x="4822703" y="31"/>
            <a:chExt cx="4321568" cy="5143648"/>
          </a:xfrm>
        </p:grpSpPr>
        <p:sp>
          <p:nvSpPr>
            <p:cNvPr id="525" name="Google Shape;525;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28" name="Google Shape;528;p70"/>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29" name="Google Shape;529;p70"/>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0" name="Google Shape;530;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1" name="Google Shape;531;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2" name="Google Shape;532;p70"/>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3" name="Google Shape;533;p70"/>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4" name="Google Shape;534;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35" name="Shape 535"/>
        <p:cNvGrpSpPr/>
        <p:nvPr/>
      </p:nvGrpSpPr>
      <p:grpSpPr>
        <a:xfrm>
          <a:off x="0" y="0"/>
          <a:ext cx="0" cy="0"/>
          <a:chOff x="0" y="0"/>
          <a:chExt cx="0" cy="0"/>
        </a:xfrm>
      </p:grpSpPr>
      <p:grpSp>
        <p:nvGrpSpPr>
          <p:cNvPr id="536" name="Google Shape;536;p71"/>
          <p:cNvGrpSpPr/>
          <p:nvPr/>
        </p:nvGrpSpPr>
        <p:grpSpPr>
          <a:xfrm>
            <a:off x="4822703" y="31"/>
            <a:ext cx="4321568" cy="5143648"/>
            <a:chOff x="3991150" y="848375"/>
            <a:chExt cx="3376225" cy="4018475"/>
          </a:xfrm>
        </p:grpSpPr>
        <p:sp>
          <p:nvSpPr>
            <p:cNvPr id="537" name="Google Shape;537;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41" name="Google Shape;541;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71"/>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3" name="Google Shape;543;p71"/>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44" name="Google Shape;544;p7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45" name="Google Shape;545;p7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46" name="Google Shape;546;p71"/>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7" name="Google Shape;547;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48" name="Shape 548"/>
        <p:cNvGrpSpPr/>
        <p:nvPr/>
      </p:nvGrpSpPr>
      <p:grpSpPr>
        <a:xfrm>
          <a:off x="0" y="0"/>
          <a:ext cx="0" cy="0"/>
          <a:chOff x="0" y="0"/>
          <a:chExt cx="0" cy="0"/>
        </a:xfrm>
      </p:grpSpPr>
      <p:grpSp>
        <p:nvGrpSpPr>
          <p:cNvPr id="549" name="Google Shape;549;p72"/>
          <p:cNvGrpSpPr/>
          <p:nvPr/>
        </p:nvGrpSpPr>
        <p:grpSpPr>
          <a:xfrm>
            <a:off x="4822703" y="31"/>
            <a:ext cx="4321568" cy="5143648"/>
            <a:chOff x="4822703" y="31"/>
            <a:chExt cx="4321568" cy="5143648"/>
          </a:xfrm>
        </p:grpSpPr>
        <p:sp>
          <p:nvSpPr>
            <p:cNvPr id="550" name="Google Shape;550;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53" name="Google Shape;553;p7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54" name="Google Shape;554;p72"/>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5" name="Google Shape;555;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56" name="Google Shape;55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7" name="Google Shape;557;p72"/>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8" name="Google Shape;558;p72"/>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9" name="Google Shape;559;p72"/>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60" name="Google Shape;560;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61" name="Shape 561"/>
        <p:cNvGrpSpPr/>
        <p:nvPr/>
      </p:nvGrpSpPr>
      <p:grpSpPr>
        <a:xfrm>
          <a:off x="0" y="0"/>
          <a:ext cx="0" cy="0"/>
          <a:chOff x="0" y="0"/>
          <a:chExt cx="0" cy="0"/>
        </a:xfrm>
      </p:grpSpPr>
      <p:sp>
        <p:nvSpPr>
          <p:cNvPr id="562" name="Google Shape;562;p73"/>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64" name="Google Shape;564;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66" name="Google Shape;566;p7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67" name="Google Shape;567;p73"/>
          <p:cNvSpPr/>
          <p:nvPr>
            <p:ph idx="2" type="pic"/>
          </p:nvPr>
        </p:nvSpPr>
        <p:spPr>
          <a:xfrm>
            <a:off x="3710250" y="494700"/>
            <a:ext cx="4976700" cy="4168500"/>
          </a:xfrm>
          <a:prstGeom prst="rect">
            <a:avLst/>
          </a:prstGeom>
          <a:noFill/>
          <a:ln>
            <a:noFill/>
          </a:ln>
        </p:spPr>
      </p:sp>
      <p:sp>
        <p:nvSpPr>
          <p:cNvPr id="568" name="Google Shape;568;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69" name="Shape 569"/>
        <p:cNvGrpSpPr/>
        <p:nvPr/>
      </p:nvGrpSpPr>
      <p:grpSpPr>
        <a:xfrm>
          <a:off x="0" y="0"/>
          <a:ext cx="0" cy="0"/>
          <a:chOff x="0" y="0"/>
          <a:chExt cx="0" cy="0"/>
        </a:xfrm>
      </p:grpSpPr>
      <p:sp>
        <p:nvSpPr>
          <p:cNvPr id="570" name="Google Shape;570;p74"/>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72" name="Google Shape;57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7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74" name="Google Shape;574;p74"/>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75" name="Google Shape;575;p74"/>
          <p:cNvSpPr/>
          <p:nvPr>
            <p:ph idx="2" type="pic"/>
          </p:nvPr>
        </p:nvSpPr>
        <p:spPr>
          <a:xfrm>
            <a:off x="3710250" y="494700"/>
            <a:ext cx="4976700" cy="4168500"/>
          </a:xfrm>
          <a:prstGeom prst="rect">
            <a:avLst/>
          </a:prstGeom>
          <a:noFill/>
          <a:ln>
            <a:noFill/>
          </a:ln>
        </p:spPr>
      </p:sp>
      <p:sp>
        <p:nvSpPr>
          <p:cNvPr id="576" name="Google Shape;576;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77" name="Shape 577"/>
        <p:cNvGrpSpPr/>
        <p:nvPr/>
      </p:nvGrpSpPr>
      <p:grpSpPr>
        <a:xfrm>
          <a:off x="0" y="0"/>
          <a:ext cx="0" cy="0"/>
          <a:chOff x="0" y="0"/>
          <a:chExt cx="0" cy="0"/>
        </a:xfrm>
      </p:grpSpPr>
      <p:sp>
        <p:nvSpPr>
          <p:cNvPr id="578" name="Google Shape;578;p75"/>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0" name="Google Shape;580;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1" name="Google Shape;581;p75"/>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582" name="Google Shape;582;p75"/>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3" name="Google Shape;583;p75"/>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4" name="Google Shape;584;p75"/>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5" name="Google Shape;585;p75"/>
          <p:cNvSpPr/>
          <p:nvPr>
            <p:ph idx="5" type="pic"/>
          </p:nvPr>
        </p:nvSpPr>
        <p:spPr>
          <a:xfrm>
            <a:off x="462775" y="1946900"/>
            <a:ext cx="2577300" cy="1253400"/>
          </a:xfrm>
          <a:prstGeom prst="rect">
            <a:avLst/>
          </a:prstGeom>
          <a:noFill/>
          <a:ln>
            <a:noFill/>
          </a:ln>
        </p:spPr>
      </p:sp>
      <p:sp>
        <p:nvSpPr>
          <p:cNvPr id="586" name="Google Shape;586;p75"/>
          <p:cNvSpPr/>
          <p:nvPr>
            <p:ph idx="6" type="pic"/>
          </p:nvPr>
        </p:nvSpPr>
        <p:spPr>
          <a:xfrm>
            <a:off x="3287375" y="1946900"/>
            <a:ext cx="2577300" cy="1253400"/>
          </a:xfrm>
          <a:prstGeom prst="rect">
            <a:avLst/>
          </a:prstGeom>
          <a:noFill/>
          <a:ln>
            <a:noFill/>
          </a:ln>
        </p:spPr>
      </p:sp>
      <p:sp>
        <p:nvSpPr>
          <p:cNvPr id="587" name="Google Shape;587;p75"/>
          <p:cNvSpPr/>
          <p:nvPr>
            <p:ph idx="7" type="pic"/>
          </p:nvPr>
        </p:nvSpPr>
        <p:spPr>
          <a:xfrm>
            <a:off x="6091125" y="1946900"/>
            <a:ext cx="2577300" cy="1253400"/>
          </a:xfrm>
          <a:prstGeom prst="rect">
            <a:avLst/>
          </a:prstGeom>
          <a:noFill/>
          <a:ln>
            <a:noFill/>
          </a:ln>
        </p:spPr>
      </p:sp>
      <p:pic>
        <p:nvPicPr>
          <p:cNvPr id="588" name="Google Shape;588;p75"/>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89" name="Google Shape;589;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90" name="Shape 590"/>
        <p:cNvGrpSpPr/>
        <p:nvPr/>
      </p:nvGrpSpPr>
      <p:grpSpPr>
        <a:xfrm>
          <a:off x="0" y="0"/>
          <a:ext cx="0" cy="0"/>
          <a:chOff x="0" y="0"/>
          <a:chExt cx="0" cy="0"/>
        </a:xfrm>
      </p:grpSpPr>
      <p:sp>
        <p:nvSpPr>
          <p:cNvPr id="591" name="Google Shape;591;p76"/>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93" name="Google Shape;593;p76"/>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594" name="Google Shape;594;p76"/>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5" name="Google Shape;595;p76"/>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6" name="Google Shape;596;p76"/>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7" name="Google Shape;597;p76"/>
          <p:cNvSpPr/>
          <p:nvPr>
            <p:ph idx="5" type="pic"/>
          </p:nvPr>
        </p:nvSpPr>
        <p:spPr>
          <a:xfrm>
            <a:off x="462775" y="1946900"/>
            <a:ext cx="2577300" cy="1253400"/>
          </a:xfrm>
          <a:prstGeom prst="rect">
            <a:avLst/>
          </a:prstGeom>
          <a:noFill/>
          <a:ln>
            <a:noFill/>
          </a:ln>
        </p:spPr>
      </p:sp>
      <p:sp>
        <p:nvSpPr>
          <p:cNvPr id="598" name="Google Shape;598;p76"/>
          <p:cNvSpPr/>
          <p:nvPr>
            <p:ph idx="6" type="pic"/>
          </p:nvPr>
        </p:nvSpPr>
        <p:spPr>
          <a:xfrm>
            <a:off x="3287375" y="1946900"/>
            <a:ext cx="2577300" cy="1253400"/>
          </a:xfrm>
          <a:prstGeom prst="rect">
            <a:avLst/>
          </a:prstGeom>
          <a:noFill/>
          <a:ln>
            <a:noFill/>
          </a:ln>
        </p:spPr>
      </p:sp>
      <p:sp>
        <p:nvSpPr>
          <p:cNvPr id="599" name="Google Shape;599;p76"/>
          <p:cNvSpPr/>
          <p:nvPr>
            <p:ph idx="7" type="pic"/>
          </p:nvPr>
        </p:nvSpPr>
        <p:spPr>
          <a:xfrm>
            <a:off x="6091125" y="1946900"/>
            <a:ext cx="2577300" cy="1253400"/>
          </a:xfrm>
          <a:prstGeom prst="rect">
            <a:avLst/>
          </a:prstGeom>
          <a:noFill/>
          <a:ln>
            <a:noFill/>
          </a:ln>
        </p:spPr>
      </p:sp>
      <p:pic>
        <p:nvPicPr>
          <p:cNvPr id="600" name="Google Shape;600;p7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01" name="Google Shape;601;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02" name="Google Shape;602;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03" name="Shape 603"/>
        <p:cNvGrpSpPr/>
        <p:nvPr/>
      </p:nvGrpSpPr>
      <p:grpSpPr>
        <a:xfrm>
          <a:off x="0" y="0"/>
          <a:ext cx="0" cy="0"/>
          <a:chOff x="0" y="0"/>
          <a:chExt cx="0" cy="0"/>
        </a:xfrm>
      </p:grpSpPr>
      <p:sp>
        <p:nvSpPr>
          <p:cNvPr id="604" name="Google Shape;604;p7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5" name="Google Shape;605;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06" name="Google Shape;606;p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07" name="Google Shape;607;p77"/>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08" name="Google Shape;608;p77"/>
          <p:cNvSpPr/>
          <p:nvPr>
            <p:ph idx="3" type="pic"/>
          </p:nvPr>
        </p:nvSpPr>
        <p:spPr>
          <a:xfrm>
            <a:off x="6111950" y="486725"/>
            <a:ext cx="2574900" cy="4176600"/>
          </a:xfrm>
          <a:prstGeom prst="rect">
            <a:avLst/>
          </a:prstGeom>
          <a:noFill/>
          <a:ln>
            <a:noFill/>
          </a:ln>
        </p:spPr>
      </p:sp>
      <p:pic>
        <p:nvPicPr>
          <p:cNvPr id="609" name="Google Shape;609;p7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10" name="Google Shape;61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11" name="Shape 611"/>
        <p:cNvGrpSpPr/>
        <p:nvPr/>
      </p:nvGrpSpPr>
      <p:grpSpPr>
        <a:xfrm>
          <a:off x="0" y="0"/>
          <a:ext cx="0" cy="0"/>
          <a:chOff x="0" y="0"/>
          <a:chExt cx="0" cy="0"/>
        </a:xfrm>
      </p:grpSpPr>
      <p:sp>
        <p:nvSpPr>
          <p:cNvPr id="612" name="Google Shape;612;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3" name="Google Shape;613;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4" name="Google Shape;614;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15" name="Google Shape;615;p78"/>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16" name="Google Shape;616;p78"/>
          <p:cNvSpPr/>
          <p:nvPr>
            <p:ph idx="3" type="pic"/>
          </p:nvPr>
        </p:nvSpPr>
        <p:spPr>
          <a:xfrm>
            <a:off x="6111950" y="486725"/>
            <a:ext cx="2574900" cy="4176600"/>
          </a:xfrm>
          <a:prstGeom prst="rect">
            <a:avLst/>
          </a:prstGeom>
          <a:noFill/>
          <a:ln>
            <a:noFill/>
          </a:ln>
        </p:spPr>
      </p:sp>
      <p:sp>
        <p:nvSpPr>
          <p:cNvPr id="617" name="Google Shape;617;p78"/>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18" name="Google Shape;618;p78"/>
          <p:cNvPicPr preferRelativeResize="0"/>
          <p:nvPr/>
        </p:nvPicPr>
        <p:blipFill>
          <a:blip r:embed="rId2">
            <a:alphaModFix/>
          </a:blip>
          <a:stretch>
            <a:fillRect/>
          </a:stretch>
        </p:blipFill>
        <p:spPr>
          <a:xfrm>
            <a:off x="8080600" y="4834312"/>
            <a:ext cx="606038" cy="148036"/>
          </a:xfrm>
          <a:prstGeom prst="rect">
            <a:avLst/>
          </a:prstGeom>
          <a:noFill/>
          <a:ln>
            <a:noFill/>
          </a:ln>
        </p:spPr>
      </p:pic>
      <p:pic>
        <p:nvPicPr>
          <p:cNvPr id="619" name="Google Shape;619;p78"/>
          <p:cNvPicPr preferRelativeResize="0"/>
          <p:nvPr/>
        </p:nvPicPr>
        <p:blipFill rotWithShape="1">
          <a:blip r:embed="rId3">
            <a:alphaModFix/>
          </a:blip>
          <a:srcRect b="0" l="129" r="119" t="0"/>
          <a:stretch/>
        </p:blipFill>
        <p:spPr>
          <a:xfrm>
            <a:off x="8080600" y="4834312"/>
            <a:ext cx="606039" cy="148037"/>
          </a:xfrm>
          <a:prstGeom prst="rect">
            <a:avLst/>
          </a:prstGeom>
          <a:noFill/>
          <a:ln>
            <a:noFill/>
          </a:ln>
        </p:spPr>
      </p:pic>
      <p:sp>
        <p:nvSpPr>
          <p:cNvPr id="620" name="Google Shape;620;p78"/>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1" name="Google Shape;621;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22" name="Shape 622"/>
        <p:cNvGrpSpPr/>
        <p:nvPr/>
      </p:nvGrpSpPr>
      <p:grpSpPr>
        <a:xfrm>
          <a:off x="0" y="0"/>
          <a:ext cx="0" cy="0"/>
          <a:chOff x="0" y="0"/>
          <a:chExt cx="0" cy="0"/>
        </a:xfrm>
      </p:grpSpPr>
      <p:sp>
        <p:nvSpPr>
          <p:cNvPr id="623" name="Google Shape;623;p79"/>
          <p:cNvSpPr/>
          <p:nvPr>
            <p:ph idx="2" type="pic"/>
          </p:nvPr>
        </p:nvSpPr>
        <p:spPr>
          <a:xfrm>
            <a:off x="3276600" y="486725"/>
            <a:ext cx="2590800" cy="4176600"/>
          </a:xfrm>
          <a:prstGeom prst="rect">
            <a:avLst/>
          </a:prstGeom>
          <a:noFill/>
          <a:ln>
            <a:noFill/>
          </a:ln>
        </p:spPr>
      </p:sp>
      <p:sp>
        <p:nvSpPr>
          <p:cNvPr id="624" name="Google Shape;624;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5" name="Google Shape;625;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6" name="Google Shape;626;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27" name="Google Shape;627;p79"/>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28" name="Google Shape;628;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29" name="Shape 629"/>
        <p:cNvGrpSpPr/>
        <p:nvPr/>
      </p:nvGrpSpPr>
      <p:grpSpPr>
        <a:xfrm>
          <a:off x="0" y="0"/>
          <a:ext cx="0" cy="0"/>
          <a:chOff x="0" y="0"/>
          <a:chExt cx="0" cy="0"/>
        </a:xfrm>
      </p:grpSpPr>
      <p:sp>
        <p:nvSpPr>
          <p:cNvPr id="630" name="Google Shape;630;p80"/>
          <p:cNvSpPr/>
          <p:nvPr>
            <p:ph idx="2" type="pic"/>
          </p:nvPr>
        </p:nvSpPr>
        <p:spPr>
          <a:xfrm>
            <a:off x="3276600" y="486725"/>
            <a:ext cx="2590800" cy="4176600"/>
          </a:xfrm>
          <a:prstGeom prst="rect">
            <a:avLst/>
          </a:prstGeom>
          <a:noFill/>
          <a:ln>
            <a:noFill/>
          </a:ln>
        </p:spPr>
      </p:sp>
      <p:sp>
        <p:nvSpPr>
          <p:cNvPr id="631" name="Google Shape;631;p8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2" name="Google Shape;632;p8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33" name="Google Shape;633;p80"/>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34" name="Google Shape;634;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5" name="Google Shape;635;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36" name="Shape 636"/>
        <p:cNvGrpSpPr/>
        <p:nvPr/>
      </p:nvGrpSpPr>
      <p:grpSpPr>
        <a:xfrm>
          <a:off x="0" y="0"/>
          <a:ext cx="0" cy="0"/>
          <a:chOff x="0" y="0"/>
          <a:chExt cx="0" cy="0"/>
        </a:xfrm>
      </p:grpSpPr>
      <p:sp>
        <p:nvSpPr>
          <p:cNvPr id="637" name="Google Shape;637;p81"/>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8" name="Google Shape;638;p81"/>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9" name="Google Shape;639;p81"/>
          <p:cNvSpPr/>
          <p:nvPr>
            <p:ph idx="3" type="pic"/>
          </p:nvPr>
        </p:nvSpPr>
        <p:spPr>
          <a:xfrm>
            <a:off x="457200" y="486725"/>
            <a:ext cx="2590800" cy="4176600"/>
          </a:xfrm>
          <a:prstGeom prst="rect">
            <a:avLst/>
          </a:prstGeom>
          <a:noFill/>
          <a:ln>
            <a:noFill/>
          </a:ln>
        </p:spPr>
      </p:sp>
      <p:sp>
        <p:nvSpPr>
          <p:cNvPr id="640" name="Google Shape;640;p81"/>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1" name="Google Shape;641;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42" name="Google Shape;642;p8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43" name="Google Shape;643;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44" name="Shape 644"/>
        <p:cNvGrpSpPr/>
        <p:nvPr/>
      </p:nvGrpSpPr>
      <p:grpSpPr>
        <a:xfrm>
          <a:off x="0" y="0"/>
          <a:ext cx="0" cy="0"/>
          <a:chOff x="0" y="0"/>
          <a:chExt cx="0" cy="0"/>
        </a:xfrm>
      </p:grpSpPr>
      <p:sp>
        <p:nvSpPr>
          <p:cNvPr id="645" name="Google Shape;645;p82"/>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46" name="Google Shape;646;p82"/>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47" name="Google Shape;647;p82"/>
          <p:cNvSpPr/>
          <p:nvPr>
            <p:ph idx="3" type="pic"/>
          </p:nvPr>
        </p:nvSpPr>
        <p:spPr>
          <a:xfrm>
            <a:off x="457200" y="486725"/>
            <a:ext cx="2590800" cy="4176600"/>
          </a:xfrm>
          <a:prstGeom prst="rect">
            <a:avLst/>
          </a:prstGeom>
          <a:noFill/>
          <a:ln>
            <a:noFill/>
          </a:ln>
        </p:spPr>
      </p:sp>
      <p:sp>
        <p:nvSpPr>
          <p:cNvPr id="648" name="Google Shape;648;p82"/>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49" name="Google Shape;649;p8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50" name="Google Shape;650;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1" name="Google Shape;651;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52" name="Shape 652"/>
        <p:cNvGrpSpPr/>
        <p:nvPr/>
      </p:nvGrpSpPr>
      <p:grpSpPr>
        <a:xfrm>
          <a:off x="0" y="0"/>
          <a:ext cx="0" cy="0"/>
          <a:chOff x="0" y="0"/>
          <a:chExt cx="0" cy="0"/>
        </a:xfrm>
      </p:grpSpPr>
      <p:sp>
        <p:nvSpPr>
          <p:cNvPr id="653" name="Google Shape;653;p83"/>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54" name="Google Shape;654;p83"/>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55" name="Google Shape;655;p83"/>
          <p:cNvGrpSpPr/>
          <p:nvPr/>
        </p:nvGrpSpPr>
        <p:grpSpPr>
          <a:xfrm>
            <a:off x="4822703" y="31"/>
            <a:ext cx="4321568" cy="5143648"/>
            <a:chOff x="3991150" y="848375"/>
            <a:chExt cx="3376225" cy="4018475"/>
          </a:xfrm>
        </p:grpSpPr>
        <p:sp>
          <p:nvSpPr>
            <p:cNvPr id="656" name="Google Shape;656;p8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0" name="Google Shape;660;p8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61" name="Google Shape;661;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62" name="Google Shape;662;p83"/>
          <p:cNvSpPr/>
          <p:nvPr>
            <p:ph idx="2" type="pic"/>
          </p:nvPr>
        </p:nvSpPr>
        <p:spPr>
          <a:xfrm>
            <a:off x="1123950" y="1943100"/>
            <a:ext cx="1257000" cy="1257000"/>
          </a:xfrm>
          <a:prstGeom prst="ellipse">
            <a:avLst/>
          </a:prstGeom>
          <a:noFill/>
          <a:ln>
            <a:noFill/>
          </a:ln>
        </p:spPr>
      </p:sp>
      <p:sp>
        <p:nvSpPr>
          <p:cNvPr id="663" name="Google Shape;663;p83"/>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64" name="Shape 664"/>
        <p:cNvGrpSpPr/>
        <p:nvPr/>
      </p:nvGrpSpPr>
      <p:grpSpPr>
        <a:xfrm>
          <a:off x="0" y="0"/>
          <a:ext cx="0" cy="0"/>
          <a:chOff x="0" y="0"/>
          <a:chExt cx="0" cy="0"/>
        </a:xfrm>
      </p:grpSpPr>
      <p:grpSp>
        <p:nvGrpSpPr>
          <p:cNvPr id="665" name="Google Shape;665;p84"/>
          <p:cNvGrpSpPr/>
          <p:nvPr/>
        </p:nvGrpSpPr>
        <p:grpSpPr>
          <a:xfrm>
            <a:off x="4822703" y="31"/>
            <a:ext cx="4321568" cy="5143648"/>
            <a:chOff x="4822703" y="31"/>
            <a:chExt cx="4321568" cy="5143648"/>
          </a:xfrm>
        </p:grpSpPr>
        <p:sp>
          <p:nvSpPr>
            <p:cNvPr id="666" name="Google Shape;666;p8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669" name="Google Shape;669;p84"/>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70" name="Google Shape;67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1" name="Google Shape;671;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72" name="Google Shape;672;p84"/>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73" name="Google Shape;673;p84"/>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74" name="Google Shape;674;p84"/>
          <p:cNvSpPr/>
          <p:nvPr>
            <p:ph idx="2" type="pic"/>
          </p:nvPr>
        </p:nvSpPr>
        <p:spPr>
          <a:xfrm>
            <a:off x="1123950" y="1943100"/>
            <a:ext cx="1257000" cy="1257000"/>
          </a:xfrm>
          <a:prstGeom prst="ellipse">
            <a:avLst/>
          </a:prstGeom>
          <a:noFill/>
          <a:ln>
            <a:noFill/>
          </a:ln>
        </p:spPr>
      </p:sp>
      <p:sp>
        <p:nvSpPr>
          <p:cNvPr id="675" name="Google Shape;675;p84"/>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76" name="Shape 676"/>
        <p:cNvGrpSpPr/>
        <p:nvPr/>
      </p:nvGrpSpPr>
      <p:grpSpPr>
        <a:xfrm>
          <a:off x="0" y="0"/>
          <a:ext cx="0" cy="0"/>
          <a:chOff x="0" y="0"/>
          <a:chExt cx="0" cy="0"/>
        </a:xfrm>
      </p:grpSpPr>
      <p:grpSp>
        <p:nvGrpSpPr>
          <p:cNvPr id="677" name="Google Shape;677;p85"/>
          <p:cNvGrpSpPr/>
          <p:nvPr/>
        </p:nvGrpSpPr>
        <p:grpSpPr>
          <a:xfrm>
            <a:off x="4822703" y="31"/>
            <a:ext cx="4321568" cy="5143648"/>
            <a:chOff x="3991150" y="848375"/>
            <a:chExt cx="3376225" cy="4018475"/>
          </a:xfrm>
        </p:grpSpPr>
        <p:sp>
          <p:nvSpPr>
            <p:cNvPr id="678" name="Google Shape;678;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1" name="Google Shape;681;p85"/>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82" name="Google Shape;682;p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83" name="Google Shape;683;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84" name="Google Shape;684;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85" name="Shape 685"/>
        <p:cNvGrpSpPr/>
        <p:nvPr/>
      </p:nvGrpSpPr>
      <p:grpSpPr>
        <a:xfrm>
          <a:off x="0" y="0"/>
          <a:ext cx="0" cy="0"/>
          <a:chOff x="0" y="0"/>
          <a:chExt cx="0" cy="0"/>
        </a:xfrm>
      </p:grpSpPr>
      <p:grpSp>
        <p:nvGrpSpPr>
          <p:cNvPr id="686" name="Google Shape;686;p86"/>
          <p:cNvGrpSpPr/>
          <p:nvPr/>
        </p:nvGrpSpPr>
        <p:grpSpPr>
          <a:xfrm>
            <a:off x="4822703" y="31"/>
            <a:ext cx="4321568" cy="5143648"/>
            <a:chOff x="4822703" y="31"/>
            <a:chExt cx="4321568" cy="5143648"/>
          </a:xfrm>
        </p:grpSpPr>
        <p:sp>
          <p:nvSpPr>
            <p:cNvPr id="687" name="Google Shape;687;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
        <p:nvSpPr>
          <p:cNvPr id="690" name="Google Shape;690;p8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691" name="Google Shape;691;p8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92" name="Google Shape;692;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3" name="Google Shape;693;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94" name="Shape 694"/>
        <p:cNvGrpSpPr/>
        <p:nvPr/>
      </p:nvGrpSpPr>
      <p:grpSpPr>
        <a:xfrm>
          <a:off x="0" y="0"/>
          <a:ext cx="0" cy="0"/>
          <a:chOff x="0" y="0"/>
          <a:chExt cx="0" cy="0"/>
        </a:xfrm>
      </p:grpSpPr>
      <p:sp>
        <p:nvSpPr>
          <p:cNvPr id="695" name="Google Shape;695;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696" name="Google Shape;696;p87"/>
          <p:cNvGrpSpPr/>
          <p:nvPr/>
        </p:nvGrpSpPr>
        <p:grpSpPr>
          <a:xfrm>
            <a:off x="4822703" y="31"/>
            <a:ext cx="4321568" cy="5143648"/>
            <a:chOff x="3991150" y="848375"/>
            <a:chExt cx="3376225" cy="4018475"/>
          </a:xfrm>
        </p:grpSpPr>
        <p:sp>
          <p:nvSpPr>
            <p:cNvPr id="697" name="Google Shape;697;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0" name="Google Shape;700;p8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701" name="Google Shape;701;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02" name="Shape 702"/>
        <p:cNvGrpSpPr/>
        <p:nvPr/>
      </p:nvGrpSpPr>
      <p:grpSpPr>
        <a:xfrm>
          <a:off x="0" y="0"/>
          <a:ext cx="0" cy="0"/>
          <a:chOff x="0" y="0"/>
          <a:chExt cx="0" cy="0"/>
        </a:xfrm>
      </p:grpSpPr>
      <p:grpSp>
        <p:nvGrpSpPr>
          <p:cNvPr id="703" name="Google Shape;703;p88"/>
          <p:cNvGrpSpPr/>
          <p:nvPr/>
        </p:nvGrpSpPr>
        <p:grpSpPr>
          <a:xfrm>
            <a:off x="4822703" y="31"/>
            <a:ext cx="4321568" cy="5143648"/>
            <a:chOff x="4822703" y="31"/>
            <a:chExt cx="4321568" cy="5143648"/>
          </a:xfrm>
        </p:grpSpPr>
        <p:sp>
          <p:nvSpPr>
            <p:cNvPr id="704" name="Google Shape;704;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
        <p:nvSpPr>
          <p:cNvPr id="707" name="Google Shape;707;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08" name="Google Shape;708;p88"/>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709" name="Google Shape;709;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10" name="Shape 710"/>
        <p:cNvGrpSpPr/>
        <p:nvPr/>
      </p:nvGrpSpPr>
      <p:grpSpPr>
        <a:xfrm>
          <a:off x="0" y="0"/>
          <a:ext cx="0" cy="0"/>
          <a:chOff x="0" y="0"/>
          <a:chExt cx="0" cy="0"/>
        </a:xfrm>
      </p:grpSpPr>
      <p:sp>
        <p:nvSpPr>
          <p:cNvPr id="711" name="Google Shape;711;p89"/>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12" name="Google Shape;712;p89"/>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13" name="Shape 713"/>
        <p:cNvGrpSpPr/>
        <p:nvPr/>
      </p:nvGrpSpPr>
      <p:grpSpPr>
        <a:xfrm>
          <a:off x="0" y="0"/>
          <a:ext cx="0" cy="0"/>
          <a:chOff x="0" y="0"/>
          <a:chExt cx="0" cy="0"/>
        </a:xfrm>
      </p:grpSpPr>
      <p:sp>
        <p:nvSpPr>
          <p:cNvPr id="714" name="Google Shape;714;p90"/>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15" name="Google Shape;715;p90"/>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p:cSld name="CUSTOM_2_1_1_1_1_1_1_1_1">
    <p:bg>
      <p:bgPr>
        <a:blipFill>
          <a:blip r:embed="rId2">
            <a:alphaModFix/>
          </a:blip>
          <a:stretch>
            <a:fillRect/>
          </a:stretch>
        </a:blipFill>
      </p:bgPr>
    </p:bg>
    <p:spTree>
      <p:nvGrpSpPr>
        <p:cNvPr id="716" name="Shape 716"/>
        <p:cNvGrpSpPr/>
        <p:nvPr/>
      </p:nvGrpSpPr>
      <p:grpSpPr>
        <a:xfrm>
          <a:off x="0" y="0"/>
          <a:ext cx="0" cy="0"/>
          <a:chOff x="0" y="0"/>
          <a:chExt cx="0" cy="0"/>
        </a:xfrm>
      </p:grpSpPr>
      <p:sp>
        <p:nvSpPr>
          <p:cNvPr id="717" name="Google Shape;717;p91"/>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8" name="Google Shape;718;p91"/>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19" name="Google Shape;719;p91"/>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0" name="Google Shape;720;p91"/>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1" name="Google Shape;721;p91"/>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2" name="Google Shape;722;p91"/>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3" name="Google Shape;723;p91"/>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4" name="Google Shape;724;p91"/>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5" name="Google Shape;725;p91"/>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6" name="Google Shape;726;p91"/>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7" name="Google Shape;727;p91"/>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8" name="Google Shape;728;p91"/>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9" name="Google Shape;729;p91"/>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30" name="Google Shape;730;p91"/>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31" name="Google Shape;731;p91"/>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32" name="Google Shape;732;p91"/>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33" name="Google Shape;733;p91"/>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734" name="Google Shape;734;p9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35" name="Google Shape;735;p91"/>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2022</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1 1">
  <p:cSld name="OBJECT_1_1">
    <p:bg>
      <p:bgPr>
        <a:solidFill>
          <a:srgbClr val="000000"/>
        </a:solidFill>
      </p:bgPr>
    </p:bg>
    <p:spTree>
      <p:nvGrpSpPr>
        <p:cNvPr id="736" name="Shape 736"/>
        <p:cNvGrpSpPr/>
        <p:nvPr/>
      </p:nvGrpSpPr>
      <p:grpSpPr>
        <a:xfrm>
          <a:off x="0" y="0"/>
          <a:ext cx="0" cy="0"/>
          <a:chOff x="0" y="0"/>
          <a:chExt cx="0" cy="0"/>
        </a:xfrm>
      </p:grpSpPr>
      <p:sp>
        <p:nvSpPr>
          <p:cNvPr id="737" name="Google Shape;737;p92"/>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738" name="Google Shape;738;p92"/>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latin typeface="Open Sans ExtraBold"/>
                <a:ea typeface="Open Sans ExtraBold"/>
                <a:cs typeface="Open Sans ExtraBold"/>
                <a:sym typeface="Open Sans ExtraBold"/>
              </a:defRPr>
            </a:lvl1pPr>
            <a:lvl2pPr lvl="1" rtl="0">
              <a:spcBef>
                <a:spcPts val="1000"/>
              </a:spcBef>
              <a:spcAft>
                <a:spcPts val="0"/>
              </a:spcAft>
              <a:buNone/>
              <a:defRPr sz="900">
                <a:latin typeface="Open Sans ExtraBold"/>
                <a:ea typeface="Open Sans ExtraBold"/>
                <a:cs typeface="Open Sans ExtraBold"/>
                <a:sym typeface="Open Sans ExtraBold"/>
              </a:defRPr>
            </a:lvl2pPr>
            <a:lvl3pPr lvl="2" rtl="0">
              <a:spcBef>
                <a:spcPts val="1000"/>
              </a:spcBef>
              <a:spcAft>
                <a:spcPts val="0"/>
              </a:spcAft>
              <a:buNone/>
              <a:defRPr sz="900">
                <a:latin typeface="Open Sans ExtraBold"/>
                <a:ea typeface="Open Sans ExtraBold"/>
                <a:cs typeface="Open Sans ExtraBold"/>
                <a:sym typeface="Open Sans ExtraBold"/>
              </a:defRPr>
            </a:lvl3pPr>
            <a:lvl4pPr lvl="3" rtl="0">
              <a:spcBef>
                <a:spcPts val="1000"/>
              </a:spcBef>
              <a:spcAft>
                <a:spcPts val="0"/>
              </a:spcAft>
              <a:buNone/>
              <a:defRPr sz="900">
                <a:latin typeface="Open Sans ExtraBold"/>
                <a:ea typeface="Open Sans ExtraBold"/>
                <a:cs typeface="Open Sans ExtraBold"/>
                <a:sym typeface="Open Sans ExtraBold"/>
              </a:defRPr>
            </a:lvl4pPr>
            <a:lvl5pPr lvl="4" rtl="0">
              <a:spcBef>
                <a:spcPts val="1000"/>
              </a:spcBef>
              <a:spcAft>
                <a:spcPts val="0"/>
              </a:spcAft>
              <a:buNone/>
              <a:defRPr sz="900">
                <a:latin typeface="Open Sans ExtraBold"/>
                <a:ea typeface="Open Sans ExtraBold"/>
                <a:cs typeface="Open Sans ExtraBold"/>
                <a:sym typeface="Open Sans ExtraBold"/>
              </a:defRPr>
            </a:lvl5pPr>
            <a:lvl6pPr lvl="5" rtl="0">
              <a:spcBef>
                <a:spcPts val="1000"/>
              </a:spcBef>
              <a:spcAft>
                <a:spcPts val="0"/>
              </a:spcAft>
              <a:buNone/>
              <a:defRPr sz="900">
                <a:latin typeface="Open Sans ExtraBold"/>
                <a:ea typeface="Open Sans ExtraBold"/>
                <a:cs typeface="Open Sans ExtraBold"/>
                <a:sym typeface="Open Sans ExtraBold"/>
              </a:defRPr>
            </a:lvl6pPr>
            <a:lvl7pPr lvl="6" rtl="0">
              <a:spcBef>
                <a:spcPts val="1000"/>
              </a:spcBef>
              <a:spcAft>
                <a:spcPts val="0"/>
              </a:spcAft>
              <a:buNone/>
              <a:defRPr sz="900">
                <a:latin typeface="Open Sans ExtraBold"/>
                <a:ea typeface="Open Sans ExtraBold"/>
                <a:cs typeface="Open Sans ExtraBold"/>
                <a:sym typeface="Open Sans ExtraBold"/>
              </a:defRPr>
            </a:lvl7pPr>
            <a:lvl8pPr lvl="7" rtl="0">
              <a:spcBef>
                <a:spcPts val="1000"/>
              </a:spcBef>
              <a:spcAft>
                <a:spcPts val="0"/>
              </a:spcAft>
              <a:buNone/>
              <a:defRPr sz="900">
                <a:latin typeface="Open Sans ExtraBold"/>
                <a:ea typeface="Open Sans ExtraBold"/>
                <a:cs typeface="Open Sans ExtraBold"/>
                <a:sym typeface="Open Sans ExtraBold"/>
              </a:defRPr>
            </a:lvl8pPr>
            <a:lvl9pPr lvl="8" rtl="0">
              <a:spcBef>
                <a:spcPts val="1000"/>
              </a:spcBef>
              <a:spcAft>
                <a:spcPts val="1000"/>
              </a:spcAft>
              <a:buNone/>
              <a:defRPr sz="900">
                <a:latin typeface="Open Sans ExtraBold"/>
                <a:ea typeface="Open Sans ExtraBold"/>
                <a:cs typeface="Open Sans ExtraBold"/>
                <a:sym typeface="Open Sans ExtraBold"/>
              </a:defRPr>
            </a:lvl9pPr>
          </a:lstStyle>
          <a:p/>
        </p:txBody>
      </p:sp>
      <p:sp>
        <p:nvSpPr>
          <p:cNvPr id="739" name="Google Shape;739;p92"/>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latin typeface="Open Sans ExtraBold"/>
                <a:ea typeface="Open Sans ExtraBold"/>
                <a:cs typeface="Open Sans ExtraBold"/>
                <a:sym typeface="Open Sans ExtraBold"/>
              </a:defRPr>
            </a:lvl1pPr>
            <a:lvl2pPr lvl="1" rtl="0">
              <a:spcBef>
                <a:spcPts val="1000"/>
              </a:spcBef>
              <a:spcAft>
                <a:spcPts val="0"/>
              </a:spcAft>
              <a:buNone/>
              <a:defRPr sz="900">
                <a:latin typeface="Open Sans ExtraBold"/>
                <a:ea typeface="Open Sans ExtraBold"/>
                <a:cs typeface="Open Sans ExtraBold"/>
                <a:sym typeface="Open Sans ExtraBold"/>
              </a:defRPr>
            </a:lvl2pPr>
            <a:lvl3pPr lvl="2" rtl="0">
              <a:spcBef>
                <a:spcPts val="1000"/>
              </a:spcBef>
              <a:spcAft>
                <a:spcPts val="0"/>
              </a:spcAft>
              <a:buNone/>
              <a:defRPr sz="900">
                <a:latin typeface="Open Sans ExtraBold"/>
                <a:ea typeface="Open Sans ExtraBold"/>
                <a:cs typeface="Open Sans ExtraBold"/>
                <a:sym typeface="Open Sans ExtraBold"/>
              </a:defRPr>
            </a:lvl3pPr>
            <a:lvl4pPr lvl="3" rtl="0">
              <a:spcBef>
                <a:spcPts val="1000"/>
              </a:spcBef>
              <a:spcAft>
                <a:spcPts val="0"/>
              </a:spcAft>
              <a:buNone/>
              <a:defRPr sz="900">
                <a:latin typeface="Open Sans ExtraBold"/>
                <a:ea typeface="Open Sans ExtraBold"/>
                <a:cs typeface="Open Sans ExtraBold"/>
                <a:sym typeface="Open Sans ExtraBold"/>
              </a:defRPr>
            </a:lvl4pPr>
            <a:lvl5pPr lvl="4" rtl="0">
              <a:spcBef>
                <a:spcPts val="1000"/>
              </a:spcBef>
              <a:spcAft>
                <a:spcPts val="0"/>
              </a:spcAft>
              <a:buNone/>
              <a:defRPr sz="900">
                <a:latin typeface="Open Sans ExtraBold"/>
                <a:ea typeface="Open Sans ExtraBold"/>
                <a:cs typeface="Open Sans ExtraBold"/>
                <a:sym typeface="Open Sans ExtraBold"/>
              </a:defRPr>
            </a:lvl5pPr>
            <a:lvl6pPr lvl="5" rtl="0">
              <a:spcBef>
                <a:spcPts val="1000"/>
              </a:spcBef>
              <a:spcAft>
                <a:spcPts val="0"/>
              </a:spcAft>
              <a:buNone/>
              <a:defRPr sz="900">
                <a:latin typeface="Open Sans ExtraBold"/>
                <a:ea typeface="Open Sans ExtraBold"/>
                <a:cs typeface="Open Sans ExtraBold"/>
                <a:sym typeface="Open Sans ExtraBold"/>
              </a:defRPr>
            </a:lvl6pPr>
            <a:lvl7pPr lvl="6" rtl="0">
              <a:spcBef>
                <a:spcPts val="1000"/>
              </a:spcBef>
              <a:spcAft>
                <a:spcPts val="0"/>
              </a:spcAft>
              <a:buNone/>
              <a:defRPr sz="900">
                <a:latin typeface="Open Sans ExtraBold"/>
                <a:ea typeface="Open Sans ExtraBold"/>
                <a:cs typeface="Open Sans ExtraBold"/>
                <a:sym typeface="Open Sans ExtraBold"/>
              </a:defRPr>
            </a:lvl7pPr>
            <a:lvl8pPr lvl="7" rtl="0">
              <a:spcBef>
                <a:spcPts val="1000"/>
              </a:spcBef>
              <a:spcAft>
                <a:spcPts val="0"/>
              </a:spcAft>
              <a:buNone/>
              <a:defRPr sz="900">
                <a:latin typeface="Open Sans ExtraBold"/>
                <a:ea typeface="Open Sans ExtraBold"/>
                <a:cs typeface="Open Sans ExtraBold"/>
                <a:sym typeface="Open Sans ExtraBold"/>
              </a:defRPr>
            </a:lvl8pPr>
            <a:lvl9pPr lvl="8" rtl="0">
              <a:spcBef>
                <a:spcPts val="1000"/>
              </a:spcBef>
              <a:spcAft>
                <a:spcPts val="1000"/>
              </a:spcAft>
              <a:buNone/>
              <a:defRPr sz="900">
                <a:latin typeface="Open Sans ExtraBold"/>
                <a:ea typeface="Open Sans ExtraBold"/>
                <a:cs typeface="Open Sans ExtraBold"/>
                <a:sym typeface="Open Sans ExtraBold"/>
              </a:defRPr>
            </a:lvl9pPr>
          </a:lstStyle>
          <a:p/>
        </p:txBody>
      </p:sp>
      <p:sp>
        <p:nvSpPr>
          <p:cNvPr id="740" name="Google Shape;740;p92"/>
          <p:cNvSpPr txBox="1"/>
          <p:nvPr>
            <p:ph type="title"/>
          </p:nvPr>
        </p:nvSpPr>
        <p:spPr>
          <a:xfrm>
            <a:off x="457198" y="1488887"/>
            <a:ext cx="5521500" cy="631500"/>
          </a:xfrm>
          <a:prstGeom prst="rect">
            <a:avLst/>
          </a:prstGeom>
        </p:spPr>
        <p:txBody>
          <a:bodyPr anchorCtr="0" anchor="t" bIns="0" lIns="0" spcFirstLastPara="1" rIns="0" wrap="square" tIns="0">
            <a:noAutofit/>
          </a:bodyPr>
          <a:lstStyle>
            <a:lvl1pPr lvl="0" rtl="0">
              <a:spcBef>
                <a:spcPts val="0"/>
              </a:spcBef>
              <a:spcAft>
                <a:spcPts val="0"/>
              </a:spcAft>
              <a:buNone/>
              <a:defRPr>
                <a:latin typeface="Open Sans Light"/>
                <a:ea typeface="Open Sans Light"/>
                <a:cs typeface="Open Sans Light"/>
                <a:sym typeface="Open Sans Light"/>
              </a:defRPr>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741" name="Google Shape;741;p92"/>
          <p:cNvSpPr txBox="1"/>
          <p:nvPr>
            <p:ph idx="3" type="title"/>
          </p:nvPr>
        </p:nvSpPr>
        <p:spPr>
          <a:xfrm>
            <a:off x="457198" y="2751806"/>
            <a:ext cx="5521500" cy="631500"/>
          </a:xfrm>
          <a:prstGeom prst="rect">
            <a:avLst/>
          </a:prstGeom>
        </p:spPr>
        <p:txBody>
          <a:bodyPr anchorCtr="0" anchor="t" bIns="0" lIns="0" spcFirstLastPara="1" rIns="0" wrap="square" tIns="0">
            <a:noAutofit/>
          </a:bodyPr>
          <a:lstStyle>
            <a:lvl1pPr lvl="0" rtl="0">
              <a:spcBef>
                <a:spcPts val="0"/>
              </a:spcBef>
              <a:spcAft>
                <a:spcPts val="0"/>
              </a:spcAft>
              <a:buNone/>
              <a:defRPr>
                <a:latin typeface="Open Sans Light"/>
                <a:ea typeface="Open Sans Light"/>
                <a:cs typeface="Open Sans Light"/>
                <a:sym typeface="Open Sans Light"/>
              </a:defRPr>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742" name="Google Shape;742;p92"/>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743" name="Google Shape;743;p92"/>
          <p:cNvPicPr preferRelativeResize="0"/>
          <p:nvPr/>
        </p:nvPicPr>
        <p:blipFill>
          <a:blip r:embed="rId2">
            <a:alphaModFix/>
          </a:blip>
          <a:stretch>
            <a:fillRect/>
          </a:stretch>
        </p:blipFill>
        <p:spPr>
          <a:xfrm>
            <a:off x="576749" y="578577"/>
            <a:ext cx="1066724" cy="28646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1">
  <p:cSld name="CUSTOM_2_1_1_1_1_1_1_1_1_1">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93"/>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6" name="Google Shape;746;p93"/>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7" name="Google Shape;747;p93"/>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8" name="Google Shape;748;p93"/>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9" name="Google Shape;749;p93"/>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0" name="Google Shape;750;p93"/>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1" name="Google Shape;751;p93"/>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2" name="Google Shape;752;p93"/>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3" name="Google Shape;753;p93"/>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4" name="Google Shape;754;p93"/>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5" name="Google Shape;755;p93"/>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6" name="Google Shape;756;p93"/>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7" name="Google Shape;757;p93"/>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58" name="Google Shape;758;p93"/>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59" name="Google Shape;759;p93"/>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60" name="Google Shape;760;p93"/>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61" name="Google Shape;761;p93"/>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762" name="Google Shape;762;p93"/>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63" name="Google Shape;763;p93"/>
          <p:cNvSpPr txBox="1"/>
          <p:nvPr/>
        </p:nvSpPr>
        <p:spPr>
          <a:xfrm>
            <a:off x="1109671"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2023</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_2">
    <p:bg>
      <p:bgPr>
        <a:blipFill>
          <a:blip r:embed="rId2">
            <a:alphaModFix/>
          </a:blip>
          <a:stretch>
            <a:fillRect/>
          </a:stretch>
        </a:blipFill>
      </p:bgPr>
    </p:bg>
    <p:spTree>
      <p:nvGrpSpPr>
        <p:cNvPr id="764" name="Shape 764"/>
        <p:cNvGrpSpPr/>
        <p:nvPr/>
      </p:nvGrpSpPr>
      <p:grpSpPr>
        <a:xfrm>
          <a:off x="0" y="0"/>
          <a:ext cx="0" cy="0"/>
          <a:chOff x="0" y="0"/>
          <a:chExt cx="0" cy="0"/>
        </a:xfrm>
      </p:grpSpPr>
      <p:sp>
        <p:nvSpPr>
          <p:cNvPr id="765" name="Google Shape;765;p94"/>
          <p:cNvSpPr/>
          <p:nvPr/>
        </p:nvSpPr>
        <p:spPr>
          <a:xfrm>
            <a:off x="571500" y="2094591"/>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6" name="Google Shape;766;p94"/>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7" name="Google Shape;767;p94"/>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8" name="Google Shape;768;p94"/>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9" name="Google Shape;769;p94"/>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0" name="Google Shape;770;p94"/>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1" name="Google Shape;771;p94"/>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2" name="Google Shape;772;p94"/>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3" name="Google Shape;773;p94"/>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4" name="Google Shape;774;p94"/>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5" name="Google Shape;775;p94"/>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6" name="Google Shape;776;p94"/>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7" name="Google Shape;777;p94"/>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78" name="Google Shape;778;p94"/>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79" name="Google Shape;779;p94"/>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
        <p:nvSpPr>
          <p:cNvPr id="780" name="Google Shape;780;p94"/>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81" name="Google Shape;781;p94"/>
          <p:cNvSpPr txBox="1"/>
          <p:nvPr>
            <p:ph idx="1" type="subTitle"/>
          </p:nvPr>
        </p:nvSpPr>
        <p:spPr>
          <a:xfrm>
            <a:off x="571497" y="521020"/>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82" name="Google Shape;782;p94"/>
          <p:cNvSpPr txBox="1"/>
          <p:nvPr>
            <p:ph idx="2" type="subTitle"/>
          </p:nvPr>
        </p:nvSpPr>
        <p:spPr>
          <a:xfrm>
            <a:off x="571497" y="831603"/>
            <a:ext cx="4453800" cy="1040100"/>
          </a:xfrm>
          <a:prstGeom prst="rect">
            <a:avLst/>
          </a:prstGeom>
        </p:spPr>
        <p:txBody>
          <a:bodyPr anchorCtr="0" anchor="t" bIns="0" lIns="0" spcFirstLastPara="1" rIns="0" wrap="square" tIns="0">
            <a:noAutofit/>
          </a:bodyPr>
          <a:lstStyle>
            <a:lvl1pPr lvl="0" rtl="0">
              <a:spcBef>
                <a:spcPts val="0"/>
              </a:spcBef>
              <a:spcAft>
                <a:spcPts val="0"/>
              </a:spcAft>
              <a:buNone/>
              <a:defRPr sz="2300">
                <a:solidFill>
                  <a:srgbClr val="000000"/>
                </a:solidFill>
                <a:latin typeface="Open Sans Light"/>
                <a:ea typeface="Open Sans Light"/>
                <a:cs typeface="Open Sans Light"/>
                <a:sym typeface="Open Sans Light"/>
              </a:defRPr>
            </a:lvl1pPr>
            <a:lvl2pPr lvl="1" rtl="0">
              <a:spcBef>
                <a:spcPts val="1000"/>
              </a:spcBef>
              <a:spcAft>
                <a:spcPts val="0"/>
              </a:spcAft>
              <a:buNone/>
              <a:defRPr sz="2300">
                <a:solidFill>
                  <a:srgbClr val="000000"/>
                </a:solidFill>
                <a:latin typeface="Open Sans Light"/>
                <a:ea typeface="Open Sans Light"/>
                <a:cs typeface="Open Sans Light"/>
                <a:sym typeface="Open Sans Light"/>
              </a:defRPr>
            </a:lvl2pPr>
            <a:lvl3pPr lvl="2" rtl="0">
              <a:spcBef>
                <a:spcPts val="1000"/>
              </a:spcBef>
              <a:spcAft>
                <a:spcPts val="0"/>
              </a:spcAft>
              <a:buNone/>
              <a:defRPr sz="2300">
                <a:solidFill>
                  <a:srgbClr val="000000"/>
                </a:solidFill>
                <a:latin typeface="Open Sans Light"/>
                <a:ea typeface="Open Sans Light"/>
                <a:cs typeface="Open Sans Light"/>
                <a:sym typeface="Open Sans Light"/>
              </a:defRPr>
            </a:lvl3pPr>
            <a:lvl4pPr lvl="3" rtl="0">
              <a:spcBef>
                <a:spcPts val="1000"/>
              </a:spcBef>
              <a:spcAft>
                <a:spcPts val="0"/>
              </a:spcAft>
              <a:buNone/>
              <a:defRPr sz="2300">
                <a:solidFill>
                  <a:srgbClr val="000000"/>
                </a:solidFill>
                <a:latin typeface="Open Sans Light"/>
                <a:ea typeface="Open Sans Light"/>
                <a:cs typeface="Open Sans Light"/>
                <a:sym typeface="Open Sans Light"/>
              </a:defRPr>
            </a:lvl4pPr>
            <a:lvl5pPr lvl="4" rtl="0">
              <a:spcBef>
                <a:spcPts val="1000"/>
              </a:spcBef>
              <a:spcAft>
                <a:spcPts val="0"/>
              </a:spcAft>
              <a:buNone/>
              <a:defRPr sz="2300">
                <a:solidFill>
                  <a:srgbClr val="000000"/>
                </a:solidFill>
                <a:latin typeface="Open Sans Light"/>
                <a:ea typeface="Open Sans Light"/>
                <a:cs typeface="Open Sans Light"/>
                <a:sym typeface="Open Sans Light"/>
              </a:defRPr>
            </a:lvl5pPr>
            <a:lvl6pPr lvl="5" rtl="0">
              <a:spcBef>
                <a:spcPts val="1000"/>
              </a:spcBef>
              <a:spcAft>
                <a:spcPts val="0"/>
              </a:spcAft>
              <a:buNone/>
              <a:defRPr sz="2300">
                <a:solidFill>
                  <a:srgbClr val="000000"/>
                </a:solidFill>
                <a:latin typeface="Open Sans Light"/>
                <a:ea typeface="Open Sans Light"/>
                <a:cs typeface="Open Sans Light"/>
                <a:sym typeface="Open Sans Light"/>
              </a:defRPr>
            </a:lvl6pPr>
            <a:lvl7pPr lvl="6" rtl="0">
              <a:spcBef>
                <a:spcPts val="1000"/>
              </a:spcBef>
              <a:spcAft>
                <a:spcPts val="0"/>
              </a:spcAft>
              <a:buNone/>
              <a:defRPr sz="2300">
                <a:solidFill>
                  <a:srgbClr val="000000"/>
                </a:solidFill>
                <a:latin typeface="Open Sans Light"/>
                <a:ea typeface="Open Sans Light"/>
                <a:cs typeface="Open Sans Light"/>
                <a:sym typeface="Open Sans Light"/>
              </a:defRPr>
            </a:lvl7pPr>
            <a:lvl8pPr lvl="7" rtl="0">
              <a:spcBef>
                <a:spcPts val="1000"/>
              </a:spcBef>
              <a:spcAft>
                <a:spcPts val="0"/>
              </a:spcAft>
              <a:buNone/>
              <a:defRPr sz="2300">
                <a:solidFill>
                  <a:srgbClr val="000000"/>
                </a:solidFill>
                <a:latin typeface="Open Sans Light"/>
                <a:ea typeface="Open Sans Light"/>
                <a:cs typeface="Open Sans Light"/>
                <a:sym typeface="Open Sans Light"/>
              </a:defRPr>
            </a:lvl8pPr>
            <a:lvl9pPr lvl="8" rtl="0">
              <a:spcBef>
                <a:spcPts val="1000"/>
              </a:spcBef>
              <a:spcAft>
                <a:spcPts val="1000"/>
              </a:spcAft>
              <a:buNone/>
              <a:defRPr sz="2300">
                <a:solidFill>
                  <a:srgbClr val="000000"/>
                </a:solidFill>
                <a:latin typeface="Open Sans Light"/>
                <a:ea typeface="Open Sans Light"/>
                <a:cs typeface="Open Sans Light"/>
                <a:sym typeface="Open Sans Light"/>
              </a:defRPr>
            </a:lvl9pPr>
          </a:lstStyle>
          <a:p/>
        </p:txBody>
      </p:sp>
      <p:sp>
        <p:nvSpPr>
          <p:cNvPr id="783" name="Google Shape;783;p94"/>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84" name="Google Shape;784;p94"/>
          <p:cNvSpPr txBox="1"/>
          <p:nvPr>
            <p:ph idx="3" type="body"/>
          </p:nvPr>
        </p:nvSpPr>
        <p:spPr>
          <a:xfrm>
            <a:off x="486728" y="2353662"/>
            <a:ext cx="3758100" cy="2021700"/>
          </a:xfrm>
          <a:prstGeom prst="rect">
            <a:avLst/>
          </a:prstGeom>
        </p:spPr>
        <p:txBody>
          <a:bodyPr anchorCtr="0" anchor="t" bIns="0" lIns="0" spcFirstLastPara="1" rIns="0" wrap="square" tIns="0">
            <a:noAutofit/>
          </a:bodyPr>
          <a:lstStyle>
            <a:lvl1pPr indent="-323850" lvl="0" marL="457200" rtl="0">
              <a:spcBef>
                <a:spcPts val="0"/>
              </a:spcBef>
              <a:spcAft>
                <a:spcPts val="0"/>
              </a:spcAft>
              <a:buSzPts val="1500"/>
              <a:buFont typeface="Open Sans Light"/>
              <a:buChar char="●"/>
              <a:defRPr sz="1500">
                <a:solidFill>
                  <a:srgbClr val="000000"/>
                </a:solidFill>
                <a:latin typeface="Open Sans Light"/>
                <a:ea typeface="Open Sans Light"/>
                <a:cs typeface="Open Sans Light"/>
                <a:sym typeface="Open Sans Light"/>
              </a:defRPr>
            </a:lvl1pPr>
            <a:lvl2pPr indent="-323850" lvl="1" marL="914400" rtl="0">
              <a:spcBef>
                <a:spcPts val="500"/>
              </a:spcBef>
              <a:spcAft>
                <a:spcPts val="0"/>
              </a:spcAft>
              <a:buSzPts val="1500"/>
              <a:buFont typeface="Open Sans Light"/>
              <a:buChar char="○"/>
              <a:defRPr sz="1500">
                <a:latin typeface="Open Sans Light"/>
                <a:ea typeface="Open Sans Light"/>
                <a:cs typeface="Open Sans Light"/>
                <a:sym typeface="Open Sans Light"/>
              </a:defRPr>
            </a:lvl2pPr>
            <a:lvl3pPr indent="-323850" lvl="2" marL="1371600" rtl="0">
              <a:spcBef>
                <a:spcPts val="500"/>
              </a:spcBef>
              <a:spcAft>
                <a:spcPts val="0"/>
              </a:spcAft>
              <a:buSzPts val="1500"/>
              <a:buFont typeface="Open Sans Light"/>
              <a:buChar char="■"/>
              <a:defRPr sz="1500">
                <a:latin typeface="Open Sans Light"/>
                <a:ea typeface="Open Sans Light"/>
                <a:cs typeface="Open Sans Light"/>
                <a:sym typeface="Open Sans Light"/>
              </a:defRPr>
            </a:lvl3pPr>
            <a:lvl4pPr indent="-323850" lvl="3" marL="1828800" rtl="0">
              <a:spcBef>
                <a:spcPts val="500"/>
              </a:spcBef>
              <a:spcAft>
                <a:spcPts val="0"/>
              </a:spcAft>
              <a:buSzPts val="1500"/>
              <a:buFont typeface="Open Sans Light"/>
              <a:buChar char="●"/>
              <a:defRPr sz="1500">
                <a:latin typeface="Open Sans Light"/>
                <a:ea typeface="Open Sans Light"/>
                <a:cs typeface="Open Sans Light"/>
                <a:sym typeface="Open Sans Light"/>
              </a:defRPr>
            </a:lvl4pPr>
            <a:lvl5pPr indent="-323850" lvl="4" marL="2286000" rtl="0">
              <a:spcBef>
                <a:spcPts val="500"/>
              </a:spcBef>
              <a:spcAft>
                <a:spcPts val="0"/>
              </a:spcAft>
              <a:buSzPts val="1500"/>
              <a:buFont typeface="Open Sans Light"/>
              <a:buChar char="○"/>
              <a:defRPr sz="1500">
                <a:latin typeface="Open Sans Light"/>
                <a:ea typeface="Open Sans Light"/>
                <a:cs typeface="Open Sans Light"/>
                <a:sym typeface="Open Sans Light"/>
              </a:defRPr>
            </a:lvl5pPr>
            <a:lvl6pPr indent="-323850" lvl="5" marL="2743200" rtl="0">
              <a:spcBef>
                <a:spcPts val="500"/>
              </a:spcBef>
              <a:spcAft>
                <a:spcPts val="0"/>
              </a:spcAft>
              <a:buSzPts val="1500"/>
              <a:buFont typeface="Open Sans Light"/>
              <a:buChar char="■"/>
              <a:defRPr sz="1500">
                <a:latin typeface="Open Sans Light"/>
                <a:ea typeface="Open Sans Light"/>
                <a:cs typeface="Open Sans Light"/>
                <a:sym typeface="Open Sans Light"/>
              </a:defRPr>
            </a:lvl6pPr>
            <a:lvl7pPr indent="-323850" lvl="6" marL="3200400" rtl="0">
              <a:spcBef>
                <a:spcPts val="500"/>
              </a:spcBef>
              <a:spcAft>
                <a:spcPts val="0"/>
              </a:spcAft>
              <a:buSzPts val="1500"/>
              <a:buFont typeface="Open Sans Light"/>
              <a:buChar char="●"/>
              <a:defRPr sz="1500">
                <a:latin typeface="Open Sans Light"/>
                <a:ea typeface="Open Sans Light"/>
                <a:cs typeface="Open Sans Light"/>
                <a:sym typeface="Open Sans Light"/>
              </a:defRPr>
            </a:lvl7pPr>
            <a:lvl8pPr indent="-323850" lvl="7" marL="3657600" rtl="0">
              <a:spcBef>
                <a:spcPts val="500"/>
              </a:spcBef>
              <a:spcAft>
                <a:spcPts val="0"/>
              </a:spcAft>
              <a:buSzPts val="1500"/>
              <a:buFont typeface="Open Sans Light"/>
              <a:buChar char="○"/>
              <a:defRPr sz="1500">
                <a:latin typeface="Open Sans Light"/>
                <a:ea typeface="Open Sans Light"/>
                <a:cs typeface="Open Sans Light"/>
                <a:sym typeface="Open Sans Light"/>
              </a:defRPr>
            </a:lvl8pPr>
            <a:lvl9pPr indent="-323850" lvl="8" marL="4114800" rtl="0">
              <a:spcBef>
                <a:spcPts val="500"/>
              </a:spcBef>
              <a:spcAft>
                <a:spcPts val="500"/>
              </a:spcAft>
              <a:buSzPts val="1500"/>
              <a:buFont typeface="Open Sans Light"/>
              <a:buChar char="■"/>
              <a:defRPr sz="1500">
                <a:latin typeface="Open Sans Light"/>
                <a:ea typeface="Open Sans Light"/>
                <a:cs typeface="Open Sans Light"/>
                <a:sym typeface="Open Sans Light"/>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all Title">
  <p:cSld name="CUSTOM_2_1_1_1">
    <p:bg>
      <p:bgPr>
        <a:blipFill>
          <a:blip r:embed="rId2">
            <a:alphaModFix/>
          </a:blip>
          <a:stretch>
            <a:fillRect/>
          </a:stretch>
        </a:blipFill>
      </p:bgPr>
    </p:bg>
    <p:spTree>
      <p:nvGrpSpPr>
        <p:cNvPr id="785" name="Shape 785"/>
        <p:cNvGrpSpPr/>
        <p:nvPr/>
      </p:nvGrpSpPr>
      <p:grpSpPr>
        <a:xfrm>
          <a:off x="0" y="0"/>
          <a:ext cx="0" cy="0"/>
          <a:chOff x="0" y="0"/>
          <a:chExt cx="0" cy="0"/>
        </a:xfrm>
      </p:grpSpPr>
      <p:sp>
        <p:nvSpPr>
          <p:cNvPr id="786" name="Google Shape;786;p95"/>
          <p:cNvSpPr/>
          <p:nvPr/>
        </p:nvSpPr>
        <p:spPr>
          <a:xfrm>
            <a:off x="4523779" y="2504867"/>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7" name="Google Shape;787;p95"/>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8" name="Google Shape;788;p95"/>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9" name="Google Shape;789;p95"/>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0" name="Google Shape;790;p95"/>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1" name="Google Shape;791;p95"/>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2" name="Google Shape;792;p95"/>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3" name="Google Shape;793;p95"/>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4" name="Google Shape;794;p95"/>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5" name="Google Shape;795;p95"/>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6" name="Google Shape;796;p95"/>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7" name="Google Shape;797;p95"/>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8" name="Google Shape;798;p95"/>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99" name="Google Shape;799;p95"/>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00" name="Google Shape;800;p95"/>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01" name="Google Shape;801;p95"/>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02" name="Google Shape;802;p95"/>
          <p:cNvSpPr txBox="1"/>
          <p:nvPr>
            <p:ph idx="2" type="subTitle"/>
          </p:nvPr>
        </p:nvSpPr>
        <p:spPr>
          <a:xfrm>
            <a:off x="571497" y="2706337"/>
            <a:ext cx="7257300" cy="19308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03" name="Google Shape;803;p95"/>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999999"/>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04" name="Google Shape;804;p95"/>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05" name="Google Shape;805;p95"/>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_1">
    <p:bg>
      <p:bgPr>
        <a:blipFill>
          <a:blip r:embed="rId2">
            <a:alphaModFix/>
          </a:blip>
          <a:stretch>
            <a:fillRect/>
          </a:stretch>
        </a:blipFill>
      </p:bgPr>
    </p:bg>
    <p:spTree>
      <p:nvGrpSpPr>
        <p:cNvPr id="806" name="Shape 806"/>
        <p:cNvGrpSpPr/>
        <p:nvPr/>
      </p:nvGrpSpPr>
      <p:grpSpPr>
        <a:xfrm>
          <a:off x="0" y="0"/>
          <a:ext cx="0" cy="0"/>
          <a:chOff x="0" y="0"/>
          <a:chExt cx="0" cy="0"/>
        </a:xfrm>
      </p:grpSpPr>
      <p:sp>
        <p:nvSpPr>
          <p:cNvPr id="807" name="Google Shape;807;p96"/>
          <p:cNvSpPr/>
          <p:nvPr/>
        </p:nvSpPr>
        <p:spPr>
          <a:xfrm>
            <a:off x="571500" y="2475805"/>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8" name="Google Shape;808;p96"/>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9" name="Google Shape;809;p96"/>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0" name="Google Shape;810;p96"/>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1" name="Google Shape;811;p96"/>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2" name="Google Shape;812;p96"/>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3" name="Google Shape;813;p96"/>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4" name="Google Shape;814;p96"/>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5" name="Google Shape;815;p96"/>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6" name="Google Shape;816;p96"/>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7" name="Google Shape;817;p96"/>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8" name="Google Shape;818;p96"/>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9" name="Google Shape;819;p96"/>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20" name="Google Shape;820;p96"/>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21" name="Google Shape;821;p96"/>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22" name="Google Shape;822;p96"/>
          <p:cNvSpPr txBox="1"/>
          <p:nvPr>
            <p:ph idx="1" type="subTitle"/>
          </p:nvPr>
        </p:nvSpPr>
        <p:spPr>
          <a:xfrm>
            <a:off x="479530" y="521020"/>
            <a:ext cx="7361700" cy="1578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23" name="Google Shape;823;p96"/>
          <p:cNvSpPr txBox="1"/>
          <p:nvPr>
            <p:ph idx="2" type="subTitle"/>
          </p:nvPr>
        </p:nvSpPr>
        <p:spPr>
          <a:xfrm>
            <a:off x="479530" y="831603"/>
            <a:ext cx="7083600" cy="1418100"/>
          </a:xfrm>
          <a:prstGeom prst="rect">
            <a:avLst/>
          </a:prstGeom>
        </p:spPr>
        <p:txBody>
          <a:bodyPr anchorCtr="0" anchor="t" bIns="0" lIns="0" spcFirstLastPara="1" rIns="0" wrap="square" tIns="0">
            <a:noAutofit/>
          </a:bodyPr>
          <a:lstStyle>
            <a:lvl1pPr lvl="0" rtl="0">
              <a:spcBef>
                <a:spcPts val="0"/>
              </a:spcBef>
              <a:spcAft>
                <a:spcPts val="0"/>
              </a:spcAft>
              <a:buNone/>
              <a:defRPr sz="3400">
                <a:solidFill>
                  <a:srgbClr val="000000"/>
                </a:solidFill>
                <a:latin typeface="Open Sans Light"/>
                <a:ea typeface="Open Sans Light"/>
                <a:cs typeface="Open Sans Light"/>
                <a:sym typeface="Open Sans Light"/>
              </a:defRPr>
            </a:lvl1pPr>
            <a:lvl2pPr lvl="1" rtl="0">
              <a:spcBef>
                <a:spcPts val="1000"/>
              </a:spcBef>
              <a:spcAft>
                <a:spcPts val="0"/>
              </a:spcAft>
              <a:buNone/>
              <a:defRPr sz="3400">
                <a:solidFill>
                  <a:srgbClr val="000000"/>
                </a:solidFill>
                <a:latin typeface="Open Sans Light"/>
                <a:ea typeface="Open Sans Light"/>
                <a:cs typeface="Open Sans Light"/>
                <a:sym typeface="Open Sans Light"/>
              </a:defRPr>
            </a:lvl2pPr>
            <a:lvl3pPr lvl="2" rtl="0">
              <a:spcBef>
                <a:spcPts val="1000"/>
              </a:spcBef>
              <a:spcAft>
                <a:spcPts val="0"/>
              </a:spcAft>
              <a:buNone/>
              <a:defRPr sz="3400">
                <a:solidFill>
                  <a:srgbClr val="000000"/>
                </a:solidFill>
                <a:latin typeface="Open Sans Light"/>
                <a:ea typeface="Open Sans Light"/>
                <a:cs typeface="Open Sans Light"/>
                <a:sym typeface="Open Sans Light"/>
              </a:defRPr>
            </a:lvl3pPr>
            <a:lvl4pPr lvl="3" rtl="0">
              <a:spcBef>
                <a:spcPts val="1000"/>
              </a:spcBef>
              <a:spcAft>
                <a:spcPts val="0"/>
              </a:spcAft>
              <a:buNone/>
              <a:defRPr sz="3400">
                <a:solidFill>
                  <a:srgbClr val="000000"/>
                </a:solidFill>
                <a:latin typeface="Open Sans Light"/>
                <a:ea typeface="Open Sans Light"/>
                <a:cs typeface="Open Sans Light"/>
                <a:sym typeface="Open Sans Light"/>
              </a:defRPr>
            </a:lvl4pPr>
            <a:lvl5pPr lvl="4" rtl="0">
              <a:spcBef>
                <a:spcPts val="1000"/>
              </a:spcBef>
              <a:spcAft>
                <a:spcPts val="0"/>
              </a:spcAft>
              <a:buNone/>
              <a:defRPr sz="3400">
                <a:solidFill>
                  <a:srgbClr val="000000"/>
                </a:solidFill>
                <a:latin typeface="Open Sans Light"/>
                <a:ea typeface="Open Sans Light"/>
                <a:cs typeface="Open Sans Light"/>
                <a:sym typeface="Open Sans Light"/>
              </a:defRPr>
            </a:lvl5pPr>
            <a:lvl6pPr lvl="5" rtl="0">
              <a:spcBef>
                <a:spcPts val="1000"/>
              </a:spcBef>
              <a:spcAft>
                <a:spcPts val="0"/>
              </a:spcAft>
              <a:buNone/>
              <a:defRPr sz="3400">
                <a:solidFill>
                  <a:srgbClr val="000000"/>
                </a:solidFill>
                <a:latin typeface="Open Sans Light"/>
                <a:ea typeface="Open Sans Light"/>
                <a:cs typeface="Open Sans Light"/>
                <a:sym typeface="Open Sans Light"/>
              </a:defRPr>
            </a:lvl6pPr>
            <a:lvl7pPr lvl="6" rtl="0">
              <a:spcBef>
                <a:spcPts val="1000"/>
              </a:spcBef>
              <a:spcAft>
                <a:spcPts val="0"/>
              </a:spcAft>
              <a:buNone/>
              <a:defRPr sz="3400">
                <a:solidFill>
                  <a:srgbClr val="000000"/>
                </a:solidFill>
                <a:latin typeface="Open Sans Light"/>
                <a:ea typeface="Open Sans Light"/>
                <a:cs typeface="Open Sans Light"/>
                <a:sym typeface="Open Sans Light"/>
              </a:defRPr>
            </a:lvl7pPr>
            <a:lvl8pPr lvl="7" rtl="0">
              <a:spcBef>
                <a:spcPts val="1000"/>
              </a:spcBef>
              <a:spcAft>
                <a:spcPts val="0"/>
              </a:spcAft>
              <a:buNone/>
              <a:defRPr sz="3400">
                <a:solidFill>
                  <a:srgbClr val="000000"/>
                </a:solidFill>
                <a:latin typeface="Open Sans Light"/>
                <a:ea typeface="Open Sans Light"/>
                <a:cs typeface="Open Sans Light"/>
                <a:sym typeface="Open Sans Light"/>
              </a:defRPr>
            </a:lvl8pPr>
            <a:lvl9pPr lvl="8" rtl="0">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24" name="Google Shape;824;p96"/>
          <p:cNvSpPr txBox="1"/>
          <p:nvPr>
            <p:ph idx="3" type="subTitle"/>
          </p:nvPr>
        </p:nvSpPr>
        <p:spPr>
          <a:xfrm>
            <a:off x="479530" y="2689100"/>
            <a:ext cx="7361700" cy="1505700"/>
          </a:xfrm>
          <a:prstGeom prst="rect">
            <a:avLst/>
          </a:prstGeom>
        </p:spPr>
        <p:txBody>
          <a:bodyPr anchorCtr="0" anchor="t" bIns="0" lIns="0" spcFirstLastPara="1" rIns="0" wrap="square" tIns="0">
            <a:noAutofit/>
          </a:bodyPr>
          <a:lstStyle>
            <a:lvl1pPr lvl="0" rtl="0">
              <a:spcBef>
                <a:spcPts val="0"/>
              </a:spcBef>
              <a:spcAft>
                <a:spcPts val="0"/>
              </a:spcAft>
              <a:buNone/>
              <a:defRPr sz="1500">
                <a:solidFill>
                  <a:srgbClr val="000000"/>
                </a:solidFill>
                <a:latin typeface="Open Sans Light"/>
                <a:ea typeface="Open Sans Light"/>
                <a:cs typeface="Open Sans Light"/>
                <a:sym typeface="Open Sans Light"/>
              </a:defRPr>
            </a:lvl1pPr>
            <a:lvl2pPr lvl="1" rtl="0">
              <a:spcBef>
                <a:spcPts val="1500"/>
              </a:spcBef>
              <a:spcAft>
                <a:spcPts val="0"/>
              </a:spcAft>
              <a:buNone/>
              <a:defRPr sz="1500">
                <a:solidFill>
                  <a:srgbClr val="000000"/>
                </a:solidFill>
                <a:latin typeface="Open Sans Light"/>
                <a:ea typeface="Open Sans Light"/>
                <a:cs typeface="Open Sans Light"/>
                <a:sym typeface="Open Sans Light"/>
              </a:defRPr>
            </a:lvl2pPr>
            <a:lvl3pPr lvl="2" rtl="0">
              <a:spcBef>
                <a:spcPts val="1500"/>
              </a:spcBef>
              <a:spcAft>
                <a:spcPts val="0"/>
              </a:spcAft>
              <a:buNone/>
              <a:defRPr sz="1500">
                <a:solidFill>
                  <a:srgbClr val="000000"/>
                </a:solidFill>
                <a:latin typeface="Open Sans Light"/>
                <a:ea typeface="Open Sans Light"/>
                <a:cs typeface="Open Sans Light"/>
                <a:sym typeface="Open Sans Light"/>
              </a:defRPr>
            </a:lvl3pPr>
            <a:lvl4pPr lvl="3" rtl="0">
              <a:spcBef>
                <a:spcPts val="1500"/>
              </a:spcBef>
              <a:spcAft>
                <a:spcPts val="0"/>
              </a:spcAft>
              <a:buNone/>
              <a:defRPr sz="1500">
                <a:solidFill>
                  <a:srgbClr val="000000"/>
                </a:solidFill>
                <a:latin typeface="Open Sans Light"/>
                <a:ea typeface="Open Sans Light"/>
                <a:cs typeface="Open Sans Light"/>
                <a:sym typeface="Open Sans Light"/>
              </a:defRPr>
            </a:lvl4pPr>
            <a:lvl5pPr lvl="4" rtl="0">
              <a:spcBef>
                <a:spcPts val="1500"/>
              </a:spcBef>
              <a:spcAft>
                <a:spcPts val="0"/>
              </a:spcAft>
              <a:buNone/>
              <a:defRPr sz="1500">
                <a:solidFill>
                  <a:srgbClr val="000000"/>
                </a:solidFill>
                <a:latin typeface="Open Sans Light"/>
                <a:ea typeface="Open Sans Light"/>
                <a:cs typeface="Open Sans Light"/>
                <a:sym typeface="Open Sans Light"/>
              </a:defRPr>
            </a:lvl5pPr>
            <a:lvl6pPr lvl="5" rtl="0">
              <a:spcBef>
                <a:spcPts val="1500"/>
              </a:spcBef>
              <a:spcAft>
                <a:spcPts val="0"/>
              </a:spcAft>
              <a:buNone/>
              <a:defRPr sz="1500">
                <a:solidFill>
                  <a:srgbClr val="000000"/>
                </a:solidFill>
                <a:latin typeface="Open Sans Light"/>
                <a:ea typeface="Open Sans Light"/>
                <a:cs typeface="Open Sans Light"/>
                <a:sym typeface="Open Sans Light"/>
              </a:defRPr>
            </a:lvl6pPr>
            <a:lvl7pPr lvl="6" rtl="0">
              <a:spcBef>
                <a:spcPts val="1500"/>
              </a:spcBef>
              <a:spcAft>
                <a:spcPts val="0"/>
              </a:spcAft>
              <a:buNone/>
              <a:defRPr sz="1500">
                <a:solidFill>
                  <a:srgbClr val="000000"/>
                </a:solidFill>
                <a:latin typeface="Open Sans Light"/>
                <a:ea typeface="Open Sans Light"/>
                <a:cs typeface="Open Sans Light"/>
                <a:sym typeface="Open Sans Light"/>
              </a:defRPr>
            </a:lvl7pPr>
            <a:lvl8pPr lvl="7" rtl="0">
              <a:spcBef>
                <a:spcPts val="1500"/>
              </a:spcBef>
              <a:spcAft>
                <a:spcPts val="0"/>
              </a:spcAft>
              <a:buNone/>
              <a:defRPr sz="1500">
                <a:solidFill>
                  <a:srgbClr val="000000"/>
                </a:solidFill>
                <a:latin typeface="Open Sans Light"/>
                <a:ea typeface="Open Sans Light"/>
                <a:cs typeface="Open Sans Light"/>
                <a:sym typeface="Open Sans Light"/>
              </a:defRPr>
            </a:lvl8pPr>
            <a:lvl9pPr lvl="8" rtl="0">
              <a:spcBef>
                <a:spcPts val="1500"/>
              </a:spcBef>
              <a:spcAft>
                <a:spcPts val="1500"/>
              </a:spcAft>
              <a:buNone/>
              <a:defRPr sz="1500">
                <a:solidFill>
                  <a:srgbClr val="000000"/>
                </a:solidFill>
                <a:latin typeface="Open Sans Light"/>
                <a:ea typeface="Open Sans Light"/>
                <a:cs typeface="Open Sans Light"/>
                <a:sym typeface="Open Sans Light"/>
              </a:defRPr>
            </a:lvl9pPr>
          </a:lstStyle>
          <a:p/>
        </p:txBody>
      </p:sp>
      <p:sp>
        <p:nvSpPr>
          <p:cNvPr id="825" name="Google Shape;825;p96"/>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26" name="Google Shape;826;p96"/>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p:cSld name="CUSTOM_2_1_1_1_1">
    <p:bg>
      <p:bgPr>
        <a:blipFill>
          <a:blip r:embed="rId2">
            <a:alphaModFix/>
          </a:blip>
          <a:stretch>
            <a:fillRect/>
          </a:stretch>
        </a:blipFill>
      </p:bgPr>
    </p:bg>
    <p:spTree>
      <p:nvGrpSpPr>
        <p:cNvPr id="827" name="Shape 827"/>
        <p:cNvGrpSpPr/>
        <p:nvPr/>
      </p:nvGrpSpPr>
      <p:grpSpPr>
        <a:xfrm>
          <a:off x="0" y="0"/>
          <a:ext cx="0" cy="0"/>
          <a:chOff x="0" y="0"/>
          <a:chExt cx="0" cy="0"/>
        </a:xfrm>
      </p:grpSpPr>
      <p:sp>
        <p:nvSpPr>
          <p:cNvPr id="828" name="Google Shape;828;p97"/>
          <p:cNvSpPr/>
          <p:nvPr/>
        </p:nvSpPr>
        <p:spPr>
          <a:xfrm>
            <a:off x="4523779" y="1569160"/>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9" name="Google Shape;829;p97"/>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0" name="Google Shape;830;p97"/>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1" name="Google Shape;831;p97"/>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2" name="Google Shape;832;p97"/>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3" name="Google Shape;833;p97"/>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4" name="Google Shape;834;p97"/>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5" name="Google Shape;835;p97"/>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6" name="Google Shape;836;p97"/>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7" name="Google Shape;837;p97"/>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8" name="Google Shape;838;p97"/>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9" name="Google Shape;839;p97"/>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0" name="Google Shape;840;p97"/>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41" name="Google Shape;841;p97"/>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42" name="Google Shape;842;p97"/>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43" name="Google Shape;843;p97"/>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44" name="Google Shape;844;p97"/>
          <p:cNvSpPr txBox="1"/>
          <p:nvPr>
            <p:ph idx="2" type="subTitle"/>
          </p:nvPr>
        </p:nvSpPr>
        <p:spPr>
          <a:xfrm>
            <a:off x="1038030" y="1780545"/>
            <a:ext cx="7257300" cy="19197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45" name="Google Shape;845;p97"/>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999999"/>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46" name="Google Shape;846;p97"/>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47" name="Google Shape;847;p97"/>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all Title 2">
  <p:cSld name="CUSTOM_2_1_1_1_3">
    <p:bg>
      <p:bgPr>
        <a:blipFill>
          <a:blip r:embed="rId2">
            <a:alphaModFix/>
          </a:blip>
          <a:stretch>
            <a:fillRect/>
          </a:stretch>
        </a:blipFill>
      </p:bgPr>
    </p:bg>
    <p:spTree>
      <p:nvGrpSpPr>
        <p:cNvPr id="848" name="Shape 848"/>
        <p:cNvGrpSpPr/>
        <p:nvPr/>
      </p:nvGrpSpPr>
      <p:grpSpPr>
        <a:xfrm>
          <a:off x="0" y="0"/>
          <a:ext cx="0" cy="0"/>
          <a:chOff x="0" y="0"/>
          <a:chExt cx="0" cy="0"/>
        </a:xfrm>
      </p:grpSpPr>
      <p:sp>
        <p:nvSpPr>
          <p:cNvPr id="849" name="Google Shape;849;p98"/>
          <p:cNvSpPr/>
          <p:nvPr/>
        </p:nvSpPr>
        <p:spPr>
          <a:xfrm>
            <a:off x="4523779" y="2504867"/>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0" name="Google Shape;850;p98"/>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1" name="Google Shape;851;p98"/>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2" name="Google Shape;852;p98"/>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3" name="Google Shape;853;p98"/>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4" name="Google Shape;854;p98"/>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5" name="Google Shape;855;p98"/>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6" name="Google Shape;856;p98"/>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7" name="Google Shape;857;p98"/>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8" name="Google Shape;858;p98"/>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9" name="Google Shape;859;p98"/>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0" name="Google Shape;860;p98"/>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1" name="Google Shape;861;p98"/>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62" name="Google Shape;862;p98"/>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63" name="Google Shape;863;p98"/>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64" name="Google Shape;864;p98"/>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65" name="Google Shape;865;p98"/>
          <p:cNvSpPr txBox="1"/>
          <p:nvPr>
            <p:ph idx="2" type="subTitle"/>
          </p:nvPr>
        </p:nvSpPr>
        <p:spPr>
          <a:xfrm>
            <a:off x="571497" y="2706337"/>
            <a:ext cx="7257300" cy="19308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66" name="Google Shape;866;p98"/>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67" name="Google Shape;867;p98"/>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68" name="Google Shape;868;p98"/>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ext - 1">
  <p:cSld name="CUSTOM_2_1_1_1_1_1_1_1_4">
    <p:bg>
      <p:bgPr>
        <a:solidFill>
          <a:srgbClr val="FFFFFF"/>
        </a:solidFill>
      </p:bgPr>
    </p:bg>
    <p:spTree>
      <p:nvGrpSpPr>
        <p:cNvPr id="869" name="Shape 869"/>
        <p:cNvGrpSpPr/>
        <p:nvPr/>
      </p:nvGrpSpPr>
      <p:grpSpPr>
        <a:xfrm>
          <a:off x="0" y="0"/>
          <a:ext cx="0" cy="0"/>
          <a:chOff x="0" y="0"/>
          <a:chExt cx="0" cy="0"/>
        </a:xfrm>
      </p:grpSpPr>
      <p:sp>
        <p:nvSpPr>
          <p:cNvPr id="870" name="Google Shape;870;p99"/>
          <p:cNvSpPr txBox="1"/>
          <p:nvPr>
            <p:ph type="title"/>
          </p:nvPr>
        </p:nvSpPr>
        <p:spPr>
          <a:xfrm>
            <a:off x="436125" y="199650"/>
            <a:ext cx="8060100" cy="455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871" name="Google Shape;871;p99"/>
          <p:cNvSpPr txBox="1"/>
          <p:nvPr>
            <p:ph idx="1" type="subTitle"/>
          </p:nvPr>
        </p:nvSpPr>
        <p:spPr>
          <a:xfrm>
            <a:off x="436176" y="1048600"/>
            <a:ext cx="8060100" cy="189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100">
                <a:latin typeface="Open Sans Light"/>
                <a:ea typeface="Open Sans Light"/>
                <a:cs typeface="Open Sans Light"/>
                <a:sym typeface="Open Sans Light"/>
              </a:defRPr>
            </a:lvl1pPr>
            <a:lvl2pPr lvl="1" rtl="0" algn="l">
              <a:lnSpc>
                <a:spcPct val="100000"/>
              </a:lnSpc>
              <a:spcBef>
                <a:spcPts val="0"/>
              </a:spcBef>
              <a:spcAft>
                <a:spcPts val="0"/>
              </a:spcAft>
              <a:buSzPts val="1400"/>
              <a:buNone/>
              <a:defRPr sz="600"/>
            </a:lvl2pPr>
            <a:lvl3pPr lvl="2" rtl="0" algn="l">
              <a:lnSpc>
                <a:spcPct val="100000"/>
              </a:lnSpc>
              <a:spcBef>
                <a:spcPts val="0"/>
              </a:spcBef>
              <a:spcAft>
                <a:spcPts val="0"/>
              </a:spcAft>
              <a:buSzPts val="1400"/>
              <a:buNone/>
              <a:defRPr sz="600"/>
            </a:lvl3pPr>
            <a:lvl4pPr lvl="3" rtl="0" algn="l">
              <a:lnSpc>
                <a:spcPct val="100000"/>
              </a:lnSpc>
              <a:spcBef>
                <a:spcPts val="0"/>
              </a:spcBef>
              <a:spcAft>
                <a:spcPts val="0"/>
              </a:spcAft>
              <a:buSzPts val="1400"/>
              <a:buNone/>
              <a:defRPr sz="600"/>
            </a:lvl4pPr>
            <a:lvl5pPr lvl="4" rtl="0" algn="l">
              <a:lnSpc>
                <a:spcPct val="100000"/>
              </a:lnSpc>
              <a:spcBef>
                <a:spcPts val="0"/>
              </a:spcBef>
              <a:spcAft>
                <a:spcPts val="0"/>
              </a:spcAft>
              <a:buSzPts val="1400"/>
              <a:buNone/>
              <a:defRPr sz="600"/>
            </a:lvl5pPr>
            <a:lvl6pPr lvl="5" rtl="0" algn="l">
              <a:lnSpc>
                <a:spcPct val="100000"/>
              </a:lnSpc>
              <a:spcBef>
                <a:spcPts val="0"/>
              </a:spcBef>
              <a:spcAft>
                <a:spcPts val="0"/>
              </a:spcAft>
              <a:buSzPts val="1400"/>
              <a:buNone/>
              <a:defRPr sz="600"/>
            </a:lvl6pPr>
            <a:lvl7pPr lvl="6" rtl="0" algn="l">
              <a:lnSpc>
                <a:spcPct val="100000"/>
              </a:lnSpc>
              <a:spcBef>
                <a:spcPts val="0"/>
              </a:spcBef>
              <a:spcAft>
                <a:spcPts val="0"/>
              </a:spcAft>
              <a:buSzPts val="1400"/>
              <a:buNone/>
              <a:defRPr sz="600"/>
            </a:lvl7pPr>
            <a:lvl8pPr lvl="7" rtl="0" algn="l">
              <a:lnSpc>
                <a:spcPct val="100000"/>
              </a:lnSpc>
              <a:spcBef>
                <a:spcPts val="0"/>
              </a:spcBef>
              <a:spcAft>
                <a:spcPts val="0"/>
              </a:spcAft>
              <a:buSzPts val="1400"/>
              <a:buNone/>
              <a:defRPr sz="600"/>
            </a:lvl8pPr>
            <a:lvl9pPr lvl="8" rtl="0" algn="l">
              <a:lnSpc>
                <a:spcPct val="100000"/>
              </a:lnSpc>
              <a:spcBef>
                <a:spcPts val="0"/>
              </a:spcBef>
              <a:spcAft>
                <a:spcPts val="0"/>
              </a:spcAft>
              <a:buSzPts val="1400"/>
              <a:buNone/>
              <a:defRPr sz="600"/>
            </a:lvl9pPr>
          </a:lstStyle>
          <a:p/>
        </p:txBody>
      </p:sp>
      <p:sp>
        <p:nvSpPr>
          <p:cNvPr id="872" name="Google Shape;872;p99"/>
          <p:cNvSpPr txBox="1"/>
          <p:nvPr>
            <p:ph idx="2" type="body"/>
          </p:nvPr>
        </p:nvSpPr>
        <p:spPr>
          <a:xfrm>
            <a:off x="457600" y="1374275"/>
            <a:ext cx="8038500" cy="3273900"/>
          </a:xfrm>
          <a:prstGeom prst="rect">
            <a:avLst/>
          </a:prstGeom>
          <a:noFill/>
          <a:ln>
            <a:noFill/>
          </a:ln>
        </p:spPr>
        <p:txBody>
          <a:bodyPr anchorCtr="0" anchor="t" bIns="0" lIns="0" spcFirstLastPara="1" rIns="0" wrap="square" tIns="0">
            <a:noAutofit/>
          </a:bodyPr>
          <a:lstStyle>
            <a:lvl1pPr indent="-279400" lvl="0" marL="4572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1pPr>
            <a:lvl2pPr indent="-279400" lvl="1" marL="9144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2pPr>
            <a:lvl3pPr indent="-279400" lvl="2" marL="13716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3pPr>
            <a:lvl4pPr indent="-279400" lvl="3" marL="18288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4pPr>
            <a:lvl5pPr indent="-279400" lvl="4" marL="22860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5pPr>
            <a:lvl6pPr indent="-279400" lvl="5" marL="27432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6pPr>
            <a:lvl7pPr indent="-279400" lvl="6" marL="32004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7pPr>
            <a:lvl8pPr indent="-279400" lvl="7" marL="36576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8pPr>
            <a:lvl9pPr indent="-279400" lvl="8" marL="41148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9pPr>
          </a:lstStyle>
          <a:p/>
        </p:txBody>
      </p:sp>
      <p:sp>
        <p:nvSpPr>
          <p:cNvPr id="873" name="Google Shape;873;p99"/>
          <p:cNvSpPr txBox="1"/>
          <p:nvPr>
            <p:ph idx="12" type="sldNum"/>
          </p:nvPr>
        </p:nvSpPr>
        <p:spPr>
          <a:xfrm>
            <a:off x="8414275" y="4877915"/>
            <a:ext cx="548700" cy="1077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grpSp>
        <p:nvGrpSpPr>
          <p:cNvPr id="874" name="Google Shape;874;p99"/>
          <p:cNvGrpSpPr/>
          <p:nvPr/>
        </p:nvGrpSpPr>
        <p:grpSpPr>
          <a:xfrm>
            <a:off x="187800" y="4860750"/>
            <a:ext cx="2527600" cy="142029"/>
            <a:chOff x="187800" y="4860750"/>
            <a:chExt cx="2527600" cy="142029"/>
          </a:xfrm>
        </p:grpSpPr>
        <p:pic>
          <p:nvPicPr>
            <p:cNvPr id="875" name="Google Shape;875;p99"/>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876" name="Google Shape;876;p99"/>
            <p:cNvSpPr txBox="1"/>
            <p:nvPr/>
          </p:nvSpPr>
          <p:spPr>
            <a:xfrm>
              <a:off x="897100" y="4877915"/>
              <a:ext cx="1818300" cy="1206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Light"/>
                  <a:ea typeface="Open Sans Light"/>
                  <a:cs typeface="Open Sans Light"/>
                  <a:sym typeface="Open Sans Light"/>
                </a:rPr>
                <a:t>© AppDirect, Inc. Confidential Material</a:t>
              </a:r>
              <a:endParaRPr b="0" i="0" sz="600" u="none" cap="none" strike="noStrike">
                <a:solidFill>
                  <a:srgbClr val="000000"/>
                </a:solidFill>
                <a:latin typeface="Open Sans Light"/>
                <a:ea typeface="Open Sans Light"/>
                <a:cs typeface="Open Sans Light"/>
                <a:sym typeface="Open Sans Light"/>
              </a:endParaRPr>
            </a:p>
          </p:txBody>
        </p:sp>
        <p:sp>
          <p:nvSpPr>
            <p:cNvPr id="877" name="Google Shape;877;p9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8" name="Google Shape;878;p99"/>
          <p:cNvSpPr txBox="1"/>
          <p:nvPr>
            <p:ph idx="3" type="sldNum"/>
          </p:nvPr>
        </p:nvSpPr>
        <p:spPr>
          <a:xfrm>
            <a:off x="8414275" y="4877915"/>
            <a:ext cx="548700" cy="1077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2">
  <p:cSld name="CUSTOM_2_1_1_1_1_1_1_1_5">
    <p:bg>
      <p:bgPr>
        <a:blipFill>
          <a:blip r:embed="rId2">
            <a:alphaModFix/>
          </a:blip>
          <a:stretch>
            <a:fillRect/>
          </a:stretch>
        </a:blipFill>
      </p:bgPr>
    </p:bg>
    <p:spTree>
      <p:nvGrpSpPr>
        <p:cNvPr id="879" name="Shape 879"/>
        <p:cNvGrpSpPr/>
        <p:nvPr/>
      </p:nvGrpSpPr>
      <p:grpSpPr>
        <a:xfrm>
          <a:off x="0" y="0"/>
          <a:ext cx="0" cy="0"/>
          <a:chOff x="0" y="0"/>
          <a:chExt cx="0" cy="0"/>
        </a:xfrm>
      </p:grpSpPr>
      <p:sp>
        <p:nvSpPr>
          <p:cNvPr id="880" name="Google Shape;880;p100"/>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1" name="Google Shape;881;p100"/>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2" name="Google Shape;882;p100"/>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3" name="Google Shape;883;p100"/>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4" name="Google Shape;884;p100"/>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5" name="Google Shape;885;p100"/>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6" name="Google Shape;886;p100"/>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7" name="Google Shape;887;p100"/>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8" name="Google Shape;888;p100"/>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9" name="Google Shape;889;p100"/>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0" name="Google Shape;890;p100"/>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1" name="Google Shape;891;p100"/>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2" name="Google Shape;892;p100"/>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93" name="Google Shape;893;p100"/>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94" name="Google Shape;894;p100"/>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95" name="Google Shape;895;p100"/>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96" name="Google Shape;896;p100"/>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97" name="Google Shape;897;p100"/>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98" name="Google Shape;898;p100"/>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2022</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899" name="Shape 89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4.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60" Type="http://schemas.openxmlformats.org/officeDocument/2006/relationships/theme" Target="../theme/theme3.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1" Type="http://schemas.openxmlformats.org/officeDocument/2006/relationships/slideLayout" Target="../slideLayouts/slideLayout105.xml"/><Relationship Id="rId50" Type="http://schemas.openxmlformats.org/officeDocument/2006/relationships/slideLayout" Target="../slideLayouts/slideLayout104.xml"/><Relationship Id="rId53" Type="http://schemas.openxmlformats.org/officeDocument/2006/relationships/slideLayout" Target="../slideLayouts/slideLayout107.xml"/><Relationship Id="rId52" Type="http://schemas.openxmlformats.org/officeDocument/2006/relationships/slideLayout" Target="../slideLayouts/slideLayout106.xml"/><Relationship Id="rId11" Type="http://schemas.openxmlformats.org/officeDocument/2006/relationships/slideLayout" Target="../slideLayouts/slideLayout65.xml"/><Relationship Id="rId55" Type="http://schemas.openxmlformats.org/officeDocument/2006/relationships/slideLayout" Target="../slideLayouts/slideLayout109.xml"/><Relationship Id="rId10" Type="http://schemas.openxmlformats.org/officeDocument/2006/relationships/slideLayout" Target="../slideLayouts/slideLayout64.xml"/><Relationship Id="rId54" Type="http://schemas.openxmlformats.org/officeDocument/2006/relationships/slideLayout" Target="../slideLayouts/slideLayout108.xml"/><Relationship Id="rId13" Type="http://schemas.openxmlformats.org/officeDocument/2006/relationships/slideLayout" Target="../slideLayouts/slideLayout67.xml"/><Relationship Id="rId57" Type="http://schemas.openxmlformats.org/officeDocument/2006/relationships/slideLayout" Target="../slideLayouts/slideLayout111.xml"/><Relationship Id="rId12" Type="http://schemas.openxmlformats.org/officeDocument/2006/relationships/slideLayout" Target="../slideLayouts/slideLayout66.xml"/><Relationship Id="rId56" Type="http://schemas.openxmlformats.org/officeDocument/2006/relationships/slideLayout" Target="../slideLayouts/slideLayout110.xml"/><Relationship Id="rId15" Type="http://schemas.openxmlformats.org/officeDocument/2006/relationships/slideLayout" Target="../slideLayouts/slideLayout69.xml"/><Relationship Id="rId59" Type="http://schemas.openxmlformats.org/officeDocument/2006/relationships/slideLayout" Target="../slideLayouts/slideLayout113.xml"/><Relationship Id="rId14" Type="http://schemas.openxmlformats.org/officeDocument/2006/relationships/slideLayout" Target="../slideLayouts/slideLayout68.xml"/><Relationship Id="rId58" Type="http://schemas.openxmlformats.org/officeDocument/2006/relationships/slideLayout" Target="../slideLayouts/slideLayout11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3.xml"/><Relationship Id="rId42" Type="http://schemas.openxmlformats.org/officeDocument/2006/relationships/slideLayout" Target="../slideLayouts/slideLayout155.xml"/><Relationship Id="rId41" Type="http://schemas.openxmlformats.org/officeDocument/2006/relationships/slideLayout" Target="../slideLayouts/slideLayout154.xml"/><Relationship Id="rId44" Type="http://schemas.openxmlformats.org/officeDocument/2006/relationships/slideLayout" Target="../slideLayouts/slideLayout157.xml"/><Relationship Id="rId43" Type="http://schemas.openxmlformats.org/officeDocument/2006/relationships/slideLayout" Target="../slideLayouts/slideLayout156.xml"/><Relationship Id="rId46" Type="http://schemas.openxmlformats.org/officeDocument/2006/relationships/slideLayout" Target="../slideLayouts/slideLayout159.xml"/><Relationship Id="rId45" Type="http://schemas.openxmlformats.org/officeDocument/2006/relationships/slideLayout" Target="../slideLayouts/slideLayout158.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48" Type="http://schemas.openxmlformats.org/officeDocument/2006/relationships/slideLayout" Target="../slideLayouts/slideLayout161.xml"/><Relationship Id="rId47" Type="http://schemas.openxmlformats.org/officeDocument/2006/relationships/slideLayout" Target="../slideLayouts/slideLayout160.xml"/><Relationship Id="rId49" Type="http://schemas.openxmlformats.org/officeDocument/2006/relationships/slideLayout" Target="../slideLayouts/slideLayout162.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31" Type="http://schemas.openxmlformats.org/officeDocument/2006/relationships/slideLayout" Target="../slideLayouts/slideLayout144.xml"/><Relationship Id="rId30" Type="http://schemas.openxmlformats.org/officeDocument/2006/relationships/slideLayout" Target="../slideLayouts/slideLayout143.xml"/><Relationship Id="rId33" Type="http://schemas.openxmlformats.org/officeDocument/2006/relationships/slideLayout" Target="../slideLayouts/slideLayout146.xml"/><Relationship Id="rId32" Type="http://schemas.openxmlformats.org/officeDocument/2006/relationships/slideLayout" Target="../slideLayouts/slideLayout145.xml"/><Relationship Id="rId35" Type="http://schemas.openxmlformats.org/officeDocument/2006/relationships/slideLayout" Target="../slideLayouts/slideLayout148.xml"/><Relationship Id="rId34" Type="http://schemas.openxmlformats.org/officeDocument/2006/relationships/slideLayout" Target="../slideLayouts/slideLayout147.xml"/><Relationship Id="rId37" Type="http://schemas.openxmlformats.org/officeDocument/2006/relationships/slideLayout" Target="../slideLayouts/slideLayout150.xml"/><Relationship Id="rId36" Type="http://schemas.openxmlformats.org/officeDocument/2006/relationships/slideLayout" Target="../slideLayouts/slideLayout149.xml"/><Relationship Id="rId39" Type="http://schemas.openxmlformats.org/officeDocument/2006/relationships/slideLayout" Target="../slideLayouts/slideLayout152.xml"/><Relationship Id="rId38" Type="http://schemas.openxmlformats.org/officeDocument/2006/relationships/slideLayout" Target="../slideLayouts/slideLayout151.xml"/><Relationship Id="rId20" Type="http://schemas.openxmlformats.org/officeDocument/2006/relationships/slideLayout" Target="../slideLayouts/slideLayout133.xml"/><Relationship Id="rId22" Type="http://schemas.openxmlformats.org/officeDocument/2006/relationships/slideLayout" Target="../slideLayouts/slideLayout135.xml"/><Relationship Id="rId21" Type="http://schemas.openxmlformats.org/officeDocument/2006/relationships/slideLayout" Target="../slideLayouts/slideLayout134.xml"/><Relationship Id="rId24" Type="http://schemas.openxmlformats.org/officeDocument/2006/relationships/slideLayout" Target="../slideLayouts/slideLayout137.xml"/><Relationship Id="rId23" Type="http://schemas.openxmlformats.org/officeDocument/2006/relationships/slideLayout" Target="../slideLayouts/slideLayout136.xml"/><Relationship Id="rId26" Type="http://schemas.openxmlformats.org/officeDocument/2006/relationships/slideLayout" Target="../slideLayouts/slideLayout139.xml"/><Relationship Id="rId25" Type="http://schemas.openxmlformats.org/officeDocument/2006/relationships/slideLayout" Target="../slideLayouts/slideLayout138.xml"/><Relationship Id="rId28" Type="http://schemas.openxmlformats.org/officeDocument/2006/relationships/slideLayout" Target="../slideLayouts/slideLayout141.xml"/><Relationship Id="rId27" Type="http://schemas.openxmlformats.org/officeDocument/2006/relationships/slideLayout" Target="../slideLayouts/slideLayout140.xml"/><Relationship Id="rId29" Type="http://schemas.openxmlformats.org/officeDocument/2006/relationships/slideLayout" Target="../slideLayouts/slideLayout142.xml"/><Relationship Id="rId51" Type="http://schemas.openxmlformats.org/officeDocument/2006/relationships/theme" Target="../theme/theme2.xml"/><Relationship Id="rId50" Type="http://schemas.openxmlformats.org/officeDocument/2006/relationships/slideLayout" Target="../slideLayouts/slideLayout163.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3" Type="http://schemas.openxmlformats.org/officeDocument/2006/relationships/slideLayout" Target="../slideLayouts/slideLayout126.xml"/><Relationship Id="rId12" Type="http://schemas.openxmlformats.org/officeDocument/2006/relationships/slideLayout" Target="../slideLayouts/slideLayout125.xml"/><Relationship Id="rId15" Type="http://schemas.openxmlformats.org/officeDocument/2006/relationships/slideLayout" Target="../slideLayouts/slideLayout128.xml"/><Relationship Id="rId14" Type="http://schemas.openxmlformats.org/officeDocument/2006/relationships/slideLayout" Target="../slideLayouts/slideLayout127.xml"/><Relationship Id="rId17" Type="http://schemas.openxmlformats.org/officeDocument/2006/relationships/slideLayout" Target="../slideLayouts/slideLayout130.xml"/><Relationship Id="rId16" Type="http://schemas.openxmlformats.org/officeDocument/2006/relationships/slideLayout" Target="../slideLayouts/slideLayout129.xml"/><Relationship Id="rId19" Type="http://schemas.openxmlformats.org/officeDocument/2006/relationships/slideLayout" Target="../slideLayouts/slideLayout132.xml"/><Relationship Id="rId18" Type="http://schemas.openxmlformats.org/officeDocument/2006/relationships/slideLayout" Target="../slideLayouts/slideLayout131.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03.xml"/><Relationship Id="rId42" Type="http://schemas.openxmlformats.org/officeDocument/2006/relationships/slideLayout" Target="../slideLayouts/slideLayout205.xml"/><Relationship Id="rId41" Type="http://schemas.openxmlformats.org/officeDocument/2006/relationships/slideLayout" Target="../slideLayouts/slideLayout204.xml"/><Relationship Id="rId44" Type="http://schemas.openxmlformats.org/officeDocument/2006/relationships/slideLayout" Target="../slideLayouts/slideLayout207.xml"/><Relationship Id="rId43" Type="http://schemas.openxmlformats.org/officeDocument/2006/relationships/slideLayout" Target="../slideLayouts/slideLayout206.xml"/><Relationship Id="rId46" Type="http://schemas.openxmlformats.org/officeDocument/2006/relationships/slideLayout" Target="../slideLayouts/slideLayout209.xml"/><Relationship Id="rId45" Type="http://schemas.openxmlformats.org/officeDocument/2006/relationships/slideLayout" Target="../slideLayouts/slideLayout208.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48" Type="http://schemas.openxmlformats.org/officeDocument/2006/relationships/slideLayout" Target="../slideLayouts/slideLayout211.xml"/><Relationship Id="rId47" Type="http://schemas.openxmlformats.org/officeDocument/2006/relationships/slideLayout" Target="../slideLayouts/slideLayout210.xml"/><Relationship Id="rId49" Type="http://schemas.openxmlformats.org/officeDocument/2006/relationships/slideLayout" Target="../slideLayouts/slideLayout212.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31" Type="http://schemas.openxmlformats.org/officeDocument/2006/relationships/slideLayout" Target="../slideLayouts/slideLayout194.xml"/><Relationship Id="rId30" Type="http://schemas.openxmlformats.org/officeDocument/2006/relationships/slideLayout" Target="../slideLayouts/slideLayout193.xml"/><Relationship Id="rId33" Type="http://schemas.openxmlformats.org/officeDocument/2006/relationships/slideLayout" Target="../slideLayouts/slideLayout196.xml"/><Relationship Id="rId32" Type="http://schemas.openxmlformats.org/officeDocument/2006/relationships/slideLayout" Target="../slideLayouts/slideLayout195.xml"/><Relationship Id="rId35" Type="http://schemas.openxmlformats.org/officeDocument/2006/relationships/slideLayout" Target="../slideLayouts/slideLayout198.xml"/><Relationship Id="rId34" Type="http://schemas.openxmlformats.org/officeDocument/2006/relationships/slideLayout" Target="../slideLayouts/slideLayout197.xml"/><Relationship Id="rId37" Type="http://schemas.openxmlformats.org/officeDocument/2006/relationships/slideLayout" Target="../slideLayouts/slideLayout200.xml"/><Relationship Id="rId36" Type="http://schemas.openxmlformats.org/officeDocument/2006/relationships/slideLayout" Target="../slideLayouts/slideLayout199.xml"/><Relationship Id="rId39" Type="http://schemas.openxmlformats.org/officeDocument/2006/relationships/slideLayout" Target="../slideLayouts/slideLayout202.xml"/><Relationship Id="rId38" Type="http://schemas.openxmlformats.org/officeDocument/2006/relationships/slideLayout" Target="../slideLayouts/slideLayout201.xml"/><Relationship Id="rId20" Type="http://schemas.openxmlformats.org/officeDocument/2006/relationships/slideLayout" Target="../slideLayouts/slideLayout183.xml"/><Relationship Id="rId22" Type="http://schemas.openxmlformats.org/officeDocument/2006/relationships/slideLayout" Target="../slideLayouts/slideLayout185.xml"/><Relationship Id="rId21" Type="http://schemas.openxmlformats.org/officeDocument/2006/relationships/slideLayout" Target="../slideLayouts/slideLayout184.xml"/><Relationship Id="rId24" Type="http://schemas.openxmlformats.org/officeDocument/2006/relationships/slideLayout" Target="../slideLayouts/slideLayout187.xml"/><Relationship Id="rId23" Type="http://schemas.openxmlformats.org/officeDocument/2006/relationships/slideLayout" Target="../slideLayouts/slideLayout186.xml"/><Relationship Id="rId26" Type="http://schemas.openxmlformats.org/officeDocument/2006/relationships/slideLayout" Target="../slideLayouts/slideLayout189.xml"/><Relationship Id="rId25" Type="http://schemas.openxmlformats.org/officeDocument/2006/relationships/slideLayout" Target="../slideLayouts/slideLayout188.xml"/><Relationship Id="rId28" Type="http://schemas.openxmlformats.org/officeDocument/2006/relationships/slideLayout" Target="../slideLayouts/slideLayout191.xml"/><Relationship Id="rId27" Type="http://schemas.openxmlformats.org/officeDocument/2006/relationships/slideLayout" Target="../slideLayouts/slideLayout190.xml"/><Relationship Id="rId29" Type="http://schemas.openxmlformats.org/officeDocument/2006/relationships/slideLayout" Target="../slideLayouts/slideLayout192.xml"/><Relationship Id="rId51" Type="http://schemas.openxmlformats.org/officeDocument/2006/relationships/slideLayout" Target="../slideLayouts/slideLayout214.xml"/><Relationship Id="rId50" Type="http://schemas.openxmlformats.org/officeDocument/2006/relationships/slideLayout" Target="../slideLayouts/slideLayout213.xml"/><Relationship Id="rId53" Type="http://schemas.openxmlformats.org/officeDocument/2006/relationships/slideLayout" Target="../slideLayouts/slideLayout216.xml"/><Relationship Id="rId52" Type="http://schemas.openxmlformats.org/officeDocument/2006/relationships/slideLayout" Target="../slideLayouts/slideLayout215.xml"/><Relationship Id="rId11" Type="http://schemas.openxmlformats.org/officeDocument/2006/relationships/slideLayout" Target="../slideLayouts/slideLayout174.xml"/><Relationship Id="rId55" Type="http://schemas.openxmlformats.org/officeDocument/2006/relationships/slideLayout" Target="../slideLayouts/slideLayout218.xml"/><Relationship Id="rId10" Type="http://schemas.openxmlformats.org/officeDocument/2006/relationships/slideLayout" Target="../slideLayouts/slideLayout173.xml"/><Relationship Id="rId54" Type="http://schemas.openxmlformats.org/officeDocument/2006/relationships/slideLayout" Target="../slideLayouts/slideLayout217.xml"/><Relationship Id="rId13" Type="http://schemas.openxmlformats.org/officeDocument/2006/relationships/slideLayout" Target="../slideLayouts/slideLayout176.xml"/><Relationship Id="rId57" Type="http://schemas.openxmlformats.org/officeDocument/2006/relationships/slideLayout" Target="../slideLayouts/slideLayout220.xml"/><Relationship Id="rId12" Type="http://schemas.openxmlformats.org/officeDocument/2006/relationships/slideLayout" Target="../slideLayouts/slideLayout175.xml"/><Relationship Id="rId56" Type="http://schemas.openxmlformats.org/officeDocument/2006/relationships/slideLayout" Target="../slideLayouts/slideLayout219.xml"/><Relationship Id="rId15" Type="http://schemas.openxmlformats.org/officeDocument/2006/relationships/slideLayout" Target="../slideLayouts/slideLayout178.xml"/><Relationship Id="rId59" Type="http://schemas.openxmlformats.org/officeDocument/2006/relationships/theme" Target="../theme/theme1.xml"/><Relationship Id="rId14" Type="http://schemas.openxmlformats.org/officeDocument/2006/relationships/slideLayout" Target="../slideLayouts/slideLayout177.xml"/><Relationship Id="rId58" Type="http://schemas.openxmlformats.org/officeDocument/2006/relationships/slideLayout" Target="../slideLayouts/slideLayout221.xml"/><Relationship Id="rId17" Type="http://schemas.openxmlformats.org/officeDocument/2006/relationships/slideLayout" Target="../slideLayouts/slideLayout180.xml"/><Relationship Id="rId16" Type="http://schemas.openxmlformats.org/officeDocument/2006/relationships/slideLayout" Target="../slideLayouts/slideLayout179.xml"/><Relationship Id="rId19" Type="http://schemas.openxmlformats.org/officeDocument/2006/relationships/slideLayout" Target="../slideLayouts/slideLayout182.xml"/><Relationship Id="rId18"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2" name="Shape 402"/>
        <p:cNvGrpSpPr/>
        <p:nvPr/>
      </p:nvGrpSpPr>
      <p:grpSpPr>
        <a:xfrm>
          <a:off x="0" y="0"/>
          <a:ext cx="0" cy="0"/>
          <a:chOff x="0" y="0"/>
          <a:chExt cx="0" cy="0"/>
        </a:xfrm>
      </p:grpSpPr>
      <p:sp>
        <p:nvSpPr>
          <p:cNvPr id="403" name="Google Shape;403;p5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04" name="Google Shape;404;p5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05" name="Google Shape;405;p5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3" name="Shape 963"/>
        <p:cNvGrpSpPr/>
        <p:nvPr/>
      </p:nvGrpSpPr>
      <p:grpSpPr>
        <a:xfrm>
          <a:off x="0" y="0"/>
          <a:ext cx="0" cy="0"/>
          <a:chOff x="0" y="0"/>
          <a:chExt cx="0" cy="0"/>
        </a:xfrm>
      </p:grpSpPr>
      <p:sp>
        <p:nvSpPr>
          <p:cNvPr id="964" name="Google Shape;964;p11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965" name="Google Shape;965;p11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966" name="Google Shape;966;p11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44" name="Shape 1344"/>
        <p:cNvGrpSpPr/>
        <p:nvPr/>
      </p:nvGrpSpPr>
      <p:grpSpPr>
        <a:xfrm>
          <a:off x="0" y="0"/>
          <a:ext cx="0" cy="0"/>
          <a:chOff x="0" y="0"/>
          <a:chExt cx="0" cy="0"/>
        </a:xfrm>
      </p:grpSpPr>
      <p:sp>
        <p:nvSpPr>
          <p:cNvPr id="1345" name="Google Shape;1345;p16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1346" name="Google Shape;1346;p16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1347" name="Google Shape;1347;p16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10.xml"/><Relationship Id="rId3" Type="http://schemas.openxmlformats.org/officeDocument/2006/relationships/image" Target="../media/image119.png"/><Relationship Id="rId4" Type="http://schemas.openxmlformats.org/officeDocument/2006/relationships/image" Target="../media/image120.png"/><Relationship Id="rId9" Type="http://schemas.openxmlformats.org/officeDocument/2006/relationships/image" Target="../media/image123.png"/><Relationship Id="rId5" Type="http://schemas.openxmlformats.org/officeDocument/2006/relationships/image" Target="../media/image122.png"/><Relationship Id="rId6" Type="http://schemas.openxmlformats.org/officeDocument/2006/relationships/image" Target="../media/image126.png"/><Relationship Id="rId7" Type="http://schemas.openxmlformats.org/officeDocument/2006/relationships/image" Target="../media/image121.png"/><Relationship Id="rId8" Type="http://schemas.openxmlformats.org/officeDocument/2006/relationships/image" Target="../media/image124.png"/><Relationship Id="rId20" Type="http://schemas.openxmlformats.org/officeDocument/2006/relationships/image" Target="../media/image145.png"/><Relationship Id="rId22" Type="http://schemas.openxmlformats.org/officeDocument/2006/relationships/image" Target="../media/image149.png"/><Relationship Id="rId21" Type="http://schemas.openxmlformats.org/officeDocument/2006/relationships/image" Target="../media/image138.png"/><Relationship Id="rId11" Type="http://schemas.openxmlformats.org/officeDocument/2006/relationships/image" Target="../media/image128.png"/><Relationship Id="rId10" Type="http://schemas.openxmlformats.org/officeDocument/2006/relationships/image" Target="../media/image125.png"/><Relationship Id="rId13" Type="http://schemas.openxmlformats.org/officeDocument/2006/relationships/image" Target="../media/image127.png"/><Relationship Id="rId12" Type="http://schemas.openxmlformats.org/officeDocument/2006/relationships/image" Target="../media/image131.png"/><Relationship Id="rId15" Type="http://schemas.openxmlformats.org/officeDocument/2006/relationships/image" Target="../media/image130.png"/><Relationship Id="rId14" Type="http://schemas.openxmlformats.org/officeDocument/2006/relationships/image" Target="../media/image129.png"/><Relationship Id="rId17" Type="http://schemas.openxmlformats.org/officeDocument/2006/relationships/image" Target="../media/image132.png"/><Relationship Id="rId16" Type="http://schemas.openxmlformats.org/officeDocument/2006/relationships/image" Target="../media/image137.png"/><Relationship Id="rId19" Type="http://schemas.openxmlformats.org/officeDocument/2006/relationships/image" Target="../media/image133.png"/><Relationship Id="rId18" Type="http://schemas.openxmlformats.org/officeDocument/2006/relationships/image" Target="../media/image1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143.png"/><Relationship Id="rId4" Type="http://schemas.openxmlformats.org/officeDocument/2006/relationships/image" Target="../media/image139.png"/><Relationship Id="rId5" Type="http://schemas.openxmlformats.org/officeDocument/2006/relationships/image" Target="../media/image141.png"/><Relationship Id="rId6" Type="http://schemas.openxmlformats.org/officeDocument/2006/relationships/image" Target="../media/image1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2.xml"/><Relationship Id="rId3" Type="http://schemas.openxmlformats.org/officeDocument/2006/relationships/image" Target="../media/image118.png"/><Relationship Id="rId4" Type="http://schemas.openxmlformats.org/officeDocument/2006/relationships/image" Target="../media/image147.png"/><Relationship Id="rId5" Type="http://schemas.openxmlformats.org/officeDocument/2006/relationships/image" Target="../media/image139.png"/><Relationship Id="rId6" Type="http://schemas.openxmlformats.org/officeDocument/2006/relationships/image" Target="../media/image151.png"/><Relationship Id="rId7" Type="http://schemas.openxmlformats.org/officeDocument/2006/relationships/image" Target="../media/image1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3.xml"/><Relationship Id="rId3" Type="http://schemas.openxmlformats.org/officeDocument/2006/relationships/image" Target="../media/image1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4.xml"/><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5.xml"/><Relationship Id="rId3" Type="http://schemas.openxmlformats.org/officeDocument/2006/relationships/image" Target="../media/image1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notesSlide" Target="../notesSlides/notesSlide7.xml"/><Relationship Id="rId3" Type="http://schemas.openxmlformats.org/officeDocument/2006/relationships/image" Target="../media/image112.png"/><Relationship Id="rId4" Type="http://schemas.openxmlformats.org/officeDocument/2006/relationships/image" Target="../media/image115.png"/><Relationship Id="rId5" Type="http://schemas.openxmlformats.org/officeDocument/2006/relationships/image" Target="../media/image111.png"/><Relationship Id="rId6"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54.png"/><Relationship Id="rId5"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image" Target="../media/image154.png"/><Relationship Id="rId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226"/>
          <p:cNvSpPr txBox="1"/>
          <p:nvPr>
            <p:ph type="ctrTitle"/>
          </p:nvPr>
        </p:nvSpPr>
        <p:spPr>
          <a:xfrm>
            <a:off x="3279325" y="1943100"/>
            <a:ext cx="56163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Optimize your SaaS </a:t>
            </a:r>
            <a:r>
              <a:rPr lang="en"/>
              <a:t>portfolio</a:t>
            </a:r>
            <a:endParaRPr/>
          </a:p>
        </p:txBody>
      </p:sp>
      <p:sp>
        <p:nvSpPr>
          <p:cNvPr id="1772" name="Google Shape;1772;p226"/>
          <p:cNvSpPr txBox="1"/>
          <p:nvPr>
            <p:ph idx="1" type="subTitle"/>
          </p:nvPr>
        </p:nvSpPr>
        <p:spPr>
          <a:xfrm>
            <a:off x="3279300" y="2869375"/>
            <a:ext cx="5407500" cy="7926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1200"/>
              </a:spcAft>
              <a:buNone/>
            </a:pPr>
            <a:r>
              <a:rPr lang="en"/>
              <a:t>One location for all your SaaS needs</a:t>
            </a:r>
            <a:endParaRPr/>
          </a:p>
        </p:txBody>
      </p:sp>
      <p:sp>
        <p:nvSpPr>
          <p:cNvPr id="1773" name="Google Shape;1773;p226"/>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June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0" name="Shape 1860"/>
        <p:cNvGrpSpPr/>
        <p:nvPr/>
      </p:nvGrpSpPr>
      <p:grpSpPr>
        <a:xfrm>
          <a:off x="0" y="0"/>
          <a:ext cx="0" cy="0"/>
          <a:chOff x="0" y="0"/>
          <a:chExt cx="0" cy="0"/>
        </a:xfrm>
      </p:grpSpPr>
      <p:sp>
        <p:nvSpPr>
          <p:cNvPr id="1861" name="Google Shape;1861;p235"/>
          <p:cNvSpPr txBox="1"/>
          <p:nvPr/>
        </p:nvSpPr>
        <p:spPr>
          <a:xfrm>
            <a:off x="885425" y="797675"/>
            <a:ext cx="20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1862" name="Google Shape;1862;p235"/>
          <p:cNvPicPr preferRelativeResize="0"/>
          <p:nvPr/>
        </p:nvPicPr>
        <p:blipFill>
          <a:blip r:embed="rId3">
            <a:alphaModFix/>
          </a:blip>
          <a:stretch>
            <a:fillRect/>
          </a:stretch>
        </p:blipFill>
        <p:spPr>
          <a:xfrm>
            <a:off x="2029349" y="1753069"/>
            <a:ext cx="385350" cy="385350"/>
          </a:xfrm>
          <a:prstGeom prst="rect">
            <a:avLst/>
          </a:prstGeom>
          <a:noFill/>
          <a:ln>
            <a:noFill/>
          </a:ln>
        </p:spPr>
      </p:pic>
      <p:pic>
        <p:nvPicPr>
          <p:cNvPr descr="preencoded.png" id="1863" name="Google Shape;1863;p235"/>
          <p:cNvPicPr preferRelativeResize="0"/>
          <p:nvPr/>
        </p:nvPicPr>
        <p:blipFill rotWithShape="1">
          <a:blip r:embed="rId4">
            <a:alphaModFix/>
          </a:blip>
          <a:srcRect b="0" l="0" r="0" t="0"/>
          <a:stretch/>
        </p:blipFill>
        <p:spPr>
          <a:xfrm>
            <a:off x="467028" y="4099756"/>
            <a:ext cx="994800" cy="207196"/>
          </a:xfrm>
          <a:prstGeom prst="rect">
            <a:avLst/>
          </a:prstGeom>
          <a:noFill/>
          <a:ln>
            <a:noFill/>
          </a:ln>
        </p:spPr>
      </p:pic>
      <p:pic>
        <p:nvPicPr>
          <p:cNvPr id="1864" name="Google Shape;1864;p235"/>
          <p:cNvPicPr preferRelativeResize="0"/>
          <p:nvPr/>
        </p:nvPicPr>
        <p:blipFill>
          <a:blip r:embed="rId5">
            <a:alphaModFix/>
          </a:blip>
          <a:stretch>
            <a:fillRect/>
          </a:stretch>
        </p:blipFill>
        <p:spPr>
          <a:xfrm>
            <a:off x="467028" y="1839911"/>
            <a:ext cx="994801" cy="211666"/>
          </a:xfrm>
          <a:prstGeom prst="rect">
            <a:avLst/>
          </a:prstGeom>
          <a:noFill/>
          <a:ln>
            <a:noFill/>
          </a:ln>
        </p:spPr>
      </p:pic>
      <p:pic>
        <p:nvPicPr>
          <p:cNvPr id="1865" name="Google Shape;1865;p235"/>
          <p:cNvPicPr preferRelativeResize="0"/>
          <p:nvPr/>
        </p:nvPicPr>
        <p:blipFill rotWithShape="1">
          <a:blip r:embed="rId6">
            <a:alphaModFix/>
          </a:blip>
          <a:srcRect b="15931" l="0" r="0" t="0"/>
          <a:stretch/>
        </p:blipFill>
        <p:spPr>
          <a:xfrm>
            <a:off x="1847716" y="2754576"/>
            <a:ext cx="942125" cy="443531"/>
          </a:xfrm>
          <a:prstGeom prst="rect">
            <a:avLst/>
          </a:prstGeom>
          <a:noFill/>
          <a:ln>
            <a:noFill/>
          </a:ln>
        </p:spPr>
      </p:pic>
      <p:pic>
        <p:nvPicPr>
          <p:cNvPr id="1866" name="Google Shape;1866;p235"/>
          <p:cNvPicPr preferRelativeResize="0"/>
          <p:nvPr/>
        </p:nvPicPr>
        <p:blipFill>
          <a:blip r:embed="rId7">
            <a:alphaModFix/>
          </a:blip>
          <a:stretch>
            <a:fillRect/>
          </a:stretch>
        </p:blipFill>
        <p:spPr>
          <a:xfrm>
            <a:off x="4641209" y="4078865"/>
            <a:ext cx="1110513" cy="214728"/>
          </a:xfrm>
          <a:prstGeom prst="rect">
            <a:avLst/>
          </a:prstGeom>
          <a:noFill/>
          <a:ln>
            <a:noFill/>
          </a:ln>
        </p:spPr>
      </p:pic>
      <p:pic>
        <p:nvPicPr>
          <p:cNvPr id="1867" name="Google Shape;1867;p235"/>
          <p:cNvPicPr preferRelativeResize="0"/>
          <p:nvPr/>
        </p:nvPicPr>
        <p:blipFill>
          <a:blip r:embed="rId8">
            <a:alphaModFix/>
          </a:blip>
          <a:stretch>
            <a:fillRect/>
          </a:stretch>
        </p:blipFill>
        <p:spPr>
          <a:xfrm>
            <a:off x="3525358" y="2925618"/>
            <a:ext cx="794424" cy="207222"/>
          </a:xfrm>
          <a:prstGeom prst="rect">
            <a:avLst/>
          </a:prstGeom>
          <a:noFill/>
          <a:ln>
            <a:noFill/>
          </a:ln>
        </p:spPr>
      </p:pic>
      <p:sp>
        <p:nvSpPr>
          <p:cNvPr id="1868" name="Google Shape;1868;p235"/>
          <p:cNvSpPr txBox="1"/>
          <p:nvPr/>
        </p:nvSpPr>
        <p:spPr>
          <a:xfrm>
            <a:off x="512025" y="1030875"/>
            <a:ext cx="26283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PRODUCTIVITY</a:t>
            </a:r>
            <a:r>
              <a:rPr b="1" lang="en" sz="900">
                <a:solidFill>
                  <a:schemeClr val="dk1"/>
                </a:solidFill>
                <a:latin typeface="Open Sans"/>
                <a:ea typeface="Open Sans"/>
                <a:cs typeface="Open Sans"/>
                <a:sym typeface="Open Sans"/>
              </a:rPr>
              <a:t> &amp; COLLABORATION</a:t>
            </a:r>
            <a:endParaRPr b="1" sz="900">
              <a:solidFill>
                <a:schemeClr val="dk1"/>
              </a:solidFill>
              <a:latin typeface="Open Sans"/>
              <a:ea typeface="Open Sans"/>
              <a:cs typeface="Open Sans"/>
              <a:sym typeface="Open Sans"/>
            </a:endParaRPr>
          </a:p>
        </p:txBody>
      </p:sp>
      <p:sp>
        <p:nvSpPr>
          <p:cNvPr id="1869" name="Google Shape;1869;p235"/>
          <p:cNvSpPr txBox="1"/>
          <p:nvPr/>
        </p:nvSpPr>
        <p:spPr>
          <a:xfrm>
            <a:off x="3126925" y="1003650"/>
            <a:ext cx="28764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BUSINESS APPLICATIONS</a:t>
            </a:r>
            <a:endParaRPr b="1" sz="900">
              <a:solidFill>
                <a:schemeClr val="dk1"/>
              </a:solidFill>
              <a:latin typeface="Open Sans"/>
              <a:ea typeface="Open Sans"/>
              <a:cs typeface="Open Sans"/>
              <a:sym typeface="Open Sans"/>
            </a:endParaRPr>
          </a:p>
        </p:txBody>
      </p:sp>
      <p:cxnSp>
        <p:nvCxnSpPr>
          <p:cNvPr id="1870" name="Google Shape;1870;p235"/>
          <p:cNvCxnSpPr/>
          <p:nvPr/>
        </p:nvCxnSpPr>
        <p:spPr>
          <a:xfrm>
            <a:off x="3076300" y="1165100"/>
            <a:ext cx="0" cy="3810000"/>
          </a:xfrm>
          <a:prstGeom prst="straightConnector1">
            <a:avLst/>
          </a:prstGeom>
          <a:noFill/>
          <a:ln cap="flat" cmpd="sng" w="9525">
            <a:solidFill>
              <a:schemeClr val="dk2"/>
            </a:solidFill>
            <a:prstDash val="solid"/>
            <a:round/>
            <a:headEnd len="med" w="med" type="none"/>
            <a:tailEnd len="med" w="med" type="none"/>
          </a:ln>
        </p:spPr>
      </p:cxnSp>
      <p:sp>
        <p:nvSpPr>
          <p:cNvPr id="1871" name="Google Shape;1871;p2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872" name="Google Shape;1872;p235"/>
          <p:cNvPicPr preferRelativeResize="0"/>
          <p:nvPr/>
        </p:nvPicPr>
        <p:blipFill>
          <a:blip r:embed="rId9">
            <a:alphaModFix/>
          </a:blip>
          <a:stretch>
            <a:fillRect/>
          </a:stretch>
        </p:blipFill>
        <p:spPr>
          <a:xfrm>
            <a:off x="1917157" y="4095892"/>
            <a:ext cx="994800" cy="214883"/>
          </a:xfrm>
          <a:prstGeom prst="rect">
            <a:avLst/>
          </a:prstGeom>
          <a:noFill/>
          <a:ln>
            <a:noFill/>
          </a:ln>
        </p:spPr>
      </p:pic>
      <p:sp>
        <p:nvSpPr>
          <p:cNvPr id="1873" name="Google Shape;1873;p235"/>
          <p:cNvSpPr txBox="1"/>
          <p:nvPr>
            <p:ph idx="4294967295" type="title"/>
          </p:nvPr>
        </p:nvSpPr>
        <p:spPr>
          <a:xfrm>
            <a:off x="457200" y="404075"/>
            <a:ext cx="76308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Access an industry-leading SaaS portfolio</a:t>
            </a:r>
            <a:endParaRPr/>
          </a:p>
        </p:txBody>
      </p:sp>
      <p:pic>
        <p:nvPicPr>
          <p:cNvPr id="1874" name="Google Shape;1874;p235"/>
          <p:cNvPicPr preferRelativeResize="0"/>
          <p:nvPr/>
        </p:nvPicPr>
        <p:blipFill>
          <a:blip r:embed="rId10">
            <a:alphaModFix/>
          </a:blip>
          <a:stretch>
            <a:fillRect/>
          </a:stretch>
        </p:blipFill>
        <p:spPr>
          <a:xfrm>
            <a:off x="4850212" y="2889600"/>
            <a:ext cx="799519" cy="358000"/>
          </a:xfrm>
          <a:prstGeom prst="rect">
            <a:avLst/>
          </a:prstGeom>
          <a:noFill/>
          <a:ln>
            <a:noFill/>
          </a:ln>
        </p:spPr>
      </p:pic>
      <p:pic>
        <p:nvPicPr>
          <p:cNvPr id="1875" name="Google Shape;1875;p235" title="ds-logo-on-white (1).png"/>
          <p:cNvPicPr preferRelativeResize="0"/>
          <p:nvPr/>
        </p:nvPicPr>
        <p:blipFill>
          <a:blip r:embed="rId11">
            <a:alphaModFix/>
          </a:blip>
          <a:stretch>
            <a:fillRect/>
          </a:stretch>
        </p:blipFill>
        <p:spPr>
          <a:xfrm>
            <a:off x="4520513" y="1702075"/>
            <a:ext cx="1419412" cy="501306"/>
          </a:xfrm>
          <a:prstGeom prst="rect">
            <a:avLst/>
          </a:prstGeom>
          <a:noFill/>
          <a:ln>
            <a:noFill/>
          </a:ln>
        </p:spPr>
      </p:pic>
      <p:pic>
        <p:nvPicPr>
          <p:cNvPr id="1876" name="Google Shape;1876;p235"/>
          <p:cNvPicPr preferRelativeResize="0"/>
          <p:nvPr/>
        </p:nvPicPr>
        <p:blipFill rotWithShape="1">
          <a:blip r:embed="rId12">
            <a:alphaModFix/>
          </a:blip>
          <a:srcRect b="33096" l="6143" r="6344" t="34657"/>
          <a:stretch/>
        </p:blipFill>
        <p:spPr>
          <a:xfrm>
            <a:off x="6246832" y="3278194"/>
            <a:ext cx="1312416" cy="275350"/>
          </a:xfrm>
          <a:prstGeom prst="rect">
            <a:avLst/>
          </a:prstGeom>
          <a:noFill/>
          <a:ln>
            <a:noFill/>
          </a:ln>
        </p:spPr>
      </p:pic>
      <p:pic>
        <p:nvPicPr>
          <p:cNvPr id="1877" name="Google Shape;1877;p235"/>
          <p:cNvPicPr preferRelativeResize="0"/>
          <p:nvPr/>
        </p:nvPicPr>
        <p:blipFill>
          <a:blip r:embed="rId13">
            <a:alphaModFix/>
          </a:blip>
          <a:stretch>
            <a:fillRect/>
          </a:stretch>
        </p:blipFill>
        <p:spPr>
          <a:xfrm>
            <a:off x="6638588" y="1760231"/>
            <a:ext cx="358004" cy="358000"/>
          </a:xfrm>
          <a:prstGeom prst="rect">
            <a:avLst/>
          </a:prstGeom>
          <a:noFill/>
          <a:ln>
            <a:noFill/>
          </a:ln>
        </p:spPr>
      </p:pic>
      <p:pic>
        <p:nvPicPr>
          <p:cNvPr id="1878" name="Google Shape;1878;p235"/>
          <p:cNvPicPr preferRelativeResize="0"/>
          <p:nvPr/>
        </p:nvPicPr>
        <p:blipFill>
          <a:blip r:embed="rId14">
            <a:alphaModFix/>
          </a:blip>
          <a:stretch>
            <a:fillRect/>
          </a:stretch>
        </p:blipFill>
        <p:spPr>
          <a:xfrm>
            <a:off x="6420375" y="2551735"/>
            <a:ext cx="999168" cy="226864"/>
          </a:xfrm>
          <a:prstGeom prst="rect">
            <a:avLst/>
          </a:prstGeom>
          <a:noFill/>
          <a:ln>
            <a:noFill/>
          </a:ln>
        </p:spPr>
      </p:pic>
      <p:pic>
        <p:nvPicPr>
          <p:cNvPr id="1879" name="Google Shape;1879;p235"/>
          <p:cNvPicPr preferRelativeResize="0"/>
          <p:nvPr/>
        </p:nvPicPr>
        <p:blipFill rotWithShape="1">
          <a:blip r:embed="rId15">
            <a:alphaModFix/>
          </a:blip>
          <a:srcRect b="32363" l="0" r="0" t="27793"/>
          <a:stretch/>
        </p:blipFill>
        <p:spPr>
          <a:xfrm>
            <a:off x="6420387" y="4113093"/>
            <a:ext cx="794424" cy="180507"/>
          </a:xfrm>
          <a:prstGeom prst="rect">
            <a:avLst/>
          </a:prstGeom>
          <a:noFill/>
          <a:ln>
            <a:noFill/>
          </a:ln>
        </p:spPr>
      </p:pic>
      <p:sp>
        <p:nvSpPr>
          <p:cNvPr id="1880" name="Google Shape;1880;p235"/>
          <p:cNvSpPr txBox="1"/>
          <p:nvPr/>
        </p:nvSpPr>
        <p:spPr>
          <a:xfrm>
            <a:off x="6088540" y="1003650"/>
            <a:ext cx="29580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IT MANAGEMENT</a:t>
            </a:r>
            <a:endParaRPr b="1" sz="900">
              <a:solidFill>
                <a:schemeClr val="dk1"/>
              </a:solidFill>
              <a:latin typeface="Open Sans"/>
              <a:ea typeface="Open Sans"/>
              <a:cs typeface="Open Sans"/>
              <a:sym typeface="Open Sans"/>
            </a:endParaRPr>
          </a:p>
        </p:txBody>
      </p:sp>
      <p:pic>
        <p:nvPicPr>
          <p:cNvPr id="1881" name="Google Shape;1881;p235"/>
          <p:cNvPicPr preferRelativeResize="0"/>
          <p:nvPr/>
        </p:nvPicPr>
        <p:blipFill>
          <a:blip r:embed="rId16">
            <a:alphaModFix/>
          </a:blip>
          <a:stretch>
            <a:fillRect/>
          </a:stretch>
        </p:blipFill>
        <p:spPr>
          <a:xfrm>
            <a:off x="8061776" y="1675042"/>
            <a:ext cx="525848" cy="530350"/>
          </a:xfrm>
          <a:prstGeom prst="rect">
            <a:avLst/>
          </a:prstGeom>
          <a:noFill/>
          <a:ln>
            <a:noFill/>
          </a:ln>
        </p:spPr>
      </p:pic>
      <p:cxnSp>
        <p:nvCxnSpPr>
          <p:cNvPr id="1882" name="Google Shape;1882;p235"/>
          <p:cNvCxnSpPr/>
          <p:nvPr/>
        </p:nvCxnSpPr>
        <p:spPr>
          <a:xfrm>
            <a:off x="5987388" y="1165100"/>
            <a:ext cx="0" cy="3810000"/>
          </a:xfrm>
          <a:prstGeom prst="straightConnector1">
            <a:avLst/>
          </a:prstGeom>
          <a:noFill/>
          <a:ln cap="flat" cmpd="sng" w="9525">
            <a:solidFill>
              <a:schemeClr val="dk2"/>
            </a:solidFill>
            <a:prstDash val="solid"/>
            <a:round/>
            <a:headEnd len="med" w="med" type="none"/>
            <a:tailEnd len="med" w="med" type="none"/>
          </a:ln>
        </p:spPr>
      </p:cxnSp>
      <p:pic>
        <p:nvPicPr>
          <p:cNvPr id="1883" name="Google Shape;1883;p235" title="finops-scaleops-438high.png"/>
          <p:cNvPicPr preferRelativeResize="0"/>
          <p:nvPr/>
        </p:nvPicPr>
        <p:blipFill>
          <a:blip r:embed="rId17">
            <a:alphaModFix/>
          </a:blip>
          <a:stretch>
            <a:fillRect/>
          </a:stretch>
        </p:blipFill>
        <p:spPr>
          <a:xfrm>
            <a:off x="7769450" y="3891955"/>
            <a:ext cx="1110500" cy="622782"/>
          </a:xfrm>
          <a:prstGeom prst="rect">
            <a:avLst/>
          </a:prstGeom>
          <a:noFill/>
          <a:ln>
            <a:noFill/>
          </a:ln>
        </p:spPr>
      </p:pic>
      <p:pic>
        <p:nvPicPr>
          <p:cNvPr id="1884" name="Google Shape;1884;p235" title="maxresdefault.jpg"/>
          <p:cNvPicPr preferRelativeResize="0"/>
          <p:nvPr/>
        </p:nvPicPr>
        <p:blipFill rotWithShape="1">
          <a:blip r:embed="rId18">
            <a:alphaModFix/>
          </a:blip>
          <a:srcRect b="27182" l="0" r="0" t="0"/>
          <a:stretch/>
        </p:blipFill>
        <p:spPr>
          <a:xfrm>
            <a:off x="3522800" y="1775487"/>
            <a:ext cx="799526" cy="327476"/>
          </a:xfrm>
          <a:prstGeom prst="rect">
            <a:avLst/>
          </a:prstGeom>
          <a:noFill/>
          <a:ln>
            <a:noFill/>
          </a:ln>
        </p:spPr>
      </p:pic>
      <p:pic>
        <p:nvPicPr>
          <p:cNvPr id="1885" name="Google Shape;1885;p235"/>
          <p:cNvPicPr preferRelativeResize="0"/>
          <p:nvPr/>
        </p:nvPicPr>
        <p:blipFill rotWithShape="1">
          <a:blip r:embed="rId19">
            <a:alphaModFix/>
          </a:blip>
          <a:srcRect b="27336" l="0" r="0" t="27126"/>
          <a:stretch/>
        </p:blipFill>
        <p:spPr>
          <a:xfrm>
            <a:off x="7852531" y="2553710"/>
            <a:ext cx="967250" cy="263683"/>
          </a:xfrm>
          <a:prstGeom prst="rect">
            <a:avLst/>
          </a:prstGeom>
          <a:noFill/>
          <a:ln>
            <a:noFill/>
          </a:ln>
        </p:spPr>
      </p:pic>
      <p:pic>
        <p:nvPicPr>
          <p:cNvPr id="1886" name="Google Shape;1886;p235" title="Omnissa_Logo_dark.png"/>
          <p:cNvPicPr preferRelativeResize="0"/>
          <p:nvPr/>
        </p:nvPicPr>
        <p:blipFill>
          <a:blip r:embed="rId20">
            <a:alphaModFix/>
          </a:blip>
          <a:stretch>
            <a:fillRect/>
          </a:stretch>
        </p:blipFill>
        <p:spPr>
          <a:xfrm>
            <a:off x="7852438" y="3254325"/>
            <a:ext cx="967414" cy="323099"/>
          </a:xfrm>
          <a:prstGeom prst="rect">
            <a:avLst/>
          </a:prstGeom>
          <a:noFill/>
          <a:ln>
            <a:noFill/>
          </a:ln>
        </p:spPr>
      </p:pic>
      <p:pic>
        <p:nvPicPr>
          <p:cNvPr id="1887" name="Google Shape;1887;p235"/>
          <p:cNvPicPr preferRelativeResize="0"/>
          <p:nvPr/>
        </p:nvPicPr>
        <p:blipFill rotWithShape="1">
          <a:blip r:embed="rId21">
            <a:alphaModFix/>
          </a:blip>
          <a:srcRect b="33038" l="0" r="0" t="34879"/>
          <a:stretch/>
        </p:blipFill>
        <p:spPr>
          <a:xfrm>
            <a:off x="3355200" y="4024685"/>
            <a:ext cx="1007100" cy="323100"/>
          </a:xfrm>
          <a:prstGeom prst="rect">
            <a:avLst/>
          </a:prstGeom>
          <a:noFill/>
          <a:ln>
            <a:noFill/>
          </a:ln>
        </p:spPr>
      </p:pic>
      <p:pic>
        <p:nvPicPr>
          <p:cNvPr id="1888" name="Google Shape;1888;p235"/>
          <p:cNvPicPr preferRelativeResize="0"/>
          <p:nvPr/>
        </p:nvPicPr>
        <p:blipFill>
          <a:blip r:embed="rId22">
            <a:alphaModFix/>
          </a:blip>
          <a:stretch>
            <a:fillRect/>
          </a:stretch>
        </p:blipFill>
        <p:spPr>
          <a:xfrm>
            <a:off x="467035" y="2889094"/>
            <a:ext cx="873472" cy="2751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236"/>
          <p:cNvSpPr txBox="1"/>
          <p:nvPr/>
        </p:nvSpPr>
        <p:spPr>
          <a:xfrm>
            <a:off x="1098699" y="1164325"/>
            <a:ext cx="42285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Migration</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On-premise or cloud-to-cloud migration services for Microsoft and Google</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894" name="Google Shape;1894;p236"/>
          <p:cNvSpPr txBox="1"/>
          <p:nvPr>
            <p:ph idx="4294967295" type="title"/>
          </p:nvPr>
        </p:nvSpPr>
        <p:spPr>
          <a:xfrm>
            <a:off x="457200" y="480275"/>
            <a:ext cx="73650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Lean on us for all of your SaaS needs</a:t>
            </a:r>
            <a:endParaRPr/>
          </a:p>
          <a:p>
            <a:pPr indent="0" lvl="0" marL="0" rtl="0" algn="l">
              <a:spcBef>
                <a:spcPts val="0"/>
              </a:spcBef>
              <a:spcAft>
                <a:spcPts val="0"/>
              </a:spcAft>
              <a:buNone/>
            </a:pPr>
            <a:r>
              <a:t/>
            </a:r>
            <a:endParaRPr sz="2700"/>
          </a:p>
        </p:txBody>
      </p:sp>
      <p:sp>
        <p:nvSpPr>
          <p:cNvPr id="1895" name="Google Shape;1895;p236"/>
          <p:cNvSpPr txBox="1"/>
          <p:nvPr/>
        </p:nvSpPr>
        <p:spPr>
          <a:xfrm>
            <a:off x="1099374" y="2115313"/>
            <a:ext cx="43599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Consulting</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Expertise and guidance with implementing, optimizing, and managing your Cloud solutions</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896" name="Google Shape;1896;p236"/>
          <p:cNvSpPr txBox="1"/>
          <p:nvPr/>
        </p:nvSpPr>
        <p:spPr>
          <a:xfrm>
            <a:off x="1098688" y="395197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Premium Technical Support</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Technical support for hardware, connectivity, and Cloud applications</a:t>
            </a:r>
            <a:endParaRPr sz="1200">
              <a:solidFill>
                <a:schemeClr val="dk1"/>
              </a:solidFill>
              <a:latin typeface="Inter ExtraLight"/>
              <a:ea typeface="Inter ExtraLight"/>
              <a:cs typeface="Inter ExtraLight"/>
              <a:sym typeface="Inter ExtraLight"/>
            </a:endParaRPr>
          </a:p>
        </p:txBody>
      </p:sp>
      <p:sp>
        <p:nvSpPr>
          <p:cNvPr id="1897" name="Google Shape;1897;p236"/>
          <p:cNvSpPr txBox="1"/>
          <p:nvPr/>
        </p:nvSpPr>
        <p:spPr>
          <a:xfrm>
            <a:off x="1098688" y="306632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Support for Cloud Applications</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End-to-end technical support and escalation management for admins and end users</a:t>
            </a:r>
            <a:endParaRPr sz="1200">
              <a:solidFill>
                <a:schemeClr val="dk1"/>
              </a:solidFill>
              <a:latin typeface="Inter ExtraLight"/>
              <a:ea typeface="Inter ExtraLight"/>
              <a:cs typeface="Inter ExtraLight"/>
              <a:sym typeface="Inter ExtraLight"/>
            </a:endParaRPr>
          </a:p>
        </p:txBody>
      </p:sp>
      <p:sp>
        <p:nvSpPr>
          <p:cNvPr id="1898" name="Google Shape;1898;p236"/>
          <p:cNvSpPr/>
          <p:nvPr/>
        </p:nvSpPr>
        <p:spPr>
          <a:xfrm>
            <a:off x="6480900" y="1475"/>
            <a:ext cx="26631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36"/>
          <p:cNvSpPr txBox="1"/>
          <p:nvPr/>
        </p:nvSpPr>
        <p:spPr>
          <a:xfrm>
            <a:off x="7100550" y="1032750"/>
            <a:ext cx="13425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a:solidFill>
                  <a:schemeClr val="accent2"/>
                </a:solidFill>
                <a:latin typeface="Inter"/>
                <a:ea typeface="Inter"/>
                <a:cs typeface="Inter"/>
                <a:sym typeface="Inter"/>
              </a:rPr>
              <a:t>Customers </a:t>
            </a:r>
            <a:br>
              <a:rPr lang="en">
                <a:solidFill>
                  <a:schemeClr val="accent2"/>
                </a:solidFill>
                <a:latin typeface="Inter"/>
                <a:ea typeface="Inter"/>
                <a:cs typeface="Inter"/>
                <a:sym typeface="Inter"/>
              </a:rPr>
            </a:br>
            <a:r>
              <a:rPr lang="en">
                <a:solidFill>
                  <a:schemeClr val="accent2"/>
                </a:solidFill>
                <a:latin typeface="Inter"/>
                <a:ea typeface="Inter"/>
                <a:cs typeface="Inter"/>
                <a:sym typeface="Inter"/>
              </a:rPr>
              <a:t>Served</a:t>
            </a:r>
            <a:endParaRPr>
              <a:solidFill>
                <a:schemeClr val="accent2"/>
              </a:solidFill>
              <a:latin typeface="Inter"/>
              <a:ea typeface="Inter"/>
              <a:cs typeface="Inter"/>
              <a:sym typeface="Inter"/>
            </a:endParaRPr>
          </a:p>
        </p:txBody>
      </p:sp>
      <p:sp>
        <p:nvSpPr>
          <p:cNvPr id="1900" name="Google Shape;1900;p236"/>
          <p:cNvSpPr txBox="1"/>
          <p:nvPr/>
        </p:nvSpPr>
        <p:spPr>
          <a:xfrm>
            <a:off x="7182400" y="448750"/>
            <a:ext cx="1342500" cy="738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3600">
                <a:solidFill>
                  <a:schemeClr val="dk2"/>
                </a:solidFill>
                <a:latin typeface="Inter"/>
                <a:ea typeface="Inter"/>
                <a:cs typeface="Inter"/>
                <a:sym typeface="Inter"/>
              </a:rPr>
              <a:t>5M+</a:t>
            </a:r>
            <a:endParaRPr b="1" sz="3600">
              <a:solidFill>
                <a:schemeClr val="dk2"/>
              </a:solidFill>
              <a:latin typeface="Inter"/>
              <a:ea typeface="Inter"/>
              <a:cs typeface="Inter"/>
              <a:sym typeface="Inter"/>
            </a:endParaRPr>
          </a:p>
        </p:txBody>
      </p:sp>
      <p:sp>
        <p:nvSpPr>
          <p:cNvPr id="1901" name="Google Shape;1901;p236"/>
          <p:cNvSpPr txBox="1"/>
          <p:nvPr/>
        </p:nvSpPr>
        <p:spPr>
          <a:xfrm>
            <a:off x="7100550" y="2557425"/>
            <a:ext cx="13425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a:solidFill>
                  <a:schemeClr val="accent2"/>
                </a:solidFill>
                <a:latin typeface="Inter"/>
                <a:ea typeface="Inter"/>
                <a:cs typeface="Inter"/>
                <a:sym typeface="Inter"/>
              </a:rPr>
              <a:t>First Call</a:t>
            </a:r>
            <a:endParaRPr>
              <a:solidFill>
                <a:schemeClr val="accent2"/>
              </a:solidFill>
              <a:latin typeface="Inter"/>
              <a:ea typeface="Inter"/>
              <a:cs typeface="Inter"/>
              <a:sym typeface="Inter"/>
            </a:endParaRPr>
          </a:p>
          <a:p>
            <a:pPr indent="0" lvl="0" marL="0" rtl="0" algn="ctr">
              <a:spcBef>
                <a:spcPts val="0"/>
              </a:spcBef>
              <a:spcAft>
                <a:spcPts val="0"/>
              </a:spcAft>
              <a:buNone/>
            </a:pPr>
            <a:r>
              <a:rPr lang="en">
                <a:solidFill>
                  <a:schemeClr val="accent2"/>
                </a:solidFill>
                <a:latin typeface="Inter"/>
                <a:ea typeface="Inter"/>
                <a:cs typeface="Inter"/>
                <a:sym typeface="Inter"/>
              </a:rPr>
              <a:t>Resolution</a:t>
            </a:r>
            <a:endParaRPr>
              <a:solidFill>
                <a:schemeClr val="accent2"/>
              </a:solidFill>
              <a:latin typeface="Inter"/>
              <a:ea typeface="Inter"/>
              <a:cs typeface="Inter"/>
              <a:sym typeface="Inter"/>
            </a:endParaRPr>
          </a:p>
        </p:txBody>
      </p:sp>
      <p:sp>
        <p:nvSpPr>
          <p:cNvPr id="1902" name="Google Shape;1902;p236"/>
          <p:cNvSpPr txBox="1"/>
          <p:nvPr/>
        </p:nvSpPr>
        <p:spPr>
          <a:xfrm>
            <a:off x="7182400" y="1945538"/>
            <a:ext cx="1342500" cy="738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3600">
                <a:solidFill>
                  <a:schemeClr val="dk2"/>
                </a:solidFill>
                <a:latin typeface="Inter"/>
                <a:ea typeface="Inter"/>
                <a:cs typeface="Inter"/>
                <a:sym typeface="Inter"/>
              </a:rPr>
              <a:t>96%</a:t>
            </a:r>
            <a:endParaRPr b="1" sz="3600">
              <a:solidFill>
                <a:schemeClr val="dk2"/>
              </a:solidFill>
              <a:latin typeface="Inter"/>
              <a:ea typeface="Inter"/>
              <a:cs typeface="Inter"/>
              <a:sym typeface="Inter"/>
            </a:endParaRPr>
          </a:p>
        </p:txBody>
      </p:sp>
      <p:sp>
        <p:nvSpPr>
          <p:cNvPr id="1903" name="Google Shape;1903;p236"/>
          <p:cNvSpPr txBox="1"/>
          <p:nvPr/>
        </p:nvSpPr>
        <p:spPr>
          <a:xfrm>
            <a:off x="7182400" y="3442350"/>
            <a:ext cx="1342500" cy="738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3600">
                <a:solidFill>
                  <a:schemeClr val="dk2"/>
                </a:solidFill>
                <a:latin typeface="Inter"/>
                <a:ea typeface="Inter"/>
                <a:cs typeface="Inter"/>
                <a:sym typeface="Inter"/>
              </a:rPr>
              <a:t>93%</a:t>
            </a:r>
            <a:endParaRPr b="1" sz="3600">
              <a:solidFill>
                <a:schemeClr val="dk2"/>
              </a:solidFill>
              <a:latin typeface="Inter"/>
              <a:ea typeface="Inter"/>
              <a:cs typeface="Inter"/>
              <a:sym typeface="Inter"/>
            </a:endParaRPr>
          </a:p>
        </p:txBody>
      </p:sp>
      <p:sp>
        <p:nvSpPr>
          <p:cNvPr id="1904" name="Google Shape;1904;p236"/>
          <p:cNvSpPr txBox="1"/>
          <p:nvPr/>
        </p:nvSpPr>
        <p:spPr>
          <a:xfrm>
            <a:off x="7182400" y="4082100"/>
            <a:ext cx="13425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a:solidFill>
                  <a:schemeClr val="accent2"/>
                </a:solidFill>
                <a:latin typeface="Inter"/>
                <a:ea typeface="Inter"/>
                <a:cs typeface="Inter"/>
                <a:sym typeface="Inter"/>
              </a:rPr>
              <a:t>Customer</a:t>
            </a:r>
            <a:endParaRPr>
              <a:solidFill>
                <a:schemeClr val="accent2"/>
              </a:solidFill>
              <a:latin typeface="Inter"/>
              <a:ea typeface="Inter"/>
              <a:cs typeface="Inter"/>
              <a:sym typeface="Inter"/>
            </a:endParaRPr>
          </a:p>
          <a:p>
            <a:pPr indent="0" lvl="0" marL="0" rtl="0" algn="ctr">
              <a:spcBef>
                <a:spcPts val="0"/>
              </a:spcBef>
              <a:spcAft>
                <a:spcPts val="0"/>
              </a:spcAft>
              <a:buNone/>
            </a:pPr>
            <a:r>
              <a:rPr lang="en">
                <a:solidFill>
                  <a:schemeClr val="accent2"/>
                </a:solidFill>
                <a:latin typeface="Inter"/>
                <a:ea typeface="Inter"/>
                <a:cs typeface="Inter"/>
                <a:sym typeface="Inter"/>
              </a:rPr>
              <a:t>Satisfaction</a:t>
            </a:r>
            <a:endParaRPr>
              <a:solidFill>
                <a:schemeClr val="accent2"/>
              </a:solidFill>
              <a:latin typeface="Inter"/>
              <a:ea typeface="Inter"/>
              <a:cs typeface="Inter"/>
              <a:sym typeface="Inter"/>
            </a:endParaRPr>
          </a:p>
        </p:txBody>
      </p:sp>
      <p:pic>
        <p:nvPicPr>
          <p:cNvPr id="1905" name="Google Shape;1905;p236"/>
          <p:cNvPicPr preferRelativeResize="0"/>
          <p:nvPr/>
        </p:nvPicPr>
        <p:blipFill rotWithShape="1">
          <a:blip r:embed="rId3">
            <a:alphaModFix/>
          </a:blip>
          <a:srcRect b="0" l="0" r="0" t="0"/>
          <a:stretch/>
        </p:blipFill>
        <p:spPr>
          <a:xfrm>
            <a:off x="430850" y="1239807"/>
            <a:ext cx="571500" cy="571500"/>
          </a:xfrm>
          <a:prstGeom prst="rect">
            <a:avLst/>
          </a:prstGeom>
          <a:noFill/>
          <a:ln>
            <a:noFill/>
          </a:ln>
        </p:spPr>
      </p:pic>
      <p:pic>
        <p:nvPicPr>
          <p:cNvPr id="1906" name="Google Shape;1906;p236"/>
          <p:cNvPicPr preferRelativeResize="0"/>
          <p:nvPr/>
        </p:nvPicPr>
        <p:blipFill>
          <a:blip r:embed="rId4">
            <a:alphaModFix/>
          </a:blip>
          <a:stretch>
            <a:fillRect/>
          </a:stretch>
        </p:blipFill>
        <p:spPr>
          <a:xfrm>
            <a:off x="430850" y="2177213"/>
            <a:ext cx="571500" cy="571500"/>
          </a:xfrm>
          <a:prstGeom prst="rect">
            <a:avLst/>
          </a:prstGeom>
          <a:noFill/>
          <a:ln>
            <a:noFill/>
          </a:ln>
        </p:spPr>
      </p:pic>
      <p:pic>
        <p:nvPicPr>
          <p:cNvPr id="1907" name="Google Shape;1907;p236"/>
          <p:cNvPicPr preferRelativeResize="0"/>
          <p:nvPr/>
        </p:nvPicPr>
        <p:blipFill rotWithShape="1">
          <a:blip r:embed="rId5">
            <a:alphaModFix/>
          </a:blip>
          <a:srcRect b="0" l="0" r="0" t="0"/>
          <a:stretch/>
        </p:blipFill>
        <p:spPr>
          <a:xfrm>
            <a:off x="430850" y="3080800"/>
            <a:ext cx="571500" cy="571500"/>
          </a:xfrm>
          <a:prstGeom prst="rect">
            <a:avLst/>
          </a:prstGeom>
          <a:noFill/>
          <a:ln>
            <a:noFill/>
          </a:ln>
        </p:spPr>
      </p:pic>
      <p:pic>
        <p:nvPicPr>
          <p:cNvPr id="1908" name="Google Shape;1908;p236"/>
          <p:cNvPicPr preferRelativeResize="0"/>
          <p:nvPr/>
        </p:nvPicPr>
        <p:blipFill rotWithShape="1">
          <a:blip r:embed="rId6">
            <a:alphaModFix/>
          </a:blip>
          <a:srcRect b="0" l="0" r="0" t="0"/>
          <a:stretch/>
        </p:blipFill>
        <p:spPr>
          <a:xfrm>
            <a:off x="503350" y="4009575"/>
            <a:ext cx="426500" cy="42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2" name="Shape 1912"/>
        <p:cNvGrpSpPr/>
        <p:nvPr/>
      </p:nvGrpSpPr>
      <p:grpSpPr>
        <a:xfrm>
          <a:off x="0" y="0"/>
          <a:ext cx="0" cy="0"/>
          <a:chOff x="0" y="0"/>
          <a:chExt cx="0" cy="0"/>
        </a:xfrm>
      </p:grpSpPr>
      <p:pic>
        <p:nvPicPr>
          <p:cNvPr id="1913" name="Google Shape;1913;p237"/>
          <p:cNvPicPr preferRelativeResize="0"/>
          <p:nvPr/>
        </p:nvPicPr>
        <p:blipFill rotWithShape="1">
          <a:blip r:embed="rId3">
            <a:alphaModFix/>
          </a:blip>
          <a:srcRect b="0" l="0" r="0" t="0"/>
          <a:stretch/>
        </p:blipFill>
        <p:spPr>
          <a:xfrm>
            <a:off x="-83650" y="1834601"/>
            <a:ext cx="4698337" cy="1594400"/>
          </a:xfrm>
          <a:prstGeom prst="rect">
            <a:avLst/>
          </a:prstGeom>
          <a:noFill/>
          <a:ln>
            <a:noFill/>
          </a:ln>
        </p:spPr>
      </p:pic>
      <p:sp>
        <p:nvSpPr>
          <p:cNvPr id="1914" name="Google Shape;1914;p237"/>
          <p:cNvSpPr txBox="1"/>
          <p:nvPr/>
        </p:nvSpPr>
        <p:spPr>
          <a:xfrm>
            <a:off x="4590800" y="1714500"/>
            <a:ext cx="1977900" cy="96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Marketplace</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A single location to buy all your </a:t>
            </a:r>
            <a:r>
              <a:rPr lang="en" sz="1100">
                <a:solidFill>
                  <a:schemeClr val="dk1"/>
                </a:solidFill>
                <a:latin typeface="Inter ExtraLight"/>
                <a:ea typeface="Inter ExtraLight"/>
                <a:cs typeface="Inter ExtraLight"/>
                <a:sym typeface="Inter ExtraLight"/>
              </a:rPr>
              <a:t>applications from an industry-leading catalog</a:t>
            </a:r>
            <a:endParaRPr sz="1100">
              <a:solidFill>
                <a:schemeClr val="dk1"/>
              </a:solidFill>
              <a:latin typeface="Inter ExtraLight"/>
              <a:ea typeface="Inter ExtraLight"/>
              <a:cs typeface="Inter ExtraLight"/>
              <a:sym typeface="Inter ExtraLight"/>
            </a:endParaRPr>
          </a:p>
        </p:txBody>
      </p:sp>
      <p:sp>
        <p:nvSpPr>
          <p:cNvPr id="1915" name="Google Shape;1915;p237"/>
          <p:cNvSpPr txBox="1"/>
          <p:nvPr/>
        </p:nvSpPr>
        <p:spPr>
          <a:xfrm>
            <a:off x="7043300" y="1714500"/>
            <a:ext cx="19458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Spend Management</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Save time with a single location to manage and pay subscriptions </a:t>
            </a:r>
            <a:endParaRPr sz="1100">
              <a:solidFill>
                <a:schemeClr val="dk1"/>
              </a:solidFill>
              <a:latin typeface="Inter ExtraLight"/>
              <a:ea typeface="Inter ExtraLight"/>
              <a:cs typeface="Inter ExtraLight"/>
              <a:sym typeface="Inter ExtraLight"/>
            </a:endParaRPr>
          </a:p>
        </p:txBody>
      </p:sp>
      <p:sp>
        <p:nvSpPr>
          <p:cNvPr id="1916" name="Google Shape;1916;p237"/>
          <p:cNvSpPr txBox="1"/>
          <p:nvPr/>
        </p:nvSpPr>
        <p:spPr>
          <a:xfrm>
            <a:off x="4590800" y="3046075"/>
            <a:ext cx="21570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Workforce Identity</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Reduce IT costs with automated onboarding, centralized access and secure authentication with SSO</a:t>
            </a:r>
            <a:endParaRPr sz="1100">
              <a:solidFill>
                <a:schemeClr val="dk1"/>
              </a:solidFill>
              <a:latin typeface="Inter ExtraLight"/>
              <a:ea typeface="Inter ExtraLight"/>
              <a:cs typeface="Inter ExtraLight"/>
              <a:sym typeface="Inter ExtraLight"/>
            </a:endParaRPr>
          </a:p>
        </p:txBody>
      </p:sp>
      <p:sp>
        <p:nvSpPr>
          <p:cNvPr id="1917" name="Google Shape;1917;p237"/>
          <p:cNvSpPr txBox="1"/>
          <p:nvPr/>
        </p:nvSpPr>
        <p:spPr>
          <a:xfrm>
            <a:off x="7043300" y="3046075"/>
            <a:ext cx="1945800" cy="96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Data Management</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Gain insights into application spend and usage to drive smarter business decisions</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p:txBody>
      </p:sp>
      <p:pic>
        <p:nvPicPr>
          <p:cNvPr id="1918" name="Google Shape;1918;p237"/>
          <p:cNvPicPr preferRelativeResize="0"/>
          <p:nvPr/>
        </p:nvPicPr>
        <p:blipFill rotWithShape="1">
          <a:blip r:embed="rId4">
            <a:alphaModFix/>
          </a:blip>
          <a:srcRect b="0" l="0" r="0" t="0"/>
          <a:stretch/>
        </p:blipFill>
        <p:spPr>
          <a:xfrm>
            <a:off x="4179575" y="1776000"/>
            <a:ext cx="393600" cy="393600"/>
          </a:xfrm>
          <a:prstGeom prst="rect">
            <a:avLst/>
          </a:prstGeom>
          <a:noFill/>
          <a:ln>
            <a:noFill/>
          </a:ln>
        </p:spPr>
      </p:pic>
      <p:pic>
        <p:nvPicPr>
          <p:cNvPr id="1919" name="Google Shape;1919;p237"/>
          <p:cNvPicPr preferRelativeResize="0"/>
          <p:nvPr/>
        </p:nvPicPr>
        <p:blipFill rotWithShape="1">
          <a:blip r:embed="rId5">
            <a:alphaModFix/>
          </a:blip>
          <a:srcRect b="0" l="0" r="0" t="0"/>
          <a:stretch/>
        </p:blipFill>
        <p:spPr>
          <a:xfrm>
            <a:off x="4179575" y="3170575"/>
            <a:ext cx="393600" cy="393600"/>
          </a:xfrm>
          <a:prstGeom prst="rect">
            <a:avLst/>
          </a:prstGeom>
          <a:noFill/>
          <a:ln>
            <a:noFill/>
          </a:ln>
        </p:spPr>
      </p:pic>
      <p:pic>
        <p:nvPicPr>
          <p:cNvPr id="1920" name="Google Shape;1920;p237"/>
          <p:cNvPicPr preferRelativeResize="0"/>
          <p:nvPr/>
        </p:nvPicPr>
        <p:blipFill rotWithShape="1">
          <a:blip r:embed="rId6">
            <a:alphaModFix/>
          </a:blip>
          <a:srcRect b="0" l="0" r="0" t="0"/>
          <a:stretch/>
        </p:blipFill>
        <p:spPr>
          <a:xfrm>
            <a:off x="6649700" y="1776000"/>
            <a:ext cx="393600" cy="393600"/>
          </a:xfrm>
          <a:prstGeom prst="rect">
            <a:avLst/>
          </a:prstGeom>
          <a:noFill/>
          <a:ln>
            <a:noFill/>
          </a:ln>
        </p:spPr>
      </p:pic>
      <p:pic>
        <p:nvPicPr>
          <p:cNvPr id="1921" name="Google Shape;1921;p237"/>
          <p:cNvPicPr preferRelativeResize="0"/>
          <p:nvPr/>
        </p:nvPicPr>
        <p:blipFill rotWithShape="1">
          <a:blip r:embed="rId7">
            <a:alphaModFix/>
          </a:blip>
          <a:srcRect b="0" l="0" r="0" t="0"/>
          <a:stretch/>
        </p:blipFill>
        <p:spPr>
          <a:xfrm>
            <a:off x="6649700" y="3170575"/>
            <a:ext cx="393600" cy="393600"/>
          </a:xfrm>
          <a:prstGeom prst="rect">
            <a:avLst/>
          </a:prstGeom>
          <a:noFill/>
          <a:ln>
            <a:noFill/>
          </a:ln>
        </p:spPr>
      </p:pic>
      <p:sp>
        <p:nvSpPr>
          <p:cNvPr id="1922" name="Google Shape;1922;p237"/>
          <p:cNvSpPr txBox="1"/>
          <p:nvPr>
            <p:ph idx="4294967295" type="title"/>
          </p:nvPr>
        </p:nvSpPr>
        <p:spPr>
          <a:xfrm>
            <a:off x="457200" y="480275"/>
            <a:ext cx="76308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Gain full </a:t>
            </a:r>
            <a:r>
              <a:rPr lang="en"/>
              <a:t>visibility</a:t>
            </a:r>
            <a:r>
              <a:rPr lang="en"/>
              <a:t> and control over your </a:t>
            </a:r>
            <a:r>
              <a:rPr lang="en"/>
              <a:t>SaaS </a:t>
            </a:r>
            <a:r>
              <a:rPr lang="en"/>
              <a:t>portfolio</a:t>
            </a:r>
            <a:endParaRPr/>
          </a:p>
        </p:txBody>
      </p:sp>
      <p:sp>
        <p:nvSpPr>
          <p:cNvPr id="1923" name="Google Shape;1923;p237"/>
          <p:cNvSpPr txBox="1"/>
          <p:nvPr/>
        </p:nvSpPr>
        <p:spPr>
          <a:xfrm>
            <a:off x="457200" y="997725"/>
            <a:ext cx="8575200" cy="384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sz="1300">
                <a:solidFill>
                  <a:schemeClr val="dk1"/>
                </a:solidFill>
                <a:latin typeface="Inter ExtraLight"/>
                <a:ea typeface="Inter ExtraLight"/>
                <a:cs typeface="Inter ExtraLight"/>
                <a:sym typeface="Inter ExtraLight"/>
              </a:rPr>
              <a:t>Cut costs and save time with our subscription management tools</a:t>
            </a:r>
            <a:endParaRPr sz="1300">
              <a:solidFill>
                <a:schemeClr val="dk1"/>
              </a:solidFill>
              <a:latin typeface="Inter ExtraLight"/>
              <a:ea typeface="Inter ExtraLight"/>
              <a:cs typeface="Inter ExtraLight"/>
              <a:sym typeface="Inter Extra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p2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929" name="Google Shape;1929;p238"/>
          <p:cNvSpPr txBox="1"/>
          <p:nvPr/>
        </p:nvSpPr>
        <p:spPr>
          <a:xfrm>
            <a:off x="432625" y="1439850"/>
            <a:ext cx="7510200" cy="30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Inter"/>
                <a:ea typeface="Inter"/>
                <a:cs typeface="Inter"/>
                <a:sym typeface="Inter"/>
              </a:rPr>
              <a:t>Challenges</a:t>
            </a:r>
            <a:endParaRPr sz="12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Time-consuming, manual processes for reviewing and tracking cloud software subscriptions across 150+ community programs with distinct contracts.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Lack of visibility into cloud IT spending and limited ability to drill down into evolving program needs.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Difficulty in predicting future cloud technology requirements.</a:t>
            </a:r>
            <a:endParaRPr sz="11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Outcomes</a:t>
            </a:r>
            <a:endParaRPr b="1" sz="1200">
              <a:solidFill>
                <a:schemeClr val="lt1"/>
              </a:solidFill>
              <a:latin typeface="Inter"/>
              <a:ea typeface="Inter"/>
              <a:cs typeface="Inter"/>
              <a:sym typeface="Inter"/>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Shifted to proactive cloud planning and purchasing, aligning cloud solutions with strategic priorities.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Gained expert guidance from a technology advisor and the AppDirect team, enabling quicker, more confident cloud technology decisions.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Improved ability to anticipate cloud technology needs 6 to 12 months ahead, saving both time and money.</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Achieved enhanced ROI tracking for cloud technology spend, with detailed reporting through the AppDirect Procurement Marketplace.</a:t>
            </a:r>
            <a:endParaRPr sz="1100">
              <a:solidFill>
                <a:schemeClr val="lt1"/>
              </a:solidFill>
              <a:latin typeface="Inter ExtraLight"/>
              <a:ea typeface="Inter ExtraLight"/>
              <a:cs typeface="Inter ExtraLight"/>
              <a:sym typeface="Inter ExtraLight"/>
            </a:endParaRPr>
          </a:p>
        </p:txBody>
      </p:sp>
      <p:cxnSp>
        <p:nvCxnSpPr>
          <p:cNvPr id="1930" name="Google Shape;1930;p238"/>
          <p:cNvCxnSpPr/>
          <p:nvPr/>
        </p:nvCxnSpPr>
        <p:spPr>
          <a:xfrm>
            <a:off x="504584" y="1142875"/>
            <a:ext cx="3915000" cy="7500"/>
          </a:xfrm>
          <a:prstGeom prst="straightConnector1">
            <a:avLst/>
          </a:prstGeom>
          <a:noFill/>
          <a:ln cap="flat" cmpd="sng" w="38100">
            <a:solidFill>
              <a:schemeClr val="dk2"/>
            </a:solidFill>
            <a:prstDash val="solid"/>
            <a:round/>
            <a:headEnd len="med" w="med" type="none"/>
            <a:tailEnd len="med" w="med" type="none"/>
          </a:ln>
        </p:spPr>
      </p:cxnSp>
      <p:sp>
        <p:nvSpPr>
          <p:cNvPr id="1931" name="Google Shape;1931;p238"/>
          <p:cNvSpPr txBox="1"/>
          <p:nvPr/>
        </p:nvSpPr>
        <p:spPr>
          <a:xfrm>
            <a:off x="432625" y="425850"/>
            <a:ext cx="6492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Light"/>
                <a:ea typeface="Inter Light"/>
                <a:cs typeface="Inter Light"/>
                <a:sym typeface="Inter Light"/>
              </a:rPr>
              <a:t>How AppDirect Helped BronxWorks Streamline Cloud </a:t>
            </a:r>
            <a:endParaRPr sz="1600">
              <a:solidFill>
                <a:srgbClr val="FFFFFF"/>
              </a:solidFill>
              <a:latin typeface="Inter Light"/>
              <a:ea typeface="Inter Light"/>
              <a:cs typeface="Inter Light"/>
              <a:sym typeface="Inter Light"/>
            </a:endParaRPr>
          </a:p>
          <a:p>
            <a:pPr indent="0" lvl="0" marL="0" rtl="0" algn="l">
              <a:spcBef>
                <a:spcPts val="0"/>
              </a:spcBef>
              <a:spcAft>
                <a:spcPts val="0"/>
              </a:spcAft>
              <a:buNone/>
            </a:pPr>
            <a:r>
              <a:rPr lang="en" sz="1600">
                <a:solidFill>
                  <a:srgbClr val="FFFFFF"/>
                </a:solidFill>
                <a:latin typeface="Inter Light"/>
                <a:ea typeface="Inter Light"/>
                <a:cs typeface="Inter Light"/>
                <a:sym typeface="Inter Light"/>
              </a:rPr>
              <a:t>Technology Management</a:t>
            </a:r>
            <a:endParaRPr sz="1600">
              <a:solidFill>
                <a:srgbClr val="FFFFFF"/>
              </a:solidFill>
              <a:latin typeface="Inter Light"/>
              <a:ea typeface="Inter Light"/>
              <a:cs typeface="Inter Light"/>
              <a:sym typeface="Inter Light"/>
            </a:endParaRPr>
          </a:p>
          <a:p>
            <a:pPr indent="0" lvl="0" marL="0" rtl="0" algn="l">
              <a:spcBef>
                <a:spcPts val="0"/>
              </a:spcBef>
              <a:spcAft>
                <a:spcPts val="0"/>
              </a:spcAft>
              <a:buNone/>
            </a:pPr>
            <a:r>
              <a:t/>
            </a:r>
            <a:endParaRPr sz="1600">
              <a:solidFill>
                <a:srgbClr val="FFFFFF"/>
              </a:solidFill>
              <a:latin typeface="Inter Light"/>
              <a:ea typeface="Inter Light"/>
              <a:cs typeface="Inter Light"/>
              <a:sym typeface="Inter Light"/>
            </a:endParaRPr>
          </a:p>
        </p:txBody>
      </p:sp>
      <p:pic>
        <p:nvPicPr>
          <p:cNvPr id="1932" name="Google Shape;1932;p238" title="Bronxworks-Logo-Small.png"/>
          <p:cNvPicPr preferRelativeResize="0"/>
          <p:nvPr/>
        </p:nvPicPr>
        <p:blipFill>
          <a:blip r:embed="rId3">
            <a:alphaModFix/>
          </a:blip>
          <a:stretch>
            <a:fillRect/>
          </a:stretch>
        </p:blipFill>
        <p:spPr>
          <a:xfrm>
            <a:off x="6601750" y="226900"/>
            <a:ext cx="2254200" cy="104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p227"/>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p2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784" name="Google Shape;1784;p228"/>
          <p:cNvSpPr txBox="1"/>
          <p:nvPr>
            <p:ph type="title"/>
          </p:nvPr>
        </p:nvSpPr>
        <p:spPr>
          <a:xfrm>
            <a:off x="457200" y="7850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Centralized SaaS </a:t>
            </a:r>
            <a:r>
              <a:rPr lang="en"/>
              <a:t>management</a:t>
            </a:r>
            <a:r>
              <a:rPr lang="en"/>
              <a:t> is on the rise</a:t>
            </a:r>
            <a:endParaRPr/>
          </a:p>
          <a:p>
            <a:pPr indent="0" lvl="0" marL="0" rtl="0" algn="ctr">
              <a:spcBef>
                <a:spcPts val="0"/>
              </a:spcBef>
              <a:spcAft>
                <a:spcPts val="0"/>
              </a:spcAft>
              <a:buNone/>
            </a:pPr>
            <a:r>
              <a:t/>
            </a:r>
            <a:endParaRPr/>
          </a:p>
        </p:txBody>
      </p:sp>
      <p:sp>
        <p:nvSpPr>
          <p:cNvPr id="1785" name="Google Shape;1785;p228"/>
          <p:cNvSpPr/>
          <p:nvPr/>
        </p:nvSpPr>
        <p:spPr>
          <a:xfrm>
            <a:off x="954875" y="2247900"/>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chemeClr val="dk2"/>
                </a:solidFill>
                <a:latin typeface="Inter"/>
                <a:ea typeface="Inter"/>
                <a:cs typeface="Inter"/>
                <a:sym typeface="Inter"/>
              </a:rPr>
              <a:t>95</a:t>
            </a:r>
            <a:r>
              <a:rPr b="1" lang="en" sz="5800">
                <a:solidFill>
                  <a:schemeClr val="dk2"/>
                </a:solidFill>
                <a:latin typeface="Inter"/>
                <a:ea typeface="Inter"/>
                <a:cs typeface="Inter"/>
                <a:sym typeface="Inter"/>
              </a:rPr>
              <a:t>%</a:t>
            </a:r>
            <a:endParaRPr sz="5800">
              <a:solidFill>
                <a:schemeClr val="dk2"/>
              </a:solidFill>
              <a:latin typeface="Inter"/>
              <a:ea typeface="Inter"/>
              <a:cs typeface="Inter"/>
              <a:sym typeface="Inter"/>
            </a:endParaRPr>
          </a:p>
        </p:txBody>
      </p:sp>
      <p:sp>
        <p:nvSpPr>
          <p:cNvPr id="1786" name="Google Shape;1786;p228"/>
          <p:cNvSpPr/>
          <p:nvPr/>
        </p:nvSpPr>
        <p:spPr>
          <a:xfrm>
            <a:off x="1260425" y="3068100"/>
            <a:ext cx="27432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1200"/>
              </a:spcBef>
              <a:spcAft>
                <a:spcPts val="0"/>
              </a:spcAft>
              <a:buNone/>
            </a:pPr>
            <a:r>
              <a:rPr lang="en" sz="1200">
                <a:solidFill>
                  <a:schemeClr val="lt1"/>
                </a:solidFill>
                <a:latin typeface="Inter Light"/>
                <a:ea typeface="Inter Light"/>
                <a:cs typeface="Inter Light"/>
                <a:sym typeface="Inter Light"/>
              </a:rPr>
              <a:t>o</a:t>
            </a:r>
            <a:r>
              <a:rPr lang="en" sz="1200">
                <a:solidFill>
                  <a:schemeClr val="lt1"/>
                </a:solidFill>
                <a:latin typeface="Inter Light"/>
                <a:ea typeface="Inter Light"/>
                <a:cs typeface="Inter Light"/>
                <a:sym typeface="Inter Light"/>
              </a:rPr>
              <a:t>f organizations use SaaS </a:t>
            </a:r>
            <a:endParaRPr sz="1200">
              <a:solidFill>
                <a:schemeClr val="lt1"/>
              </a:solidFill>
              <a:latin typeface="Inter Light"/>
              <a:ea typeface="Inter Light"/>
              <a:cs typeface="Inter Light"/>
              <a:sym typeface="Inter Light"/>
            </a:endParaRPr>
          </a:p>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applications to</a:t>
            </a:r>
            <a:r>
              <a:rPr lang="en" sz="1200">
                <a:solidFill>
                  <a:schemeClr val="lt1"/>
                </a:solidFill>
                <a:latin typeface="Inter Light"/>
                <a:ea typeface="Inter Light"/>
                <a:cs typeface="Inter Light"/>
                <a:sym typeface="Inter Light"/>
              </a:rPr>
              <a:t> power their </a:t>
            </a:r>
            <a:endParaRPr sz="1200">
              <a:solidFill>
                <a:schemeClr val="lt1"/>
              </a:solidFill>
              <a:latin typeface="Inter Light"/>
              <a:ea typeface="Inter Light"/>
              <a:cs typeface="Inter Light"/>
              <a:sym typeface="Inter Light"/>
            </a:endParaRPr>
          </a:p>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businesses today</a:t>
            </a:r>
            <a:endParaRPr sz="1200">
              <a:solidFill>
                <a:schemeClr val="lt1"/>
              </a:solidFill>
              <a:latin typeface="Inter Light"/>
              <a:ea typeface="Inter Light"/>
              <a:cs typeface="Inter Light"/>
              <a:sym typeface="Inter Light"/>
            </a:endParaRPr>
          </a:p>
          <a:p>
            <a:pPr indent="0" lvl="0" marL="0" marR="0" rtl="0" algn="ctr">
              <a:lnSpc>
                <a:spcPct val="100000"/>
              </a:lnSpc>
              <a:spcBef>
                <a:spcPts val="1200"/>
              </a:spcBef>
              <a:spcAft>
                <a:spcPts val="0"/>
              </a:spcAft>
              <a:buNone/>
            </a:pPr>
            <a:r>
              <a:t/>
            </a:r>
            <a:endParaRPr sz="1200">
              <a:solidFill>
                <a:schemeClr val="lt1"/>
              </a:solidFill>
              <a:latin typeface="Inter Light"/>
              <a:ea typeface="Inter Light"/>
              <a:cs typeface="Inter Light"/>
              <a:sym typeface="Inter Light"/>
            </a:endParaRPr>
          </a:p>
        </p:txBody>
      </p:sp>
      <p:sp>
        <p:nvSpPr>
          <p:cNvPr id="1787" name="Google Shape;1787;p228"/>
          <p:cNvSpPr/>
          <p:nvPr/>
        </p:nvSpPr>
        <p:spPr>
          <a:xfrm>
            <a:off x="4609125" y="2247900"/>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chemeClr val="dk2"/>
                </a:solidFill>
                <a:latin typeface="Inter"/>
                <a:ea typeface="Inter"/>
                <a:cs typeface="Inter"/>
                <a:sym typeface="Inter"/>
              </a:rPr>
              <a:t>50%</a:t>
            </a:r>
            <a:endParaRPr sz="5800">
              <a:solidFill>
                <a:schemeClr val="dk2"/>
              </a:solidFill>
              <a:latin typeface="Inter"/>
              <a:ea typeface="Inter"/>
              <a:cs typeface="Inter"/>
              <a:sym typeface="Inter"/>
            </a:endParaRPr>
          </a:p>
        </p:txBody>
      </p:sp>
      <p:sp>
        <p:nvSpPr>
          <p:cNvPr id="1788" name="Google Shape;1788;p228"/>
          <p:cNvSpPr/>
          <p:nvPr/>
        </p:nvSpPr>
        <p:spPr>
          <a:xfrm>
            <a:off x="5091000" y="3075825"/>
            <a:ext cx="24054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1200"/>
              </a:spcBef>
              <a:spcAft>
                <a:spcPts val="0"/>
              </a:spcAft>
              <a:buNone/>
            </a:pPr>
            <a:r>
              <a:rPr lang="en" sz="1200">
                <a:solidFill>
                  <a:schemeClr val="lt1"/>
                </a:solidFill>
                <a:latin typeface="Inter Light"/>
                <a:ea typeface="Inter Light"/>
                <a:cs typeface="Inter Light"/>
                <a:sym typeface="Inter Light"/>
              </a:rPr>
              <a:t>of companies using SaaS applications will centralize management on one platform</a:t>
            </a:r>
            <a:endParaRPr sz="1200">
              <a:solidFill>
                <a:schemeClr val="lt1"/>
              </a:solidFill>
              <a:latin typeface="Inter Light"/>
              <a:ea typeface="Inter Light"/>
              <a:cs typeface="Inter Light"/>
              <a:sym typeface="Inter Light"/>
            </a:endParaRPr>
          </a:p>
          <a:p>
            <a:pPr indent="0" lvl="0" marL="0" marR="0" rtl="0" algn="ctr">
              <a:lnSpc>
                <a:spcPct val="100000"/>
              </a:lnSpc>
              <a:spcBef>
                <a:spcPts val="0"/>
              </a:spcBef>
              <a:spcAft>
                <a:spcPts val="0"/>
              </a:spcAft>
              <a:buNone/>
            </a:pPr>
            <a:r>
              <a:t/>
            </a:r>
            <a:endParaRPr sz="1200">
              <a:solidFill>
                <a:schemeClr val="lt1"/>
              </a:solidFill>
              <a:latin typeface="Inter Light"/>
              <a:ea typeface="Inter Light"/>
              <a:cs typeface="Inter Light"/>
              <a:sym typeface="Int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229"/>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Blind spots are costing you</a:t>
            </a:r>
            <a:endParaRPr/>
          </a:p>
        </p:txBody>
      </p:sp>
      <p:sp>
        <p:nvSpPr>
          <p:cNvPr id="1794" name="Google Shape;1794;p2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795" name="Google Shape;1795;p22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Organizations are losing visibility into their SaaS stack</a:t>
            </a:r>
            <a:endParaRPr/>
          </a:p>
        </p:txBody>
      </p:sp>
      <p:sp>
        <p:nvSpPr>
          <p:cNvPr id="1796" name="Google Shape;1796;p229"/>
          <p:cNvSpPr txBox="1"/>
          <p:nvPr>
            <p:ph idx="2" type="subTitle"/>
          </p:nvPr>
        </p:nvSpPr>
        <p:spPr>
          <a:xfrm>
            <a:off x="39697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100">
                <a:solidFill>
                  <a:srgbClr val="000000"/>
                </a:solidFill>
                <a:latin typeface="Inter"/>
                <a:ea typeface="Inter"/>
                <a:cs typeface="Inter"/>
                <a:sym typeface="Inter"/>
              </a:rPr>
              <a:t> </a:t>
            </a:r>
            <a:endParaRPr sz="1400"/>
          </a:p>
        </p:txBody>
      </p:sp>
      <p:sp>
        <p:nvSpPr>
          <p:cNvPr id="1797" name="Google Shape;1797;p229"/>
          <p:cNvSpPr txBox="1"/>
          <p:nvPr>
            <p:ph idx="4" type="subTitle"/>
          </p:nvPr>
        </p:nvSpPr>
        <p:spPr>
          <a:xfrm>
            <a:off x="601732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latin typeface="Inter Light"/>
                <a:ea typeface="Inter Light"/>
                <a:cs typeface="Inter Light"/>
                <a:sym typeface="Inter Light"/>
              </a:rPr>
              <a:t>Organizations are</a:t>
            </a:r>
            <a:r>
              <a:rPr lang="en" sz="1300">
                <a:latin typeface="Inter"/>
                <a:ea typeface="Inter"/>
                <a:cs typeface="Inter"/>
                <a:sym typeface="Inter"/>
              </a:rPr>
              <a:t> </a:t>
            </a:r>
            <a:r>
              <a:rPr b="1" lang="en" sz="1300">
                <a:solidFill>
                  <a:schemeClr val="dk2"/>
                </a:solidFill>
                <a:latin typeface="Inter"/>
                <a:ea typeface="Inter"/>
                <a:cs typeface="Inter"/>
                <a:sym typeface="Inter"/>
              </a:rPr>
              <a:t>5X</a:t>
            </a:r>
            <a:r>
              <a:rPr lang="en" sz="1300">
                <a:latin typeface="Inter Light"/>
                <a:ea typeface="Inter Light"/>
                <a:cs typeface="Inter Light"/>
                <a:sym typeface="Inter Light"/>
              </a:rPr>
              <a:t> more susceptible to a cybersecurity incident without centralized visibility </a:t>
            </a:r>
            <a:endParaRPr sz="1300">
              <a:latin typeface="Inter Light"/>
              <a:ea typeface="Inter Light"/>
              <a:cs typeface="Inter Light"/>
              <a:sym typeface="Inter Light"/>
            </a:endParaRPr>
          </a:p>
          <a:p>
            <a:pPr indent="0" lvl="0" marL="0" rtl="0" algn="ctr">
              <a:spcBef>
                <a:spcPts val="0"/>
              </a:spcBef>
              <a:spcAft>
                <a:spcPts val="0"/>
              </a:spcAft>
              <a:buNone/>
            </a:pPr>
            <a:r>
              <a:t/>
            </a:r>
            <a:endParaRPr/>
          </a:p>
        </p:txBody>
      </p:sp>
      <p:sp>
        <p:nvSpPr>
          <p:cNvPr id="1798" name="Google Shape;1798;p229"/>
          <p:cNvSpPr txBox="1"/>
          <p:nvPr>
            <p:ph idx="3" type="subTitle"/>
          </p:nvPr>
        </p:nvSpPr>
        <p:spPr>
          <a:xfrm>
            <a:off x="448625" y="3429000"/>
            <a:ext cx="2577300" cy="1485000"/>
          </a:xfrm>
          <a:prstGeom prst="rect">
            <a:avLst/>
          </a:prstGeom>
        </p:spPr>
        <p:txBody>
          <a:bodyPr anchorCtr="0" anchor="t" bIns="0" lIns="0" spcFirstLastPara="1" rIns="0" wrap="square" tIns="0">
            <a:noAutofit/>
          </a:bodyPr>
          <a:lstStyle/>
          <a:p>
            <a:pPr indent="0" lvl="0" marL="0" rtl="0" algn="ctr">
              <a:lnSpc>
                <a:spcPct val="100000"/>
              </a:lnSpc>
              <a:spcBef>
                <a:spcPts val="1000"/>
              </a:spcBef>
              <a:spcAft>
                <a:spcPts val="0"/>
              </a:spcAft>
              <a:buNone/>
            </a:pPr>
            <a:r>
              <a:rPr lang="en" sz="1300">
                <a:latin typeface="Inter Light"/>
                <a:ea typeface="Inter Light"/>
                <a:cs typeface="Inter Light"/>
                <a:sym typeface="Inter Light"/>
              </a:rPr>
              <a:t>Shadow IT makes up over </a:t>
            </a:r>
            <a:r>
              <a:rPr b="1" lang="en" sz="1300">
                <a:solidFill>
                  <a:schemeClr val="dk2"/>
                </a:solidFill>
                <a:latin typeface="Inter"/>
                <a:ea typeface="Inter"/>
                <a:cs typeface="Inter"/>
                <a:sym typeface="Inter"/>
              </a:rPr>
              <a:t>1/3rd</a:t>
            </a:r>
            <a:r>
              <a:rPr lang="en" sz="1300">
                <a:latin typeface="Inter Light"/>
                <a:ea typeface="Inter Light"/>
                <a:cs typeface="Inter Light"/>
                <a:sym typeface="Inter Light"/>
              </a:rPr>
              <a:t> of the IT SaaS </a:t>
            </a:r>
            <a:r>
              <a:rPr lang="en" sz="1300">
                <a:latin typeface="Inter Light"/>
                <a:ea typeface="Inter Light"/>
                <a:cs typeface="Inter Light"/>
                <a:sym typeface="Inter Light"/>
              </a:rPr>
              <a:t>stack</a:t>
            </a:r>
            <a:r>
              <a:rPr lang="en" sz="1300">
                <a:latin typeface="Inter Light"/>
                <a:ea typeface="Inter Light"/>
                <a:cs typeface="Inter Light"/>
                <a:sym typeface="Inter Light"/>
              </a:rPr>
              <a:t> </a:t>
            </a:r>
            <a:endParaRPr sz="1300">
              <a:latin typeface="Inter Light"/>
              <a:ea typeface="Inter Light"/>
              <a:cs typeface="Inter Light"/>
              <a:sym typeface="Inter Light"/>
            </a:endParaRPr>
          </a:p>
        </p:txBody>
      </p:sp>
      <p:pic>
        <p:nvPicPr>
          <p:cNvPr id="1799" name="Google Shape;1799;p229" title="Monitor-View (5).png"/>
          <p:cNvPicPr preferRelativeResize="0"/>
          <p:nvPr/>
        </p:nvPicPr>
        <p:blipFill>
          <a:blip r:embed="rId3">
            <a:alphaModFix/>
          </a:blip>
          <a:stretch>
            <a:fillRect/>
          </a:stretch>
        </p:blipFill>
        <p:spPr>
          <a:xfrm>
            <a:off x="1287038" y="2403225"/>
            <a:ext cx="797175" cy="797175"/>
          </a:xfrm>
          <a:prstGeom prst="rect">
            <a:avLst/>
          </a:prstGeom>
          <a:noFill/>
          <a:ln>
            <a:noFill/>
          </a:ln>
        </p:spPr>
      </p:pic>
      <p:pic>
        <p:nvPicPr>
          <p:cNvPr id="1800" name="Google Shape;1800;p229" title="Warning (6).png"/>
          <p:cNvPicPr preferRelativeResize="0"/>
          <p:nvPr/>
        </p:nvPicPr>
        <p:blipFill>
          <a:blip r:embed="rId4">
            <a:alphaModFix/>
          </a:blip>
          <a:stretch>
            <a:fillRect/>
          </a:stretch>
        </p:blipFill>
        <p:spPr>
          <a:xfrm>
            <a:off x="6907388" y="2403225"/>
            <a:ext cx="797175" cy="797175"/>
          </a:xfrm>
          <a:prstGeom prst="rect">
            <a:avLst/>
          </a:prstGeom>
          <a:noFill/>
          <a:ln>
            <a:noFill/>
          </a:ln>
        </p:spPr>
      </p:pic>
      <p:sp>
        <p:nvSpPr>
          <p:cNvPr id="1801" name="Google Shape;1801;p229"/>
          <p:cNvSpPr txBox="1"/>
          <p:nvPr>
            <p:ph idx="3" type="subTitle"/>
          </p:nvPr>
        </p:nvSpPr>
        <p:spPr>
          <a:xfrm>
            <a:off x="3352075" y="3431054"/>
            <a:ext cx="2339100" cy="134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latin typeface="Inter Light"/>
                <a:ea typeface="Inter Light"/>
                <a:cs typeface="Inter Light"/>
                <a:sym typeface="Inter Light"/>
              </a:rPr>
              <a:t>The average company loses </a:t>
            </a:r>
            <a:r>
              <a:rPr b="1" lang="en" sz="1300">
                <a:solidFill>
                  <a:schemeClr val="dk2"/>
                </a:solidFill>
                <a:latin typeface="Inter"/>
                <a:ea typeface="Inter"/>
                <a:cs typeface="Inter"/>
                <a:sym typeface="Inter"/>
              </a:rPr>
              <a:t>$8.3M</a:t>
            </a:r>
            <a:r>
              <a:rPr lang="en" sz="1300">
                <a:latin typeface="Inter Light"/>
                <a:ea typeface="Inter Light"/>
                <a:cs typeface="Inter Light"/>
                <a:sym typeface="Inter Light"/>
              </a:rPr>
              <a:t> in unused SaaS licenses </a:t>
            </a:r>
            <a:endParaRPr sz="1300">
              <a:latin typeface="Inter Light"/>
              <a:ea typeface="Inter Light"/>
              <a:cs typeface="Inter Light"/>
              <a:sym typeface="Inter Light"/>
            </a:endParaRPr>
          </a:p>
          <a:p>
            <a:pPr indent="0" lvl="0" marL="0" rtl="0" algn="ctr">
              <a:lnSpc>
                <a:spcPct val="100000"/>
              </a:lnSpc>
              <a:spcBef>
                <a:spcPts val="1000"/>
              </a:spcBef>
              <a:spcAft>
                <a:spcPts val="0"/>
              </a:spcAft>
              <a:buNone/>
            </a:pPr>
            <a:r>
              <a:t/>
            </a:r>
            <a:endParaRPr sz="1300">
              <a:latin typeface="Inter Light"/>
              <a:ea typeface="Inter Light"/>
              <a:cs typeface="Inter Light"/>
              <a:sym typeface="Inter Light"/>
            </a:endParaRPr>
          </a:p>
        </p:txBody>
      </p:sp>
      <p:pic>
        <p:nvPicPr>
          <p:cNvPr id="1802" name="Google Shape;1802;p229" title="Coin (7).png"/>
          <p:cNvPicPr preferRelativeResize="0"/>
          <p:nvPr/>
        </p:nvPicPr>
        <p:blipFill>
          <a:blip r:embed="rId5">
            <a:alphaModFix/>
          </a:blip>
          <a:stretch>
            <a:fillRect/>
          </a:stretch>
        </p:blipFill>
        <p:spPr>
          <a:xfrm>
            <a:off x="4097396" y="2403225"/>
            <a:ext cx="848591" cy="8485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230"/>
          <p:cNvSpPr txBox="1"/>
          <p:nvPr>
            <p:ph idx="4294967295" type="title"/>
          </p:nvPr>
        </p:nvSpPr>
        <p:spPr>
          <a:xfrm>
            <a:off x="621800" y="1672900"/>
            <a:ext cx="5398800" cy="2157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700">
                <a:solidFill>
                  <a:schemeClr val="lt1"/>
                </a:solidFill>
              </a:rPr>
              <a:t>Organizations that don’t have centralized visibility into their SaaS will overspend by </a:t>
            </a:r>
            <a:r>
              <a:rPr b="1" lang="en" sz="2700">
                <a:solidFill>
                  <a:schemeClr val="accent2"/>
                </a:solidFill>
                <a:latin typeface="Inter"/>
                <a:ea typeface="Inter"/>
                <a:cs typeface="Inter"/>
                <a:sym typeface="Inter"/>
              </a:rPr>
              <a:t>25% or more</a:t>
            </a:r>
            <a:r>
              <a:rPr lang="en" sz="2700">
                <a:solidFill>
                  <a:schemeClr val="lt1"/>
                </a:solidFill>
              </a:rPr>
              <a:t> </a:t>
            </a:r>
            <a:endParaRPr sz="2700">
              <a:solidFill>
                <a:schemeClr val="lt1"/>
              </a:solidFill>
            </a:endParaRPr>
          </a:p>
        </p:txBody>
      </p:sp>
      <p:sp>
        <p:nvSpPr>
          <p:cNvPr id="1808" name="Google Shape;1808;p2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809" name="Google Shape;1809;p230"/>
          <p:cNvPicPr preferRelativeResize="0"/>
          <p:nvPr>
            <p:ph idx="3" type="pic"/>
          </p:nvPr>
        </p:nvPicPr>
        <p:blipFill rotWithShape="1">
          <a:blip r:embed="rId3">
            <a:alphaModFix/>
          </a:blip>
          <a:srcRect b="3661" l="0" r="0" t="3651"/>
          <a:stretch/>
        </p:blipFill>
        <p:spPr>
          <a:xfrm>
            <a:off x="6111950" y="787325"/>
            <a:ext cx="2389576" cy="3875999"/>
          </a:xfrm>
          <a:prstGeom prst="rect">
            <a:avLst/>
          </a:prstGeom>
        </p:spPr>
      </p:pic>
      <p:sp>
        <p:nvSpPr>
          <p:cNvPr id="1810" name="Google Shape;1810;p23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23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AppDirect</a:t>
            </a:r>
            <a:r>
              <a:rPr lang="en"/>
              <a:t> can help</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2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821" name="Google Shape;1821;p232"/>
          <p:cNvSpPr txBox="1"/>
          <p:nvPr/>
        </p:nvSpPr>
        <p:spPr>
          <a:xfrm>
            <a:off x="359700" y="460000"/>
            <a:ext cx="805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comprehensive solution for </a:t>
            </a:r>
            <a:r>
              <a:rPr lang="en" sz="2150">
                <a:solidFill>
                  <a:schemeClr val="dk2"/>
                </a:solidFill>
                <a:latin typeface="Inter ExtraLight"/>
                <a:ea typeface="Inter ExtraLight"/>
                <a:cs typeface="Inter ExtraLight"/>
                <a:sym typeface="Inter ExtraLight"/>
              </a:rPr>
              <a:t>smarter SaaS spending </a:t>
            </a:r>
            <a:endParaRPr sz="2150">
              <a:solidFill>
                <a:schemeClr val="dk2"/>
              </a:solidFill>
              <a:latin typeface="Inter ExtraLight"/>
              <a:ea typeface="Inter ExtraLight"/>
              <a:cs typeface="Inter ExtraLight"/>
              <a:sym typeface="Inter ExtraLight"/>
            </a:endParaRPr>
          </a:p>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and management </a:t>
            </a:r>
            <a:endParaRPr sz="2150">
              <a:solidFill>
                <a:schemeClr val="dk2"/>
              </a:solidFill>
              <a:latin typeface="Inter ExtraLight"/>
              <a:ea typeface="Inter ExtraLight"/>
              <a:cs typeface="Inter ExtraLight"/>
              <a:sym typeface="Inter ExtraLight"/>
            </a:endParaRPr>
          </a:p>
        </p:txBody>
      </p:sp>
      <p:sp>
        <p:nvSpPr>
          <p:cNvPr id="1822" name="Google Shape;1822;p232"/>
          <p:cNvSpPr/>
          <p:nvPr/>
        </p:nvSpPr>
        <p:spPr>
          <a:xfrm>
            <a:off x="2595313"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UNIFIED BILLING &amp; </a:t>
            </a:r>
            <a:r>
              <a:rPr b="1" lang="en" sz="1200">
                <a:solidFill>
                  <a:schemeClr val="dk2"/>
                </a:solidFill>
                <a:latin typeface="Inter"/>
                <a:ea typeface="Inter"/>
                <a:cs typeface="Inter"/>
                <a:sym typeface="Inter"/>
              </a:rPr>
              <a:t>MANAGEMENT  </a:t>
            </a:r>
            <a:endParaRPr b="1" sz="1200">
              <a:solidFill>
                <a:schemeClr val="dk2"/>
              </a:solidFill>
              <a:latin typeface="Inter"/>
              <a:ea typeface="Inter"/>
              <a:cs typeface="Inter"/>
              <a:sym typeface="Inter"/>
            </a:endParaRPr>
          </a:p>
        </p:txBody>
      </p:sp>
      <p:sp>
        <p:nvSpPr>
          <p:cNvPr id="1823" name="Google Shape;1823;p232"/>
          <p:cNvSpPr/>
          <p:nvPr/>
        </p:nvSpPr>
        <p:spPr>
          <a:xfrm>
            <a:off x="3126463"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824" name="Google Shape;1824;p232"/>
          <p:cNvSpPr/>
          <p:nvPr/>
        </p:nvSpPr>
        <p:spPr>
          <a:xfrm>
            <a:off x="1165350" y="2074676"/>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sp>
        <p:nvSpPr>
          <p:cNvPr id="1825" name="Google Shape;1825;p232"/>
          <p:cNvSpPr/>
          <p:nvPr/>
        </p:nvSpPr>
        <p:spPr>
          <a:xfrm>
            <a:off x="634200"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100">
                <a:solidFill>
                  <a:srgbClr val="ABE7FF"/>
                </a:solidFill>
                <a:latin typeface="Inter"/>
                <a:ea typeface="Inter"/>
                <a:cs typeface="Inter"/>
                <a:sym typeface="Inter"/>
              </a:rPr>
              <a:t>INDUSTRY-LEADING EXPERTISE </a:t>
            </a:r>
            <a:r>
              <a:rPr b="1" lang="en" sz="1100">
                <a:solidFill>
                  <a:srgbClr val="ABE7FF"/>
                </a:solidFill>
                <a:latin typeface="Inter"/>
                <a:ea typeface="Inter"/>
                <a:cs typeface="Inter"/>
                <a:sym typeface="Inter"/>
              </a:rPr>
              <a:t>&amp; CATALOG</a:t>
            </a:r>
            <a:endParaRPr b="1" sz="1100">
              <a:solidFill>
                <a:srgbClr val="ABE7FF"/>
              </a:solidFill>
              <a:latin typeface="Inter"/>
              <a:ea typeface="Inter"/>
              <a:cs typeface="Inter"/>
              <a:sym typeface="Inter"/>
            </a:endParaRPr>
          </a:p>
        </p:txBody>
      </p:sp>
      <p:pic>
        <p:nvPicPr>
          <p:cNvPr id="1826" name="Google Shape;1826;p232" title="Cycle.png"/>
          <p:cNvPicPr preferRelativeResize="0"/>
          <p:nvPr/>
        </p:nvPicPr>
        <p:blipFill>
          <a:blip r:embed="rId3">
            <a:alphaModFix/>
          </a:blip>
          <a:stretch>
            <a:fillRect/>
          </a:stretch>
        </p:blipFill>
        <p:spPr>
          <a:xfrm>
            <a:off x="3220312" y="2168676"/>
            <a:ext cx="559000" cy="559000"/>
          </a:xfrm>
          <a:prstGeom prst="rect">
            <a:avLst/>
          </a:prstGeom>
          <a:noFill/>
          <a:ln>
            <a:noFill/>
          </a:ln>
        </p:spPr>
      </p:pic>
      <p:pic>
        <p:nvPicPr>
          <p:cNvPr id="1827" name="Google Shape;1827;p232" title="Person-Star.png"/>
          <p:cNvPicPr preferRelativeResize="0"/>
          <p:nvPr/>
        </p:nvPicPr>
        <p:blipFill>
          <a:blip r:embed="rId4">
            <a:alphaModFix/>
          </a:blip>
          <a:stretch>
            <a:fillRect/>
          </a:stretch>
        </p:blipFill>
        <p:spPr>
          <a:xfrm>
            <a:off x="1235700" y="2145176"/>
            <a:ext cx="606001" cy="606001"/>
          </a:xfrm>
          <a:prstGeom prst="rect">
            <a:avLst/>
          </a:prstGeom>
          <a:noFill/>
          <a:ln>
            <a:noFill/>
          </a:ln>
        </p:spPr>
      </p:pic>
      <p:sp>
        <p:nvSpPr>
          <p:cNvPr id="1828" name="Google Shape;1828;p232"/>
          <p:cNvSpPr/>
          <p:nvPr/>
        </p:nvSpPr>
        <p:spPr>
          <a:xfrm>
            <a:off x="4660338" y="3117524"/>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CENTRALIZED VISIBILITY</a:t>
            </a:r>
            <a:endParaRPr b="1" sz="1200">
              <a:solidFill>
                <a:schemeClr val="dk2"/>
              </a:solidFill>
              <a:latin typeface="Inter"/>
              <a:ea typeface="Inter"/>
              <a:cs typeface="Inter"/>
              <a:sym typeface="Inter"/>
            </a:endParaRPr>
          </a:p>
        </p:txBody>
      </p:sp>
      <p:sp>
        <p:nvSpPr>
          <p:cNvPr id="1829" name="Google Shape;1829;p232"/>
          <p:cNvSpPr/>
          <p:nvPr/>
        </p:nvSpPr>
        <p:spPr>
          <a:xfrm>
            <a:off x="5023038"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830" name="Google Shape;1830;p232" title="View.png"/>
          <p:cNvPicPr preferRelativeResize="0"/>
          <p:nvPr/>
        </p:nvPicPr>
        <p:blipFill>
          <a:blip r:embed="rId5">
            <a:alphaModFix/>
          </a:blip>
          <a:stretch>
            <a:fillRect/>
          </a:stretch>
        </p:blipFill>
        <p:spPr>
          <a:xfrm>
            <a:off x="5093388" y="2145176"/>
            <a:ext cx="605999" cy="606001"/>
          </a:xfrm>
          <a:prstGeom prst="rect">
            <a:avLst/>
          </a:prstGeom>
          <a:noFill/>
          <a:ln>
            <a:noFill/>
          </a:ln>
        </p:spPr>
      </p:pic>
      <p:sp>
        <p:nvSpPr>
          <p:cNvPr id="1831" name="Google Shape;1831;p232"/>
          <p:cNvSpPr/>
          <p:nvPr/>
        </p:nvSpPr>
        <p:spPr>
          <a:xfrm>
            <a:off x="6497650" y="3061274"/>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COST OPTIMIZATION</a:t>
            </a:r>
            <a:endParaRPr b="1" sz="1200">
              <a:solidFill>
                <a:schemeClr val="dk2"/>
              </a:solidFill>
              <a:latin typeface="Inter"/>
              <a:ea typeface="Inter"/>
              <a:cs typeface="Inter"/>
              <a:sym typeface="Inter"/>
            </a:endParaRPr>
          </a:p>
        </p:txBody>
      </p:sp>
      <p:sp>
        <p:nvSpPr>
          <p:cNvPr id="1832" name="Google Shape;1832;p232"/>
          <p:cNvSpPr/>
          <p:nvPr/>
        </p:nvSpPr>
        <p:spPr>
          <a:xfrm>
            <a:off x="6860350"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833" name="Google Shape;1833;p232" title="Auto Pay (4).png"/>
          <p:cNvPicPr preferRelativeResize="0"/>
          <p:nvPr/>
        </p:nvPicPr>
        <p:blipFill>
          <a:blip r:embed="rId6">
            <a:alphaModFix/>
          </a:blip>
          <a:stretch>
            <a:fillRect/>
          </a:stretch>
        </p:blipFill>
        <p:spPr>
          <a:xfrm>
            <a:off x="6919600" y="2134076"/>
            <a:ext cx="628200" cy="62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233"/>
          <p:cNvSpPr txBox="1"/>
          <p:nvPr>
            <p:ph idx="1" type="body"/>
          </p:nvPr>
        </p:nvSpPr>
        <p:spPr>
          <a:xfrm>
            <a:off x="352800" y="2013525"/>
            <a:ext cx="4203600" cy="21795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lt1"/>
              </a:buClr>
              <a:buSzPts val="2400"/>
              <a:buFont typeface="Arial"/>
              <a:buNone/>
            </a:pPr>
            <a:r>
              <a:rPr lang="en" sz="2500">
                <a:latin typeface="Open Sans Light"/>
                <a:ea typeface="Open Sans Light"/>
                <a:cs typeface="Open Sans Light"/>
                <a:sym typeface="Open Sans Light"/>
              </a:rPr>
              <a:t>Meet the Relationship-Driven B2B Platform </a:t>
            </a:r>
            <a:endParaRPr sz="2200">
              <a:latin typeface="Calibri"/>
              <a:ea typeface="Calibri"/>
              <a:cs typeface="Calibri"/>
              <a:sym typeface="Calibri"/>
            </a:endParaRPr>
          </a:p>
          <a:p>
            <a:pPr indent="0" lvl="0" marL="0" rtl="0" algn="l">
              <a:spcBef>
                <a:spcPts val="1000"/>
              </a:spcBef>
              <a:spcAft>
                <a:spcPts val="1000"/>
              </a:spcAft>
              <a:buClr>
                <a:schemeClr val="lt1"/>
              </a:buClr>
              <a:buSzPts val="2400"/>
              <a:buFont typeface="Arial"/>
              <a:buNone/>
            </a:pPr>
            <a:r>
              <a:rPr lang="en" sz="1350">
                <a:latin typeface="Open Sans Light"/>
                <a:ea typeface="Open Sans Light"/>
                <a:cs typeface="Open Sans Light"/>
                <a:sym typeface="Open Sans Light"/>
              </a:rPr>
              <a:t>We connect you with expert advisors and the digital tools you need make it easier to find, buy, and manage your cloud portfolio.</a:t>
            </a:r>
            <a:endParaRPr/>
          </a:p>
        </p:txBody>
      </p:sp>
      <p:pic>
        <p:nvPicPr>
          <p:cNvPr id="1839" name="Google Shape;1839;p233"/>
          <p:cNvPicPr preferRelativeResize="0"/>
          <p:nvPr/>
        </p:nvPicPr>
        <p:blipFill rotWithShape="1">
          <a:blip r:embed="rId3">
            <a:alphaModFix/>
          </a:blip>
          <a:srcRect b="0" l="0" r="0" t="0"/>
          <a:stretch/>
        </p:blipFill>
        <p:spPr>
          <a:xfrm>
            <a:off x="457207" y="624545"/>
            <a:ext cx="2503325" cy="611500"/>
          </a:xfrm>
          <a:prstGeom prst="rect">
            <a:avLst/>
          </a:prstGeom>
          <a:noFill/>
          <a:ln>
            <a:noFill/>
          </a:ln>
        </p:spPr>
      </p:pic>
      <p:pic>
        <p:nvPicPr>
          <p:cNvPr id="1840" name="Google Shape;1840;p233"/>
          <p:cNvPicPr preferRelativeResize="0"/>
          <p:nvPr/>
        </p:nvPicPr>
        <p:blipFill rotWithShape="1">
          <a:blip r:embed="rId4">
            <a:alphaModFix/>
          </a:blip>
          <a:srcRect b="0" l="49" r="39" t="0"/>
          <a:stretch/>
        </p:blipFill>
        <p:spPr>
          <a:xfrm>
            <a:off x="5851749" y="1349448"/>
            <a:ext cx="1251752" cy="1251771"/>
          </a:xfrm>
          <a:prstGeom prst="rect">
            <a:avLst/>
          </a:prstGeom>
          <a:noFill/>
          <a:ln>
            <a:noFill/>
          </a:ln>
        </p:spPr>
      </p:pic>
      <p:pic>
        <p:nvPicPr>
          <p:cNvPr id="1841" name="Google Shape;1841;p233"/>
          <p:cNvPicPr preferRelativeResize="0"/>
          <p:nvPr/>
        </p:nvPicPr>
        <p:blipFill rotWithShape="1">
          <a:blip r:embed="rId5">
            <a:alphaModFix/>
          </a:blip>
          <a:srcRect b="0" l="0" r="0" t="0"/>
          <a:stretch/>
        </p:blipFill>
        <p:spPr>
          <a:xfrm>
            <a:off x="3711625" y="1904840"/>
            <a:ext cx="5567140" cy="18892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pic>
        <p:nvPicPr>
          <p:cNvPr id="1846" name="Google Shape;1846;p234"/>
          <p:cNvPicPr preferRelativeResize="0"/>
          <p:nvPr/>
        </p:nvPicPr>
        <p:blipFill rotWithShape="1">
          <a:blip r:embed="rId3">
            <a:alphaModFix/>
          </a:blip>
          <a:srcRect b="0" l="49" r="39" t="0"/>
          <a:stretch/>
        </p:blipFill>
        <p:spPr>
          <a:xfrm>
            <a:off x="3807000" y="1551703"/>
            <a:ext cx="1488226" cy="1488243"/>
          </a:xfrm>
          <a:prstGeom prst="rect">
            <a:avLst/>
          </a:prstGeom>
          <a:noFill/>
          <a:ln>
            <a:noFill/>
          </a:ln>
        </p:spPr>
      </p:pic>
      <p:sp>
        <p:nvSpPr>
          <p:cNvPr id="1847" name="Google Shape;1847;p234"/>
          <p:cNvSpPr txBox="1"/>
          <p:nvPr>
            <p:ph idx="4294967295"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2000">
                <a:solidFill>
                  <a:schemeClr val="lt1"/>
                </a:solidFill>
              </a:rPr>
              <a:t>One location to buy and manage your SaaS portfolio</a:t>
            </a:r>
            <a:endParaRPr sz="2000">
              <a:solidFill>
                <a:schemeClr val="lt1"/>
              </a:solidFill>
            </a:endParaRPr>
          </a:p>
        </p:txBody>
      </p:sp>
      <p:sp>
        <p:nvSpPr>
          <p:cNvPr id="1848" name="Google Shape;1848;p2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849" name="Google Shape;1849;p234"/>
          <p:cNvPicPr preferRelativeResize="0"/>
          <p:nvPr/>
        </p:nvPicPr>
        <p:blipFill rotWithShape="1">
          <a:blip r:embed="rId4">
            <a:alphaModFix/>
          </a:blip>
          <a:srcRect b="0" l="0" r="0" t="0"/>
          <a:stretch/>
        </p:blipFill>
        <p:spPr>
          <a:xfrm>
            <a:off x="1262575" y="2212012"/>
            <a:ext cx="6618849" cy="2246125"/>
          </a:xfrm>
          <a:prstGeom prst="rect">
            <a:avLst/>
          </a:prstGeom>
          <a:noFill/>
          <a:ln>
            <a:noFill/>
          </a:ln>
        </p:spPr>
      </p:pic>
      <p:sp>
        <p:nvSpPr>
          <p:cNvPr id="1850" name="Google Shape;1850;p234"/>
          <p:cNvSpPr txBox="1"/>
          <p:nvPr/>
        </p:nvSpPr>
        <p:spPr>
          <a:xfrm>
            <a:off x="694600" y="2659725"/>
            <a:ext cx="1808700" cy="1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a:ea typeface="Inter"/>
                <a:cs typeface="Inter"/>
                <a:sym typeface="Inter"/>
              </a:rPr>
              <a:t>Find all the SaaS to power your business </a:t>
            </a:r>
            <a:endParaRPr sz="1200">
              <a:solidFill>
                <a:schemeClr val="lt1"/>
              </a:solidFill>
              <a:latin typeface="Inter"/>
              <a:ea typeface="Inter"/>
              <a:cs typeface="Inter"/>
              <a:sym typeface="Inter"/>
            </a:endParaRPr>
          </a:p>
          <a:p>
            <a:pPr indent="0" lvl="0" marL="0" rtl="0" algn="ctr">
              <a:spcBef>
                <a:spcPts val="0"/>
              </a:spcBef>
              <a:spcAft>
                <a:spcPts val="0"/>
              </a:spcAft>
              <a:buNone/>
            </a:pPr>
            <a:r>
              <a:t/>
            </a:r>
            <a:endParaRPr sz="1200">
              <a:solidFill>
                <a:schemeClr val="lt1"/>
              </a:solidFill>
              <a:latin typeface="Inter"/>
              <a:ea typeface="Inter"/>
              <a:cs typeface="Inter"/>
              <a:sym typeface="Inter"/>
            </a:endParaRPr>
          </a:p>
        </p:txBody>
      </p:sp>
      <p:sp>
        <p:nvSpPr>
          <p:cNvPr id="1851" name="Google Shape;1851;p234"/>
          <p:cNvSpPr txBox="1"/>
          <p:nvPr/>
        </p:nvSpPr>
        <p:spPr>
          <a:xfrm>
            <a:off x="6579125" y="2856825"/>
            <a:ext cx="1902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a:ea typeface="Inter"/>
                <a:cs typeface="Inter"/>
                <a:sym typeface="Inter"/>
              </a:rPr>
              <a:t>Gain centralized access </a:t>
            </a:r>
            <a:endParaRPr sz="1200">
              <a:solidFill>
                <a:schemeClr val="lt1"/>
              </a:solidFill>
              <a:latin typeface="Inter"/>
              <a:ea typeface="Inter"/>
              <a:cs typeface="Inter"/>
              <a:sym typeface="Inter"/>
            </a:endParaRPr>
          </a:p>
          <a:p>
            <a:pPr indent="0" lvl="0" marL="0" rtl="0" algn="l">
              <a:spcBef>
                <a:spcPts val="0"/>
              </a:spcBef>
              <a:spcAft>
                <a:spcPts val="0"/>
              </a:spcAft>
              <a:buNone/>
            </a:pPr>
            <a:r>
              <a:t/>
            </a:r>
            <a:endParaRPr sz="1200">
              <a:solidFill>
                <a:schemeClr val="lt1"/>
              </a:solidFill>
              <a:latin typeface="Inter"/>
              <a:ea typeface="Inter"/>
              <a:cs typeface="Inter"/>
              <a:sym typeface="Inter"/>
            </a:endParaRPr>
          </a:p>
        </p:txBody>
      </p:sp>
      <p:cxnSp>
        <p:nvCxnSpPr>
          <p:cNvPr id="1852" name="Google Shape;1852;p234"/>
          <p:cNvCxnSpPr/>
          <p:nvPr/>
        </p:nvCxnSpPr>
        <p:spPr>
          <a:xfrm>
            <a:off x="777375" y="3223625"/>
            <a:ext cx="1648800" cy="0"/>
          </a:xfrm>
          <a:prstGeom prst="straightConnector1">
            <a:avLst/>
          </a:prstGeom>
          <a:noFill/>
          <a:ln cap="flat" cmpd="sng" w="9525">
            <a:solidFill>
              <a:schemeClr val="dk2"/>
            </a:solidFill>
            <a:prstDash val="solid"/>
            <a:round/>
            <a:headEnd len="med" w="med" type="none"/>
            <a:tailEnd len="med" w="med" type="none"/>
          </a:ln>
        </p:spPr>
      </p:cxnSp>
      <p:cxnSp>
        <p:nvCxnSpPr>
          <p:cNvPr id="1853" name="Google Shape;1853;p234"/>
          <p:cNvCxnSpPr/>
          <p:nvPr/>
        </p:nvCxnSpPr>
        <p:spPr>
          <a:xfrm>
            <a:off x="6650375" y="3223625"/>
            <a:ext cx="1759500" cy="0"/>
          </a:xfrm>
          <a:prstGeom prst="straightConnector1">
            <a:avLst/>
          </a:prstGeom>
          <a:noFill/>
          <a:ln cap="flat" cmpd="sng" w="9525">
            <a:solidFill>
              <a:schemeClr val="dk2"/>
            </a:solidFill>
            <a:prstDash val="solid"/>
            <a:round/>
            <a:headEnd len="med" w="med" type="none"/>
            <a:tailEnd len="med" w="med" type="none"/>
          </a:ln>
        </p:spPr>
      </p:cxnSp>
      <p:sp>
        <p:nvSpPr>
          <p:cNvPr id="1854" name="Google Shape;1854;p234"/>
          <p:cNvSpPr txBox="1"/>
          <p:nvPr/>
        </p:nvSpPr>
        <p:spPr>
          <a:xfrm>
            <a:off x="3579225" y="1167838"/>
            <a:ext cx="2040600" cy="1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a:ea typeface="Inter"/>
                <a:cs typeface="Inter"/>
                <a:sym typeface="Inter"/>
              </a:rPr>
              <a:t>Rely on a team of experts</a:t>
            </a:r>
            <a:endParaRPr sz="1200">
              <a:solidFill>
                <a:schemeClr val="lt1"/>
              </a:solidFill>
              <a:latin typeface="Inter"/>
              <a:ea typeface="Inter"/>
              <a:cs typeface="Inter"/>
              <a:sym typeface="Inter"/>
            </a:endParaRPr>
          </a:p>
          <a:p>
            <a:pPr indent="0" lvl="0" marL="0" rtl="0" algn="ctr">
              <a:spcBef>
                <a:spcPts val="0"/>
              </a:spcBef>
              <a:spcAft>
                <a:spcPts val="0"/>
              </a:spcAft>
              <a:buNone/>
            </a:pPr>
            <a:r>
              <a:t/>
            </a:r>
            <a:endParaRPr sz="1200">
              <a:solidFill>
                <a:schemeClr val="lt1"/>
              </a:solidFill>
              <a:latin typeface="Inter"/>
              <a:ea typeface="Inter"/>
              <a:cs typeface="Inter"/>
              <a:sym typeface="Inter"/>
            </a:endParaRPr>
          </a:p>
        </p:txBody>
      </p:sp>
      <p:cxnSp>
        <p:nvCxnSpPr>
          <p:cNvPr id="1855" name="Google Shape;1855;p234"/>
          <p:cNvCxnSpPr/>
          <p:nvPr/>
        </p:nvCxnSpPr>
        <p:spPr>
          <a:xfrm>
            <a:off x="4014175" y="1477763"/>
            <a:ext cx="994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