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218.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1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219.xml"/>
  <Override ContentType="application/vnd.openxmlformats-officedocument.presentationml.slideLayout+xml" PartName="/ppt/slideLayouts/slideLayout70.xml"/>
  <Override ContentType="application/vnd.openxmlformats-officedocument.presentationml.slideLayout+xml" PartName="/ppt/slideLayouts/slideLayout217.xml"/>
  <Override ContentType="application/vnd.openxmlformats-officedocument.presentationml.slideLayout+xml" PartName="/ppt/slideLayouts/slideLayout128.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220.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190.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216.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221.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215.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869" r:id="rId4"/>
    <p:sldMasterId id="2147483870" r:id="rId5"/>
    <p:sldMasterId id="2147483871" r:id="rId6"/>
    <p:sldMasterId id="2147483872"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Lst>
  <p:sldSz cy="5143500" cx="9144000"/>
  <p:notesSz cx="6858000" cy="9144000"/>
  <p:embeddedFontLst>
    <p:embeddedFont>
      <p:font typeface="Roboto Serif"/>
      <p:regular r:id="rId23"/>
      <p:bold r:id="rId24"/>
      <p:italic r:id="rId25"/>
      <p:boldItalic r:id="rId26"/>
    </p:embeddedFont>
    <p:embeddedFont>
      <p:font typeface="Inter Light"/>
      <p:regular r:id="rId27"/>
      <p:bold r:id="rId28"/>
      <p:italic r:id="rId29"/>
      <p:boldItalic r:id="rId30"/>
    </p:embeddedFont>
    <p:embeddedFont>
      <p:font typeface="Inter"/>
      <p:regular r:id="rId31"/>
      <p:bold r:id="rId32"/>
      <p:italic r:id="rId33"/>
      <p:boldItalic r:id="rId34"/>
    </p:embeddedFont>
    <p:embeddedFont>
      <p:font typeface="Montserrat Medium"/>
      <p:regular r:id="rId35"/>
      <p:bold r:id="rId36"/>
      <p:italic r:id="rId37"/>
      <p:boldItalic r:id="rId38"/>
    </p:embeddedFont>
    <p:embeddedFont>
      <p:font typeface="Open Sans SemiBold"/>
      <p:regular r:id="rId39"/>
      <p:bold r:id="rId40"/>
      <p:italic r:id="rId41"/>
      <p:boldItalic r:id="rId42"/>
    </p:embeddedFont>
    <p:embeddedFont>
      <p:font typeface="Montserrat ExtraLight"/>
      <p:regular r:id="rId43"/>
      <p:bold r:id="rId44"/>
      <p:italic r:id="rId45"/>
      <p:boldItalic r:id="rId46"/>
    </p:embeddedFont>
    <p:embeddedFont>
      <p:font typeface="Open Sans ExtraBold"/>
      <p:bold r:id="rId47"/>
      <p:boldItalic r:id="rId48"/>
    </p:embeddedFont>
    <p:embeddedFont>
      <p:font typeface="Inter ExtraLight"/>
      <p:regular r:id="rId49"/>
      <p:bold r:id="rId50"/>
      <p:italic r:id="rId51"/>
      <p:boldItalic r:id="rId52"/>
    </p:embeddedFont>
    <p:embeddedFont>
      <p:font typeface="Inter Medium"/>
      <p:regular r:id="rId53"/>
      <p:bold r:id="rId54"/>
      <p:italic r:id="rId55"/>
      <p:boldItalic r:id="rId56"/>
    </p:embeddedFont>
    <p:embeddedFont>
      <p:font typeface="Open Sans Light"/>
      <p:regular r:id="rId57"/>
      <p:bold r:id="rId58"/>
      <p:italic r:id="rId59"/>
      <p:boldItalic r:id="rId60"/>
    </p:embeddedFont>
    <p:embeddedFont>
      <p:font typeface="Open Sans"/>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03">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03"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SemiBold-bold.fntdata"/><Relationship Id="rId42" Type="http://schemas.openxmlformats.org/officeDocument/2006/relationships/font" Target="fonts/OpenSansSemiBold-boldItalic.fntdata"/><Relationship Id="rId41" Type="http://schemas.openxmlformats.org/officeDocument/2006/relationships/font" Target="fonts/OpenSansSemiBold-italic.fntdata"/><Relationship Id="rId44" Type="http://schemas.openxmlformats.org/officeDocument/2006/relationships/font" Target="fonts/MontserratExtraLight-bold.fntdata"/><Relationship Id="rId43" Type="http://schemas.openxmlformats.org/officeDocument/2006/relationships/font" Target="fonts/MontserratExtraLight-regular.fntdata"/><Relationship Id="rId46" Type="http://schemas.openxmlformats.org/officeDocument/2006/relationships/font" Target="fonts/MontserratExtraLight-boldItalic.fntdata"/><Relationship Id="rId45" Type="http://schemas.openxmlformats.org/officeDocument/2006/relationships/font" Target="fonts/MontserratExtraLight-italic.fntdata"/><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font" Target="fonts/OpenSansExtraBold-boldItalic.fntdata"/><Relationship Id="rId47" Type="http://schemas.openxmlformats.org/officeDocument/2006/relationships/font" Target="fonts/OpenSansExtraBold-bold.fntdata"/><Relationship Id="rId49" Type="http://schemas.openxmlformats.org/officeDocument/2006/relationships/font" Target="fonts/InterExtraLight-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font" Target="fonts/Inter-regular.fntdata"/><Relationship Id="rId30" Type="http://schemas.openxmlformats.org/officeDocument/2006/relationships/font" Target="fonts/InterLight-boldItalic.fntdata"/><Relationship Id="rId33" Type="http://schemas.openxmlformats.org/officeDocument/2006/relationships/font" Target="fonts/Inter-italic.fntdata"/><Relationship Id="rId32" Type="http://schemas.openxmlformats.org/officeDocument/2006/relationships/font" Target="fonts/Inter-bold.fntdata"/><Relationship Id="rId35" Type="http://schemas.openxmlformats.org/officeDocument/2006/relationships/font" Target="fonts/MontserratMedium-regular.fntdata"/><Relationship Id="rId34" Type="http://schemas.openxmlformats.org/officeDocument/2006/relationships/font" Target="fonts/Inter-boldItalic.fntdata"/><Relationship Id="rId37" Type="http://schemas.openxmlformats.org/officeDocument/2006/relationships/font" Target="fonts/MontserratMedium-italic.fntdata"/><Relationship Id="rId36" Type="http://schemas.openxmlformats.org/officeDocument/2006/relationships/font" Target="fonts/MontserratMedium-bold.fntdata"/><Relationship Id="rId39" Type="http://schemas.openxmlformats.org/officeDocument/2006/relationships/font" Target="fonts/OpenSansSemiBold-regular.fntdata"/><Relationship Id="rId38" Type="http://schemas.openxmlformats.org/officeDocument/2006/relationships/font" Target="fonts/MontserratMedium-boldItalic.fntdata"/><Relationship Id="rId62" Type="http://schemas.openxmlformats.org/officeDocument/2006/relationships/font" Target="fonts/OpenSans-bold.fntdata"/><Relationship Id="rId61" Type="http://schemas.openxmlformats.org/officeDocument/2006/relationships/font" Target="fonts/OpenSans-regular.fntdata"/><Relationship Id="rId20" Type="http://schemas.openxmlformats.org/officeDocument/2006/relationships/slide" Target="slides/slide12.xml"/><Relationship Id="rId64" Type="http://schemas.openxmlformats.org/officeDocument/2006/relationships/font" Target="fonts/OpenSans-boldItalic.fntdata"/><Relationship Id="rId63" Type="http://schemas.openxmlformats.org/officeDocument/2006/relationships/font" Target="fonts/OpenSans-italic.fntdata"/><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font" Target="fonts/RobotoSerif-bold.fntdata"/><Relationship Id="rId23" Type="http://schemas.openxmlformats.org/officeDocument/2006/relationships/font" Target="fonts/RobotoSerif-regular.fntdata"/><Relationship Id="rId60" Type="http://schemas.openxmlformats.org/officeDocument/2006/relationships/font" Target="fonts/OpenSansLight-boldItalic.fntdata"/><Relationship Id="rId26" Type="http://schemas.openxmlformats.org/officeDocument/2006/relationships/font" Target="fonts/RobotoSerif-boldItalic.fntdata"/><Relationship Id="rId25" Type="http://schemas.openxmlformats.org/officeDocument/2006/relationships/font" Target="fonts/RobotoSerif-italic.fntdata"/><Relationship Id="rId28" Type="http://schemas.openxmlformats.org/officeDocument/2006/relationships/font" Target="fonts/InterLight-bold.fntdata"/><Relationship Id="rId27" Type="http://schemas.openxmlformats.org/officeDocument/2006/relationships/font" Target="fonts/InterLight-regular.fntdata"/><Relationship Id="rId29" Type="http://schemas.openxmlformats.org/officeDocument/2006/relationships/font" Target="fonts/InterLight-italic.fntdata"/><Relationship Id="rId51" Type="http://schemas.openxmlformats.org/officeDocument/2006/relationships/font" Target="fonts/InterExtraLight-italic.fntdata"/><Relationship Id="rId50" Type="http://schemas.openxmlformats.org/officeDocument/2006/relationships/font" Target="fonts/InterExtraLight-bold.fntdata"/><Relationship Id="rId53" Type="http://schemas.openxmlformats.org/officeDocument/2006/relationships/font" Target="fonts/InterMedium-regular.fntdata"/><Relationship Id="rId52" Type="http://schemas.openxmlformats.org/officeDocument/2006/relationships/font" Target="fonts/InterExtraLight-boldItalic.fntdata"/><Relationship Id="rId11" Type="http://schemas.openxmlformats.org/officeDocument/2006/relationships/slide" Target="slides/slide3.xml"/><Relationship Id="rId55" Type="http://schemas.openxmlformats.org/officeDocument/2006/relationships/font" Target="fonts/InterMedium-italic.fntdata"/><Relationship Id="rId10" Type="http://schemas.openxmlformats.org/officeDocument/2006/relationships/slide" Target="slides/slide2.xml"/><Relationship Id="rId54" Type="http://schemas.openxmlformats.org/officeDocument/2006/relationships/font" Target="fonts/InterMedium-bold.fntdata"/><Relationship Id="rId13" Type="http://schemas.openxmlformats.org/officeDocument/2006/relationships/slide" Target="slides/slide5.xml"/><Relationship Id="rId57" Type="http://schemas.openxmlformats.org/officeDocument/2006/relationships/font" Target="fonts/OpenSansLight-regular.fntdata"/><Relationship Id="rId12" Type="http://schemas.openxmlformats.org/officeDocument/2006/relationships/slide" Target="slides/slide4.xml"/><Relationship Id="rId56" Type="http://schemas.openxmlformats.org/officeDocument/2006/relationships/font" Target="fonts/InterMedium-boldItalic.fntdata"/><Relationship Id="rId15" Type="http://schemas.openxmlformats.org/officeDocument/2006/relationships/slide" Target="slides/slide7.xml"/><Relationship Id="rId59" Type="http://schemas.openxmlformats.org/officeDocument/2006/relationships/font" Target="fonts/OpenSansLight-italic.fntdata"/><Relationship Id="rId14" Type="http://schemas.openxmlformats.org/officeDocument/2006/relationships/slide" Target="slides/slide6.xml"/><Relationship Id="rId58" Type="http://schemas.openxmlformats.org/officeDocument/2006/relationships/font" Target="fonts/OpenSansLight-bold.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ppdirect.com/resources/how-bronxworks-simplified-its-approach-to-finding-buying-and-managing-technology-with-appdirect"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7" name="Shape 1767"/>
        <p:cNvGrpSpPr/>
        <p:nvPr/>
      </p:nvGrpSpPr>
      <p:grpSpPr>
        <a:xfrm>
          <a:off x="0" y="0"/>
          <a:ext cx="0" cy="0"/>
          <a:chOff x="0" y="0"/>
          <a:chExt cx="0" cy="0"/>
        </a:xfrm>
      </p:grpSpPr>
      <p:sp>
        <p:nvSpPr>
          <p:cNvPr id="1768" name="Google Shape;1768;g181d095fc23_0_7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9" name="Google Shape;1769;g181d095fc23_0_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Clr>
                <a:schemeClr val="dk1"/>
              </a:buClr>
              <a:buSzPts val="1100"/>
              <a:buFont typeface="Arial"/>
              <a:buNone/>
            </a:pPr>
            <a:r>
              <a:rPr b="1" lang="en">
                <a:solidFill>
                  <a:schemeClr val="dk1"/>
                </a:solidFill>
              </a:rPr>
              <a:t> </a:t>
            </a:r>
            <a:endParaRPr b="1" strike="sngStrike">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6" name="Shape 1856"/>
        <p:cNvGrpSpPr/>
        <p:nvPr/>
      </p:nvGrpSpPr>
      <p:grpSpPr>
        <a:xfrm>
          <a:off x="0" y="0"/>
          <a:ext cx="0" cy="0"/>
          <a:chOff x="0" y="0"/>
          <a:chExt cx="0" cy="0"/>
        </a:xfrm>
      </p:grpSpPr>
      <p:sp>
        <p:nvSpPr>
          <p:cNvPr id="1857" name="Google Shape;1857;g229be632314_0_1735:notes"/>
          <p:cNvSpPr/>
          <p:nvPr>
            <p:ph idx="2" type="sldImg"/>
          </p:nvPr>
        </p:nvSpPr>
        <p:spPr>
          <a:xfrm>
            <a:off x="381794" y="685800"/>
            <a:ext cx="60942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8" name="Google Shape;1858;g229be632314_0_17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
                <a:solidFill>
                  <a:schemeClr val="dk1"/>
                </a:solidFill>
                <a:latin typeface="Inter"/>
                <a:ea typeface="Inter"/>
                <a:cs typeface="Inter"/>
                <a:sym typeface="Inter"/>
              </a:rPr>
              <a:t>“We offer a comprehensive catalog featuring all the </a:t>
            </a:r>
            <a:r>
              <a:rPr b="1" lang="en">
                <a:solidFill>
                  <a:schemeClr val="dk1"/>
                </a:solidFill>
                <a:latin typeface="Inter"/>
                <a:ea typeface="Inter"/>
                <a:cs typeface="Inter"/>
                <a:sym typeface="Inter"/>
              </a:rPr>
              <a:t>top industry-leading providers. Find all the apps from brands you trust.”</a:t>
            </a:r>
            <a:endParaRPr>
              <a:solidFill>
                <a:schemeClr val="dk1"/>
              </a:solidFill>
              <a:latin typeface="Inter"/>
              <a:ea typeface="Inter"/>
              <a:cs typeface="Inter"/>
              <a:sym typeface="Inter"/>
            </a:endParaRPr>
          </a:p>
          <a:p>
            <a:pPr indent="0" lvl="0" marL="45720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859" name="Google Shape;1859;g229be632314_0_173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9" name="Shape 1889"/>
        <p:cNvGrpSpPr/>
        <p:nvPr/>
      </p:nvGrpSpPr>
      <p:grpSpPr>
        <a:xfrm>
          <a:off x="0" y="0"/>
          <a:ext cx="0" cy="0"/>
          <a:chOff x="0" y="0"/>
          <a:chExt cx="0" cy="0"/>
        </a:xfrm>
      </p:grpSpPr>
      <p:sp>
        <p:nvSpPr>
          <p:cNvPr id="1890" name="Google Shape;1890;g347daf159dd_0_4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1" name="Google Shape;1891;g347daf159dd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“We're here to help, with over 5 million customers served, offering comprehensive support from cloud migrations to expert consulting and premium technical assistance."</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9" name="Shape 1909"/>
        <p:cNvGrpSpPr/>
        <p:nvPr/>
      </p:nvGrpSpPr>
      <p:grpSpPr>
        <a:xfrm>
          <a:off x="0" y="0"/>
          <a:ext cx="0" cy="0"/>
          <a:chOff x="0" y="0"/>
          <a:chExt cx="0" cy="0"/>
        </a:xfrm>
      </p:grpSpPr>
      <p:sp>
        <p:nvSpPr>
          <p:cNvPr id="1910" name="Google Shape;1910;g347daf159dd_1_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1" name="Google Shape;1911;g347daf159dd_1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b="1" lang="en">
                <a:solidFill>
                  <a:schemeClr val="dk1"/>
                </a:solidFill>
              </a:rPr>
              <a:t>Marketplace: “</a:t>
            </a:r>
            <a:r>
              <a:rPr lang="en">
                <a:solidFill>
                  <a:schemeClr val="dk1"/>
                </a:solidFill>
              </a:rPr>
              <a:t>With access to a</a:t>
            </a:r>
            <a:r>
              <a:rPr b="1" lang="en">
                <a:solidFill>
                  <a:schemeClr val="dk1"/>
                </a:solidFill>
              </a:rPr>
              <a:t>n industry-leading catalog</a:t>
            </a:r>
            <a:r>
              <a:rPr lang="en">
                <a:solidFill>
                  <a:schemeClr val="dk1"/>
                </a:solidFill>
              </a:rPr>
              <a:t>, you can </a:t>
            </a:r>
            <a:r>
              <a:rPr b="1" lang="en">
                <a:solidFill>
                  <a:schemeClr val="dk1"/>
                </a:solidFill>
              </a:rPr>
              <a:t>simplify procurement</a:t>
            </a:r>
            <a:r>
              <a:rPr lang="en">
                <a:solidFill>
                  <a:schemeClr val="dk1"/>
                </a:solidFill>
              </a:rPr>
              <a:t> and streamline the process of buying and integrating the apps you need.”</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Spend Management: “Save time</a:t>
            </a:r>
            <a:r>
              <a:rPr lang="en">
                <a:solidFill>
                  <a:schemeClr val="dk1"/>
                </a:solidFill>
              </a:rPr>
              <a:t> and reduce costs with </a:t>
            </a:r>
            <a:r>
              <a:rPr b="1" lang="en">
                <a:solidFill>
                  <a:schemeClr val="dk1"/>
                </a:solidFill>
              </a:rPr>
              <a:t>centralized subscription management</a:t>
            </a:r>
            <a:r>
              <a:rPr lang="en">
                <a:solidFill>
                  <a:schemeClr val="dk1"/>
                </a:solidFill>
              </a:rPr>
              <a:t>. Manage, track, and pay for all your subscriptions from a single platform, eliminating complexity and ensuring better control over your SaaS spend.”</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Workforce Identity: “Secure your business</a:t>
            </a:r>
            <a:r>
              <a:rPr lang="en">
                <a:solidFill>
                  <a:schemeClr val="dk1"/>
                </a:solidFill>
              </a:rPr>
              <a:t> while reducing IT costs. </a:t>
            </a:r>
            <a:r>
              <a:rPr b="1" lang="en">
                <a:solidFill>
                  <a:schemeClr val="dk1"/>
                </a:solidFill>
              </a:rPr>
              <a:t>Automate onboarding</a:t>
            </a:r>
            <a:r>
              <a:rPr lang="en">
                <a:solidFill>
                  <a:schemeClr val="dk1"/>
                </a:solidFill>
              </a:rPr>
              <a:t>, provide </a:t>
            </a:r>
            <a:r>
              <a:rPr b="1" lang="en">
                <a:solidFill>
                  <a:schemeClr val="dk1"/>
                </a:solidFill>
              </a:rPr>
              <a:t>centralized access</a:t>
            </a:r>
            <a:r>
              <a:rPr lang="en">
                <a:solidFill>
                  <a:schemeClr val="dk1"/>
                </a:solidFill>
              </a:rPr>
              <a:t>, and enable </a:t>
            </a:r>
            <a:r>
              <a:rPr b="1" lang="en">
                <a:solidFill>
                  <a:schemeClr val="dk1"/>
                </a:solidFill>
              </a:rPr>
              <a:t>SSO authentication</a:t>
            </a:r>
            <a:r>
              <a:rPr lang="en">
                <a:solidFill>
                  <a:schemeClr val="dk1"/>
                </a:solidFill>
              </a:rPr>
              <a:t> to enhance security and improve user access management—all with minimal effort.”</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Data Management: “Make smarter business decisions</a:t>
            </a:r>
            <a:r>
              <a:rPr lang="en">
                <a:solidFill>
                  <a:schemeClr val="dk1"/>
                </a:solidFill>
              </a:rPr>
              <a:t> with actionable insights. Our </a:t>
            </a:r>
            <a:r>
              <a:rPr b="1" lang="en">
                <a:solidFill>
                  <a:schemeClr val="dk1"/>
                </a:solidFill>
              </a:rPr>
              <a:t>data management tools</a:t>
            </a:r>
            <a:r>
              <a:rPr lang="en">
                <a:solidFill>
                  <a:schemeClr val="dk1"/>
                </a:solidFill>
              </a:rPr>
              <a:t> give you visibility into application spend and usage, helping you optimize your SaaS portfolio and ensure you're getting the best value</a:t>
            </a:r>
            <a:r>
              <a:rPr lang="en">
                <a:solidFill>
                  <a:schemeClr val="dk1"/>
                </a:solidFill>
              </a:rPr>
              <a:t> </a:t>
            </a:r>
            <a:r>
              <a:rPr lang="en">
                <a:solidFill>
                  <a:schemeClr val="dk1"/>
                </a:solidFill>
              </a:rPr>
              <a:t>from your investments.”</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4" name="Shape 1924"/>
        <p:cNvGrpSpPr/>
        <p:nvPr/>
      </p:nvGrpSpPr>
      <p:grpSpPr>
        <a:xfrm>
          <a:off x="0" y="0"/>
          <a:ext cx="0" cy="0"/>
          <a:chOff x="0" y="0"/>
          <a:chExt cx="0" cy="0"/>
        </a:xfrm>
      </p:grpSpPr>
      <p:sp>
        <p:nvSpPr>
          <p:cNvPr id="1925" name="Google Shape;1925;g34c1c2bdaf3_1_10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6" name="Google Shape;1926;g34c1c2bdaf3_1_10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Read the full case study </a:t>
            </a:r>
            <a:r>
              <a:rPr lang="en" u="sng">
                <a:solidFill>
                  <a:schemeClr val="dk1"/>
                </a:solidFill>
                <a:hlinkClick r:id="rId2">
                  <a:extLst>
                    <a:ext uri="{A12FA001-AC4F-418D-AE19-62706E023703}">
                      <ahyp:hlinkClr val="tx"/>
                    </a:ext>
                  </a:extLst>
                </a:hlinkClick>
              </a:rPr>
              <a:t>here</a:t>
            </a:r>
            <a:r>
              <a:rPr lang="en">
                <a:solidFill>
                  <a:schemeClr val="dk1"/>
                </a:solidFill>
              </a:rPr>
              <a:t>. </a:t>
            </a:r>
            <a:endParaRPr>
              <a:solidFill>
                <a:schemeClr val="dk1"/>
              </a:solidFill>
            </a:endParaRPr>
          </a:p>
          <a:p>
            <a:pPr indent="0" lvl="0" marL="0" rtl="0" algn="l">
              <a:spcBef>
                <a:spcPts val="0"/>
              </a:spcBef>
              <a:spcAft>
                <a:spcPts val="0"/>
              </a:spcAft>
              <a:buNone/>
            </a:pPr>
            <a:r>
              <a:t/>
            </a:r>
            <a:endParaRPr>
              <a:solidFill>
                <a:schemeClr val="dk1"/>
              </a:solidFill>
              <a:highlight>
                <a:srgbClr val="FFFFFF"/>
              </a:high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3" name="Shape 1933"/>
        <p:cNvGrpSpPr/>
        <p:nvPr/>
      </p:nvGrpSpPr>
      <p:grpSpPr>
        <a:xfrm>
          <a:off x="0" y="0"/>
          <a:ext cx="0" cy="0"/>
          <a:chOff x="0" y="0"/>
          <a:chExt cx="0" cy="0"/>
        </a:xfrm>
      </p:grpSpPr>
      <p:sp>
        <p:nvSpPr>
          <p:cNvPr id="1934" name="Google Shape;1934;g181d095fc23_0_9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5" name="Google Shape;1935;g181d095fc23_0_9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4" name="Shape 1774"/>
        <p:cNvGrpSpPr/>
        <p:nvPr/>
      </p:nvGrpSpPr>
      <p:grpSpPr>
        <a:xfrm>
          <a:off x="0" y="0"/>
          <a:ext cx="0" cy="0"/>
          <a:chOff x="0" y="0"/>
          <a:chExt cx="0" cy="0"/>
        </a:xfrm>
      </p:grpSpPr>
      <p:sp>
        <p:nvSpPr>
          <p:cNvPr id="1775" name="Google Shape;1775;g34035160cb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6" name="Google Shape;1776;g34035160c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9" name="Shape 1779"/>
        <p:cNvGrpSpPr/>
        <p:nvPr/>
      </p:nvGrpSpPr>
      <p:grpSpPr>
        <a:xfrm>
          <a:off x="0" y="0"/>
          <a:ext cx="0" cy="0"/>
          <a:chOff x="0" y="0"/>
          <a:chExt cx="0" cy="0"/>
        </a:xfrm>
      </p:grpSpPr>
      <p:sp>
        <p:nvSpPr>
          <p:cNvPr id="1780" name="Google Shape;1780;g351f07d2994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1" name="Google Shape;1781;g351f07d2994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 “Today, SaaS is everywhere—</a:t>
            </a:r>
            <a:r>
              <a:rPr b="1" lang="en">
                <a:solidFill>
                  <a:schemeClr val="dk1"/>
                </a:solidFill>
              </a:rPr>
              <a:t>95% of organizations use SaaS application</a:t>
            </a:r>
            <a:r>
              <a:rPr lang="en">
                <a:solidFill>
                  <a:schemeClr val="dk1"/>
                </a:solidFill>
              </a:rPr>
              <a:t>s to power their business. But what’s changing is how those apps are being managed.”</a:t>
            </a:r>
            <a:br>
              <a:rPr lang="en">
                <a:solidFill>
                  <a:schemeClr val="dk1"/>
                </a:solidFill>
              </a:rPr>
            </a:br>
            <a:r>
              <a:rPr lang="en">
                <a:solidFill>
                  <a:schemeClr val="dk1"/>
                </a:solidFill>
              </a:rPr>
              <a:t>“By 2027, </a:t>
            </a:r>
            <a:r>
              <a:rPr b="1" lang="en">
                <a:solidFill>
                  <a:schemeClr val="dk1"/>
                </a:solidFill>
              </a:rPr>
              <a:t>half of all companies will adopt a centralized approach using a SaaS Management Platform</a:t>
            </a:r>
            <a:r>
              <a:rPr lang="en">
                <a:solidFill>
                  <a:schemeClr val="dk1"/>
                </a:solidFill>
              </a:rPr>
              <a:t> (SMP) to address their shadow IT concerns. Why? Because the cost of decentralized SaaS is no longer sustainable.”</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9" name="Shape 1789"/>
        <p:cNvGrpSpPr/>
        <p:nvPr/>
      </p:nvGrpSpPr>
      <p:grpSpPr>
        <a:xfrm>
          <a:off x="0" y="0"/>
          <a:ext cx="0" cy="0"/>
          <a:chOff x="0" y="0"/>
          <a:chExt cx="0" cy="0"/>
        </a:xfrm>
      </p:grpSpPr>
      <p:sp>
        <p:nvSpPr>
          <p:cNvPr id="1790" name="Google Shape;1790;g347daf159dd_1_1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1" name="Google Shape;1791;g347daf159dd_1_1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latin typeface="Inter"/>
                <a:ea typeface="Inter"/>
                <a:cs typeface="Inter"/>
                <a:sym typeface="Inter"/>
              </a:rPr>
              <a:t>“Let me ask you, do you know exactly how many applications your teams are using right now?”</a:t>
            </a:r>
            <a:endParaRPr>
              <a:solidFill>
                <a:schemeClr val="dk1"/>
              </a:solidFill>
              <a:latin typeface="Inter"/>
              <a:ea typeface="Inter"/>
              <a:cs typeface="Inter"/>
              <a:sym typeface="Inter"/>
            </a:endParaRPr>
          </a:p>
          <a:p>
            <a:pPr indent="0" lvl="0" marL="0" rtl="0" algn="l">
              <a:lnSpc>
                <a:spcPct val="115000"/>
              </a:lnSpc>
              <a:spcBef>
                <a:spcPts val="0"/>
              </a:spcBef>
              <a:spcAft>
                <a:spcPts val="0"/>
              </a:spcAft>
              <a:buNone/>
            </a:pPr>
            <a:r>
              <a:rPr lang="en">
                <a:solidFill>
                  <a:schemeClr val="dk1"/>
                </a:solidFill>
                <a:latin typeface="Inter"/>
                <a:ea typeface="Inter"/>
                <a:cs typeface="Inter"/>
                <a:sym typeface="Inter"/>
              </a:rPr>
              <a:t>“Most companies we talk to are surprised to learn that </a:t>
            </a:r>
            <a:r>
              <a:rPr b="1" lang="en">
                <a:solidFill>
                  <a:schemeClr val="dk1"/>
                </a:solidFill>
                <a:latin typeface="Inter"/>
                <a:ea typeface="Inter"/>
                <a:cs typeface="Inter"/>
                <a:sym typeface="Inter"/>
              </a:rPr>
              <a:t>IT only controls about 30% of total SaaS spend</a:t>
            </a:r>
            <a:r>
              <a:rPr lang="en">
                <a:solidFill>
                  <a:schemeClr val="dk1"/>
                </a:solidFill>
                <a:latin typeface="Inter"/>
                <a:ea typeface="Inter"/>
                <a:cs typeface="Inter"/>
                <a:sym typeface="Inter"/>
              </a:rPr>
              <a:t>. The rest? It’s happening across departments – marketing, sales, HR – all buying tools without IT involvement.”</a:t>
            </a:r>
            <a:endParaRPr>
              <a:solidFill>
                <a:schemeClr val="dk1"/>
              </a:solidFill>
              <a:latin typeface="Inter"/>
              <a:ea typeface="Inter"/>
              <a:cs typeface="Inter"/>
              <a:sym typeface="Inter"/>
            </a:endParaRPr>
          </a:p>
          <a:p>
            <a:pPr indent="0" lvl="0" marL="0" rtl="0" algn="l">
              <a:lnSpc>
                <a:spcPct val="115000"/>
              </a:lnSpc>
              <a:spcBef>
                <a:spcPts val="0"/>
              </a:spcBef>
              <a:spcAft>
                <a:spcPts val="0"/>
              </a:spcAft>
              <a:buNone/>
            </a:pPr>
            <a:r>
              <a:rPr lang="en">
                <a:solidFill>
                  <a:schemeClr val="dk1"/>
                </a:solidFill>
                <a:latin typeface="Inter"/>
                <a:ea typeface="Inter"/>
                <a:cs typeface="Inter"/>
                <a:sym typeface="Inter"/>
              </a:rPr>
              <a:t>“This creates what we call </a:t>
            </a:r>
            <a:r>
              <a:rPr b="1" lang="en">
                <a:solidFill>
                  <a:schemeClr val="dk1"/>
                </a:solidFill>
                <a:latin typeface="Inter"/>
                <a:ea typeface="Inter"/>
                <a:cs typeface="Inter"/>
                <a:sym typeface="Inter"/>
              </a:rPr>
              <a:t>shadow IT</a:t>
            </a:r>
            <a:r>
              <a:rPr lang="en">
                <a:solidFill>
                  <a:schemeClr val="dk1"/>
                </a:solidFill>
                <a:latin typeface="Inter"/>
                <a:ea typeface="Inter"/>
                <a:cs typeface="Inter"/>
                <a:sym typeface="Inter"/>
              </a:rPr>
              <a:t>. And it’s not small—</a:t>
            </a:r>
            <a:r>
              <a:rPr b="1" lang="en">
                <a:solidFill>
                  <a:schemeClr val="dk1"/>
                </a:solidFill>
                <a:latin typeface="Inter"/>
                <a:ea typeface="Inter"/>
                <a:cs typeface="Inter"/>
                <a:sym typeface="Inter"/>
              </a:rPr>
              <a:t>it often makes up over a third of your SaaS stack.</a:t>
            </a:r>
            <a:r>
              <a:rPr lang="en">
                <a:solidFill>
                  <a:schemeClr val="dk1"/>
                </a:solidFill>
                <a:latin typeface="Inter"/>
                <a:ea typeface="Inter"/>
                <a:cs typeface="Inter"/>
                <a:sym typeface="Inter"/>
              </a:rPr>
              <a:t> </a:t>
            </a:r>
            <a:r>
              <a:rPr lang="en">
                <a:solidFill>
                  <a:schemeClr val="dk1"/>
                </a:solidFill>
              </a:rPr>
              <a:t>Now, let’s talk about what those blind spots are actually costing you:</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Companies lose an average of </a:t>
            </a:r>
            <a:r>
              <a:rPr b="1" lang="en">
                <a:solidFill>
                  <a:schemeClr val="dk1"/>
                </a:solidFill>
              </a:rPr>
              <a:t>$8.3 million per year</a:t>
            </a:r>
            <a:r>
              <a:rPr lang="en">
                <a:solidFill>
                  <a:schemeClr val="dk1"/>
                </a:solidFill>
              </a:rPr>
              <a:t> on unused SaaS licenses - tools that are bought but sit on the shelf unused.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Even worse, without centralized visibility, you’re </a:t>
            </a:r>
            <a:r>
              <a:rPr b="1" lang="en">
                <a:solidFill>
                  <a:schemeClr val="dk1"/>
                </a:solidFill>
              </a:rPr>
              <a:t>5x more likely to face a cybersecurity incident</a:t>
            </a:r>
            <a:r>
              <a:rPr lang="en">
                <a:solidFill>
                  <a:schemeClr val="dk1"/>
                </a:solidFill>
              </a:rPr>
              <a: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Inter"/>
              <a:ea typeface="Inter"/>
              <a:cs typeface="Inter"/>
              <a:sym typeface="Inter"/>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Inter"/>
                <a:ea typeface="Inter"/>
                <a:cs typeface="Inter"/>
                <a:sym typeface="Inter"/>
              </a:rPr>
              <a:t>“So the real challenge we see is that companies</a:t>
            </a:r>
            <a:r>
              <a:rPr lang="en">
                <a:solidFill>
                  <a:schemeClr val="dk1"/>
                </a:solidFill>
                <a:latin typeface="Inter"/>
                <a:ea typeface="Inter"/>
                <a:cs typeface="Inter"/>
                <a:sym typeface="Inter"/>
              </a:rPr>
              <a:t> don’t have the visibility or resources they need to manage their SaaS portfolio effectively.”</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3" name="Shape 1803"/>
        <p:cNvGrpSpPr/>
        <p:nvPr/>
      </p:nvGrpSpPr>
      <p:grpSpPr>
        <a:xfrm>
          <a:off x="0" y="0"/>
          <a:ext cx="0" cy="0"/>
          <a:chOff x="0" y="0"/>
          <a:chExt cx="0" cy="0"/>
        </a:xfrm>
      </p:grpSpPr>
      <p:sp>
        <p:nvSpPr>
          <p:cNvPr id="1804" name="Google Shape;1804;g351cac86fe3_0_4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5" name="Google Shape;1805;g351cac86fe3_0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1100"/>
              <a:buFont typeface="Arial"/>
              <a:buNone/>
            </a:pPr>
            <a:r>
              <a:rPr lang="en">
                <a:solidFill>
                  <a:schemeClr val="dk1"/>
                </a:solidFill>
                <a:latin typeface="Inter"/>
                <a:ea typeface="Inter"/>
                <a:cs typeface="Inter"/>
                <a:sym typeface="Inter"/>
              </a:rPr>
              <a:t> </a:t>
            </a:r>
            <a:r>
              <a:rPr lang="en">
                <a:solidFill>
                  <a:schemeClr val="dk1"/>
                </a:solidFill>
              </a:rPr>
              <a:t>“Here’s the bottom line: Gartner predicts that </a:t>
            </a:r>
            <a:r>
              <a:rPr b="1" lang="en">
                <a:solidFill>
                  <a:schemeClr val="dk1"/>
                </a:solidFill>
              </a:rPr>
              <a:t>if you don’t have centralized visibility into your SaaS, you’ll overspend by at least 25%.</a:t>
            </a:r>
            <a:r>
              <a:rPr lang="en">
                <a:solidFill>
                  <a:schemeClr val="dk1"/>
                </a:solidFill>
              </a:rPr>
              <a:t>” </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“In today’s economic climate, that kind of waste just isn’t sustainable. The organizations that win are the ones who take proactive control—who shift from reactive cleanup to strategic SaaS management.”</a:t>
            </a:r>
            <a:endParaRPr>
              <a:solidFill>
                <a:schemeClr val="dk1"/>
              </a:solidFill>
            </a:endParaRPr>
          </a:p>
          <a:p>
            <a:pPr indent="0" lvl="0" marL="0" rtl="0" algn="l">
              <a:lnSpc>
                <a:spcPct val="90000"/>
              </a:lnSpc>
              <a:spcBef>
                <a:spcPts val="0"/>
              </a:spcBef>
              <a:spcAft>
                <a:spcPts val="0"/>
              </a:spcAft>
              <a:buClr>
                <a:schemeClr val="dk1"/>
              </a:buClr>
              <a:buSzPts val="1100"/>
              <a:buFont typeface="Arial"/>
              <a:buNone/>
            </a:pPr>
            <a:r>
              <a:rPr lang="en">
                <a:solidFill>
                  <a:schemeClr val="dk1"/>
                </a:solidFill>
                <a:latin typeface="Inter"/>
                <a:ea typeface="Inter"/>
                <a:cs typeface="Inter"/>
                <a:sym typeface="Inter"/>
              </a:rPr>
              <a:t>“And that’s exactly where we come in.” </a:t>
            </a:r>
            <a:endParaRPr>
              <a:solidFill>
                <a:schemeClr val="dk1"/>
              </a:solidFill>
              <a:latin typeface="Inter"/>
              <a:ea typeface="Inter"/>
              <a:cs typeface="Inter"/>
              <a:sym typeface="Inter"/>
            </a:endParaRPr>
          </a:p>
          <a:p>
            <a:pPr indent="0" lvl="0" marL="0" rtl="0" algn="l">
              <a:lnSpc>
                <a:spcPct val="90000"/>
              </a:lnSpc>
              <a:spcBef>
                <a:spcPts val="0"/>
              </a:spcBef>
              <a:spcAft>
                <a:spcPts val="0"/>
              </a:spcAft>
              <a:buClr>
                <a:schemeClr val="dk1"/>
              </a:buClr>
              <a:buSzPts val="1100"/>
              <a:buFont typeface="Arial"/>
              <a:buNone/>
            </a:pPr>
            <a:r>
              <a:rPr lang="en">
                <a:solidFill>
                  <a:schemeClr val="dk1"/>
                </a:solidFill>
                <a:latin typeface="Inter"/>
                <a:ea typeface="Inter"/>
                <a:cs typeface="Inter"/>
                <a:sym typeface="Inter"/>
              </a:rPr>
              <a:t> </a:t>
            </a:r>
            <a:endParaRPr>
              <a:solidFill>
                <a:schemeClr val="dk1"/>
              </a:solidFill>
              <a:latin typeface="Inter"/>
              <a:ea typeface="Inter"/>
              <a:cs typeface="Inter"/>
              <a:sym typeface="Inte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1" name="Shape 1811"/>
        <p:cNvGrpSpPr/>
        <p:nvPr/>
      </p:nvGrpSpPr>
      <p:grpSpPr>
        <a:xfrm>
          <a:off x="0" y="0"/>
          <a:ext cx="0" cy="0"/>
          <a:chOff x="0" y="0"/>
          <a:chExt cx="0" cy="0"/>
        </a:xfrm>
      </p:grpSpPr>
      <p:sp>
        <p:nvSpPr>
          <p:cNvPr id="1812" name="Google Shape;1812;g351cac86f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3" name="Google Shape;1813;g351cac86f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6" name="Shape 1816"/>
        <p:cNvGrpSpPr/>
        <p:nvPr/>
      </p:nvGrpSpPr>
      <p:grpSpPr>
        <a:xfrm>
          <a:off x="0" y="0"/>
          <a:ext cx="0" cy="0"/>
          <a:chOff x="0" y="0"/>
          <a:chExt cx="0" cy="0"/>
        </a:xfrm>
      </p:grpSpPr>
      <p:sp>
        <p:nvSpPr>
          <p:cNvPr id="1817" name="Google Shape;1817;g34bd67d4b6e_0_1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8" name="Google Shape;1818;g34bd67d4b6e_0_1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“We know that finding the right solutions and managing your ongoing subscriptions can be overwhelming, but with AppDirect, you don’t have to navigate it alone. Lean on our expertise to help you identify and manage the best solutions from an industry-leading portfolio of SaaS applications. All your subscriptions are managed in a single location, streamlining operations and empowering your business to spend smarter and make more informed decisions.”</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Industry-Leading </a:t>
            </a:r>
            <a:r>
              <a:rPr b="1" lang="en">
                <a:solidFill>
                  <a:schemeClr val="dk1"/>
                </a:solidFill>
              </a:rPr>
              <a:t>E</a:t>
            </a:r>
            <a:r>
              <a:rPr b="1" lang="en">
                <a:solidFill>
                  <a:schemeClr val="dk1"/>
                </a:solidFill>
              </a:rPr>
              <a:t>xpertise &amp; Catalog</a:t>
            </a:r>
            <a:r>
              <a:rPr lang="en">
                <a:solidFill>
                  <a:schemeClr val="dk1"/>
                </a:solidFill>
              </a:rPr>
              <a:t>: “Our vendor-agnostic experts guide you through the complex SaaS landscape, helping you select, implement, and manage the lifecycle of best-in-class solutions from 100+ SaaS providers, all tailored to your unique business needs."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Unified</a:t>
            </a:r>
            <a:r>
              <a:rPr b="1" lang="en">
                <a:solidFill>
                  <a:schemeClr val="dk1"/>
                </a:solidFill>
              </a:rPr>
              <a:t> Billing &amp; </a:t>
            </a:r>
            <a:r>
              <a:rPr b="1" lang="en">
                <a:solidFill>
                  <a:schemeClr val="dk1"/>
                </a:solidFill>
              </a:rPr>
              <a:t>Management: “</a:t>
            </a:r>
            <a:r>
              <a:rPr lang="en">
                <a:solidFill>
                  <a:schemeClr val="dk1"/>
                </a:solidFill>
              </a:rPr>
              <a:t>AppDirect centralizes all your subscriptions under one unified bill, saving time and reducing complexity with one contract and one platform to manage your subscriptions from.”</a:t>
            </a:r>
            <a:endParaRPr b="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Centralized Visibility</a:t>
            </a:r>
            <a:r>
              <a:rPr lang="en">
                <a:solidFill>
                  <a:schemeClr val="dk1"/>
                </a:solidFill>
              </a:rPr>
              <a:t>: “Our </a:t>
            </a:r>
            <a:r>
              <a:rPr lang="en">
                <a:solidFill>
                  <a:schemeClr val="dk1"/>
                </a:solidFill>
              </a:rPr>
              <a:t>subscription</a:t>
            </a:r>
            <a:r>
              <a:rPr lang="en">
                <a:solidFill>
                  <a:schemeClr val="dk1"/>
                </a:solidFill>
              </a:rPr>
              <a:t> </a:t>
            </a:r>
            <a:r>
              <a:rPr lang="en">
                <a:solidFill>
                  <a:schemeClr val="dk1"/>
                </a:solidFill>
              </a:rPr>
              <a:t>management</a:t>
            </a:r>
            <a:r>
              <a:rPr lang="en">
                <a:solidFill>
                  <a:schemeClr val="dk1"/>
                </a:solidFill>
              </a:rPr>
              <a:t> tools grant you </a:t>
            </a:r>
            <a:r>
              <a:rPr lang="en">
                <a:solidFill>
                  <a:schemeClr val="dk1"/>
                </a:solidFill>
              </a:rPr>
              <a:t>full visibility into usage, spend, and security risks across every cloud app, so you can identify blind spots, eliminate waste, and stop shadow IT in its tracks.”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Cost optimization: </a:t>
            </a:r>
            <a:r>
              <a:rPr lang="en">
                <a:solidFill>
                  <a:schemeClr val="dk1"/>
                </a:solidFill>
              </a:rPr>
              <a:t>"We manage vendor relationships and secure the best pricing under a single MSA, helping you stretch your budget further."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 "With AppDirect, you gain control and clarity over your SaaS stack, so you can stop wasting money and reduce the risks associated with shadow IT. We help you shift from reactive cleanup to strategic SaaS management, ensuring you're always ahead of the curve."</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4" name="Shape 1834"/>
        <p:cNvGrpSpPr/>
        <p:nvPr/>
      </p:nvGrpSpPr>
      <p:grpSpPr>
        <a:xfrm>
          <a:off x="0" y="0"/>
          <a:ext cx="0" cy="0"/>
          <a:chOff x="0" y="0"/>
          <a:chExt cx="0" cy="0"/>
        </a:xfrm>
      </p:grpSpPr>
      <p:sp>
        <p:nvSpPr>
          <p:cNvPr id="1835" name="Google Shape;1835;g3492f093a04_0_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6" name="Google Shape;1836;g3492f093a04_0_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2" name="Shape 1842"/>
        <p:cNvGrpSpPr/>
        <p:nvPr/>
      </p:nvGrpSpPr>
      <p:grpSpPr>
        <a:xfrm>
          <a:off x="0" y="0"/>
          <a:ext cx="0" cy="0"/>
          <a:chOff x="0" y="0"/>
          <a:chExt cx="0" cy="0"/>
        </a:xfrm>
      </p:grpSpPr>
      <p:sp>
        <p:nvSpPr>
          <p:cNvPr id="1843" name="Google Shape;1843;g3492f093a04_0_4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4" name="Google Shape;1844;g3492f093a04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u="sng">
                <a:solidFill>
                  <a:schemeClr val="dk1"/>
                </a:solidFill>
              </a:rPr>
              <a:t>Expert support:</a:t>
            </a:r>
            <a:endParaRPr b="1" sz="1300" u="sng">
              <a:solidFill>
                <a:schemeClr val="dk1"/>
              </a:solidFill>
            </a:endParaRPr>
          </a:p>
          <a:p>
            <a:pPr indent="0" lvl="0" marL="0" rtl="0" algn="l">
              <a:lnSpc>
                <a:spcPct val="115000"/>
              </a:lnSpc>
              <a:spcBef>
                <a:spcPts val="1200"/>
              </a:spcBef>
              <a:spcAft>
                <a:spcPts val="0"/>
              </a:spcAft>
              <a:buNone/>
            </a:pPr>
            <a:r>
              <a:rPr b="1" lang="en">
                <a:solidFill>
                  <a:schemeClr val="dk1"/>
                </a:solidFill>
              </a:rPr>
              <a:t>AppDirect’s team of experts is always here to help</a:t>
            </a:r>
            <a:r>
              <a:rPr lang="en">
                <a:solidFill>
                  <a:schemeClr val="dk1"/>
                </a:solidFill>
              </a:rPr>
              <a:t>: “No matter the challenge, you have direct access to our team of experts at AppDirect. Whether it’s </a:t>
            </a:r>
            <a:r>
              <a:rPr b="1" lang="en">
                <a:solidFill>
                  <a:schemeClr val="dk1"/>
                </a:solidFill>
              </a:rPr>
              <a:t>consultation, implementation support</a:t>
            </a:r>
            <a:r>
              <a:rPr lang="en">
                <a:solidFill>
                  <a:schemeClr val="dk1"/>
                </a:solidFill>
              </a:rPr>
              <a:t>, or </a:t>
            </a:r>
            <a:r>
              <a:rPr b="1" lang="en">
                <a:solidFill>
                  <a:schemeClr val="dk1"/>
                </a:solidFill>
              </a:rPr>
              <a:t>ongoing management</a:t>
            </a:r>
            <a:r>
              <a:rPr lang="en">
                <a:solidFill>
                  <a:schemeClr val="dk1"/>
                </a:solidFill>
              </a:rPr>
              <a:t>, we provide hands-on assistance to ensure you get the most out of your cloud applications and solutions.”</a:t>
            </a:r>
            <a:endParaRPr b="1">
              <a:solidFill>
                <a:schemeClr val="dk1"/>
              </a:solidFill>
            </a:endParaRPr>
          </a:p>
          <a:p>
            <a:pPr indent="0" lvl="0" marL="0" rtl="0" algn="l">
              <a:lnSpc>
                <a:spcPct val="115000"/>
              </a:lnSpc>
              <a:spcBef>
                <a:spcPts val="1200"/>
              </a:spcBef>
              <a:spcAft>
                <a:spcPts val="0"/>
              </a:spcAft>
              <a:buNone/>
            </a:pPr>
            <a:r>
              <a:rPr b="1" lang="en" u="sng">
                <a:solidFill>
                  <a:schemeClr val="dk1"/>
                </a:solidFill>
              </a:rPr>
              <a:t>Appdirect Procurement Marketplace: </a:t>
            </a:r>
            <a:endParaRPr b="1" u="sng">
              <a:solidFill>
                <a:schemeClr val="dk1"/>
              </a:solidFill>
            </a:endParaRPr>
          </a:p>
          <a:p>
            <a:pPr indent="0" lvl="0" marL="0" rtl="0" algn="l">
              <a:lnSpc>
                <a:spcPct val="115000"/>
              </a:lnSpc>
              <a:spcBef>
                <a:spcPts val="1200"/>
              </a:spcBef>
              <a:spcAft>
                <a:spcPts val="0"/>
              </a:spcAft>
              <a:buNone/>
            </a:pPr>
            <a:r>
              <a:rPr lang="en">
                <a:solidFill>
                  <a:schemeClr val="dk1"/>
                </a:solidFill>
              </a:rPr>
              <a:t>“If you want to do your own research, you can explore and discover a wide range of cloud applications tailored to your business needs in our marketplace. Whether you’re looking for productivity tools, IT management solutions, or collaboration platforms, everything is available at your fingertips, saving you time and effort.”</a:t>
            </a:r>
            <a:endParaRPr>
              <a:solidFill>
                <a:schemeClr val="dk1"/>
              </a:solidFill>
            </a:endParaRPr>
          </a:p>
          <a:p>
            <a:pPr indent="0" lvl="0" marL="0" rtl="0" algn="l">
              <a:lnSpc>
                <a:spcPct val="115000"/>
              </a:lnSpc>
              <a:spcBef>
                <a:spcPts val="1200"/>
              </a:spcBef>
              <a:spcAft>
                <a:spcPts val="0"/>
              </a:spcAft>
              <a:buNone/>
            </a:pPr>
            <a:r>
              <a:rPr b="1" lang="en" u="sng">
                <a:solidFill>
                  <a:schemeClr val="dk1"/>
                </a:solidFill>
              </a:rPr>
              <a:t>Workspace:</a:t>
            </a:r>
            <a:endParaRPr b="1" u="sng">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“If you prefer to manage your own subscriptions, AppDirect’s tools make it easy to oversee cloud applications, track spend, and update subscriptions. Our centralized workspace and </a:t>
            </a:r>
            <a:r>
              <a:rPr b="1" lang="en">
                <a:solidFill>
                  <a:schemeClr val="dk1"/>
                </a:solidFill>
              </a:rPr>
              <a:t>Single Sign-On (SSO)</a:t>
            </a:r>
            <a:r>
              <a:rPr lang="en">
                <a:solidFill>
                  <a:schemeClr val="dk1"/>
                </a:solidFill>
              </a:rPr>
              <a:t> integration ensure secure, convenient access to all your apps, eliminating security risks and login hassles, and streamlining IT operations.”</a:t>
            </a:r>
            <a:endParaRPr>
              <a:solidFill>
                <a:schemeClr val="dk1"/>
              </a:solidFill>
            </a:endParaRPr>
          </a:p>
          <a:p>
            <a:pPr indent="0" lvl="0" marL="0" rtl="0" algn="l">
              <a:lnSpc>
                <a:spcPct val="115000"/>
              </a:lnSpc>
              <a:spcBef>
                <a:spcPts val="1200"/>
              </a:spcBef>
              <a:spcAft>
                <a:spcPts val="0"/>
              </a:spcAft>
              <a:buNone/>
            </a:pPr>
            <a:r>
              <a:rPr lang="en">
                <a:solidFill>
                  <a:schemeClr val="dk1"/>
                </a:solidFill>
              </a:rPr>
              <a:t> </a:t>
            </a:r>
            <a:endParaRPr sz="1000">
              <a:solidFill>
                <a:srgbClr val="011B58"/>
              </a:solidFill>
              <a:latin typeface="Inter Light"/>
              <a:ea typeface="Inter Light"/>
              <a:cs typeface="Inter Light"/>
              <a:sym typeface="Inter 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1.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1.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1.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 Id="rId3" Type="http://schemas.openxmlformats.org/officeDocument/2006/relationships/image" Target="../media/image10.png"/><Relationship Id="rId4" Type="http://schemas.openxmlformats.org/officeDocument/2006/relationships/image" Target="../media/image7.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png"/><Relationship Id="rId3" Type="http://schemas.openxmlformats.org/officeDocument/2006/relationships/image" Target="../media/image2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4.png"/><Relationship Id="rId3" Type="http://schemas.openxmlformats.org/officeDocument/2006/relationships/image" Target="../media/image2.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 Id="rId3" Type="http://schemas.openxmlformats.org/officeDocument/2006/relationships/image" Target="../media/image2.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3.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3.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png"/><Relationship Id="rId3" Type="http://schemas.openxmlformats.org/officeDocument/2006/relationships/image" Target="../media/image2.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png"/><Relationship Id="rId3"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jpg"/><Relationship Id="rId3" Type="http://schemas.openxmlformats.org/officeDocument/2006/relationships/image" Target="../media/image10.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 Id="rId3" Type="http://schemas.openxmlformats.org/officeDocument/2006/relationships/image" Target="../media/image12.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1.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4.png"/><Relationship Id="rId3" Type="http://schemas.openxmlformats.org/officeDocument/2006/relationships/image" Target="../media/image2.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0.png"/><Relationship Id="rId3" Type="http://schemas.openxmlformats.org/officeDocument/2006/relationships/image" Target="../media/image2.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3.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3.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9.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1.png"/><Relationship Id="rId3" Type="http://schemas.openxmlformats.org/officeDocument/2006/relationships/image" Target="../media/image2.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3.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 Id="rId3" Type="http://schemas.openxmlformats.org/officeDocument/2006/relationships/image" Target="../media/image12.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3.jpg"/><Relationship Id="rId3" Type="http://schemas.openxmlformats.org/officeDocument/2006/relationships/image" Target="../media/image10.png"/><Relationship Id="rId4" Type="http://schemas.openxmlformats.org/officeDocument/2006/relationships/image" Target="../media/image7.pn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1.pn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pn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0.png"/><Relationship Id="rId3" Type="http://schemas.openxmlformats.org/officeDocument/2006/relationships/image" Target="../media/image21.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 Id="rId3"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png"/><Relationship Id="rId3"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 Id="rId3" Type="http://schemas.openxmlformats.org/officeDocument/2006/relationships/image" Target="../media/image10.png"/><Relationship Id="rId4"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2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png"/><Relationship Id="rId3" Type="http://schemas.openxmlformats.org/officeDocument/2006/relationships/image" Target="../media/image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 Id="rId3" Type="http://schemas.openxmlformats.org/officeDocument/2006/relationships/image" Target="../media/image2.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 Id="rId3" Type="http://schemas.openxmlformats.org/officeDocument/2006/relationships/image" Target="../media/image2.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 Id="rId3" Type="http://schemas.openxmlformats.org/officeDocument/2006/relationships/image" Target="../media/image2.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png"/><Relationship Id="rId3" Type="http://schemas.openxmlformats.org/officeDocument/2006/relationships/image" Target="../media/image2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png"/><Relationship Id="rId3" Type="http://schemas.openxmlformats.org/officeDocument/2006/relationships/image" Target="../media/image25.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7.png"/><Relationship Id="rId3" Type="http://schemas.openxmlformats.org/officeDocument/2006/relationships/image" Target="../media/image28.png"/><Relationship Id="rId4" Type="http://schemas.openxmlformats.org/officeDocument/2006/relationships/image" Target="../media/image25.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png"/><Relationship Id="rId3" Type="http://schemas.openxmlformats.org/officeDocument/2006/relationships/image" Target="../media/image28.png"/><Relationship Id="rId4" Type="http://schemas.openxmlformats.org/officeDocument/2006/relationships/image" Target="../media/image25.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png"/><Relationship Id="rId3" Type="http://schemas.openxmlformats.org/officeDocument/2006/relationships/image" Target="../media/image28.png"/><Relationship Id="rId4" Type="http://schemas.openxmlformats.org/officeDocument/2006/relationships/image" Target="../media/image25.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png"/><Relationship Id="rId3" Type="http://schemas.openxmlformats.org/officeDocument/2006/relationships/image" Target="../media/image28.png"/><Relationship Id="rId4" Type="http://schemas.openxmlformats.org/officeDocument/2006/relationships/image" Target="../media/image2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png"/><Relationship Id="rId3" Type="http://schemas.openxmlformats.org/officeDocument/2006/relationships/image" Target="../media/image28.png"/><Relationship Id="rId4" Type="http://schemas.openxmlformats.org/officeDocument/2006/relationships/image" Target="../media/image25.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png"/><Relationship Id="rId3" Type="http://schemas.openxmlformats.org/officeDocument/2006/relationships/image" Target="../media/image25.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lt1"/>
              </a:buClr>
              <a:buSzPts val="3000"/>
              <a:buNone/>
              <a:defRPr sz="3000">
                <a:solidFill>
                  <a:schemeClr val="lt1"/>
                </a:solidFill>
              </a:defRPr>
            </a:lvl1pPr>
            <a:lvl2pPr lvl="1">
              <a:lnSpc>
                <a:spcPct val="85000"/>
              </a:lnSpc>
              <a:spcBef>
                <a:spcPts val="0"/>
              </a:spcBef>
              <a:spcAft>
                <a:spcPts val="0"/>
              </a:spcAft>
              <a:buClr>
                <a:schemeClr val="lt1"/>
              </a:buClr>
              <a:buSzPts val="3000"/>
              <a:buNone/>
              <a:defRPr sz="3000">
                <a:solidFill>
                  <a:schemeClr val="lt1"/>
                </a:solidFill>
              </a:defRPr>
            </a:lvl2pPr>
            <a:lvl3pPr lvl="2">
              <a:lnSpc>
                <a:spcPct val="85000"/>
              </a:lnSpc>
              <a:spcBef>
                <a:spcPts val="0"/>
              </a:spcBef>
              <a:spcAft>
                <a:spcPts val="0"/>
              </a:spcAft>
              <a:buClr>
                <a:schemeClr val="lt1"/>
              </a:buClr>
              <a:buSzPts val="3000"/>
              <a:buNone/>
              <a:defRPr sz="3000">
                <a:solidFill>
                  <a:schemeClr val="lt1"/>
                </a:solidFill>
              </a:defRPr>
            </a:lvl3pPr>
            <a:lvl4pPr lvl="3">
              <a:lnSpc>
                <a:spcPct val="85000"/>
              </a:lnSpc>
              <a:spcBef>
                <a:spcPts val="0"/>
              </a:spcBef>
              <a:spcAft>
                <a:spcPts val="0"/>
              </a:spcAft>
              <a:buClr>
                <a:schemeClr val="lt1"/>
              </a:buClr>
              <a:buSzPts val="3000"/>
              <a:buNone/>
              <a:defRPr sz="3000">
                <a:solidFill>
                  <a:schemeClr val="lt1"/>
                </a:solidFill>
              </a:defRPr>
            </a:lvl4pPr>
            <a:lvl5pPr lvl="4">
              <a:lnSpc>
                <a:spcPct val="85000"/>
              </a:lnSpc>
              <a:spcBef>
                <a:spcPts val="0"/>
              </a:spcBef>
              <a:spcAft>
                <a:spcPts val="0"/>
              </a:spcAft>
              <a:buClr>
                <a:schemeClr val="lt1"/>
              </a:buClr>
              <a:buSzPts val="3000"/>
              <a:buNone/>
              <a:defRPr sz="3000">
                <a:solidFill>
                  <a:schemeClr val="lt1"/>
                </a:solidFill>
              </a:defRPr>
            </a:lvl5pPr>
            <a:lvl6pPr lvl="5">
              <a:lnSpc>
                <a:spcPct val="85000"/>
              </a:lnSpc>
              <a:spcBef>
                <a:spcPts val="0"/>
              </a:spcBef>
              <a:spcAft>
                <a:spcPts val="0"/>
              </a:spcAft>
              <a:buClr>
                <a:schemeClr val="lt1"/>
              </a:buClr>
              <a:buSzPts val="3000"/>
              <a:buNone/>
              <a:defRPr sz="3000">
                <a:solidFill>
                  <a:schemeClr val="lt1"/>
                </a:solidFill>
              </a:defRPr>
            </a:lvl6pPr>
            <a:lvl7pPr lvl="6">
              <a:lnSpc>
                <a:spcPct val="85000"/>
              </a:lnSpc>
              <a:spcBef>
                <a:spcPts val="0"/>
              </a:spcBef>
              <a:spcAft>
                <a:spcPts val="0"/>
              </a:spcAft>
              <a:buClr>
                <a:schemeClr val="lt1"/>
              </a:buClr>
              <a:buSzPts val="3000"/>
              <a:buNone/>
              <a:defRPr sz="3000">
                <a:solidFill>
                  <a:schemeClr val="lt1"/>
                </a:solidFill>
              </a:defRPr>
            </a:lvl7pPr>
            <a:lvl8pPr lvl="7">
              <a:lnSpc>
                <a:spcPct val="85000"/>
              </a:lnSpc>
              <a:spcBef>
                <a:spcPts val="0"/>
              </a:spcBef>
              <a:spcAft>
                <a:spcPts val="0"/>
              </a:spcAft>
              <a:buClr>
                <a:schemeClr val="lt1"/>
              </a:buClr>
              <a:buSzPts val="3000"/>
              <a:buNone/>
              <a:defRPr sz="3000">
                <a:solidFill>
                  <a:schemeClr val="lt1"/>
                </a:solidFill>
              </a:defRPr>
            </a:lvl8pPr>
            <a:lvl9pPr lvl="8">
              <a:lnSpc>
                <a:spcPct val="85000"/>
              </a:lnSpc>
              <a:spcBef>
                <a:spcPts val="0"/>
              </a:spcBef>
              <a:spcAft>
                <a:spcPts val="0"/>
              </a:spcAft>
              <a:buClr>
                <a:schemeClr val="lt1"/>
              </a:buClr>
              <a:buSzPts val="3000"/>
              <a:buNone/>
              <a:defRPr sz="3000">
                <a:solidFill>
                  <a:schemeClr val="lt1"/>
                </a:solidFill>
              </a:defRPr>
            </a:lvl9pPr>
          </a:lstStyle>
          <a:p/>
        </p:txBody>
      </p:sp>
      <p:sp>
        <p:nvSpPr>
          <p:cNvPr id="11" name="Google Shape;11;p2"/>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2" name="Google Shape;12;p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3" name="Google Shape;13;p2"/>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a:lnSpc>
                <a:spcPct val="90000"/>
              </a:lnSpc>
              <a:spcBef>
                <a:spcPts val="0"/>
              </a:spcBef>
              <a:spcAft>
                <a:spcPts val="0"/>
              </a:spcAft>
              <a:buSzPts val="1200"/>
              <a:buNone/>
              <a:defRPr/>
            </a:lvl2pPr>
            <a:lvl3pPr lvl="2">
              <a:lnSpc>
                <a:spcPct val="90000"/>
              </a:lnSpc>
              <a:spcBef>
                <a:spcPts val="0"/>
              </a:spcBef>
              <a:spcAft>
                <a:spcPts val="0"/>
              </a:spcAft>
              <a:buSzPts val="1000"/>
              <a:buNone/>
              <a:defRPr/>
            </a:lvl3pPr>
            <a:lvl4pPr lvl="3">
              <a:lnSpc>
                <a:spcPct val="90000"/>
              </a:lnSpc>
              <a:spcBef>
                <a:spcPts val="0"/>
              </a:spcBef>
              <a:spcAft>
                <a:spcPts val="0"/>
              </a:spcAft>
              <a:buSzPts val="1000"/>
              <a:buNone/>
              <a:defRPr/>
            </a:lvl4pPr>
            <a:lvl5pPr lvl="4">
              <a:lnSpc>
                <a:spcPct val="90000"/>
              </a:lnSpc>
              <a:spcBef>
                <a:spcPts val="0"/>
              </a:spcBef>
              <a:spcAft>
                <a:spcPts val="0"/>
              </a:spcAft>
              <a:buSzPts val="1000"/>
              <a:buNone/>
              <a:defRPr/>
            </a:lvl5pPr>
            <a:lvl6pPr lvl="5">
              <a:lnSpc>
                <a:spcPct val="90000"/>
              </a:lnSpc>
              <a:spcBef>
                <a:spcPts val="0"/>
              </a:spcBef>
              <a:spcAft>
                <a:spcPts val="0"/>
              </a:spcAft>
              <a:buSzPts val="1000"/>
              <a:buNone/>
              <a:defRPr/>
            </a:lvl6pPr>
            <a:lvl7pPr lvl="6">
              <a:lnSpc>
                <a:spcPct val="90000"/>
              </a:lnSpc>
              <a:spcBef>
                <a:spcPts val="0"/>
              </a:spcBef>
              <a:spcAft>
                <a:spcPts val="0"/>
              </a:spcAft>
              <a:buSzPts val="1000"/>
              <a:buNone/>
              <a:defRPr/>
            </a:lvl7pPr>
            <a:lvl8pPr lvl="7">
              <a:lnSpc>
                <a:spcPct val="90000"/>
              </a:lnSpc>
              <a:spcBef>
                <a:spcPts val="0"/>
              </a:spcBef>
              <a:spcAft>
                <a:spcPts val="0"/>
              </a:spcAft>
              <a:buSzPts val="1000"/>
              <a:buNone/>
              <a:defRPr/>
            </a:lvl8pPr>
            <a:lvl9pPr lvl="8">
              <a:lnSpc>
                <a:spcPct val="90000"/>
              </a:lnSpc>
              <a:spcBef>
                <a:spcPts val="0"/>
              </a:spcBef>
              <a:spcAft>
                <a:spcPts val="0"/>
              </a:spcAft>
              <a:buSzPts val="1000"/>
              <a:buNone/>
              <a:defRPr/>
            </a:lvl9pPr>
          </a:lstStyle>
          <a:p/>
        </p:txBody>
      </p:sp>
      <p:pic>
        <p:nvPicPr>
          <p:cNvPr id="14" name="Google Shape;14;p2"/>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65" name="Shape 65"/>
        <p:cNvGrpSpPr/>
        <p:nvPr/>
      </p:nvGrpSpPr>
      <p:grpSpPr>
        <a:xfrm>
          <a:off x="0" y="0"/>
          <a:ext cx="0" cy="0"/>
          <a:chOff x="0" y="0"/>
          <a:chExt cx="0" cy="0"/>
        </a:xfrm>
      </p:grpSpPr>
      <p:grpSp>
        <p:nvGrpSpPr>
          <p:cNvPr id="66" name="Google Shape;66;p11"/>
          <p:cNvGrpSpPr/>
          <p:nvPr/>
        </p:nvGrpSpPr>
        <p:grpSpPr>
          <a:xfrm>
            <a:off x="4822703" y="31"/>
            <a:ext cx="4321568" cy="5143648"/>
            <a:chOff x="4822703" y="31"/>
            <a:chExt cx="4321568" cy="5143648"/>
          </a:xfrm>
        </p:grpSpPr>
        <p:sp>
          <p:nvSpPr>
            <p:cNvPr id="67" name="Google Shape;67;p1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0" name="Google Shape;70;p11"/>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71" name="Google Shape;71;p1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2" name="Google Shape;72;p1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3" name="Google Shape;73;p11"/>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74" name="Google Shape;74;p11"/>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75" name="Google Shape;75;p1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4">
  <p:cSld name="DEFAULT_1">
    <p:bg>
      <p:bgPr>
        <a:solidFill>
          <a:schemeClr val="lt1"/>
        </a:solidFill>
      </p:bgPr>
    </p:bg>
    <p:spTree>
      <p:nvGrpSpPr>
        <p:cNvPr id="900" name="Shape 900"/>
        <p:cNvGrpSpPr/>
        <p:nvPr/>
      </p:nvGrpSpPr>
      <p:grpSpPr>
        <a:xfrm>
          <a:off x="0" y="0"/>
          <a:ext cx="0" cy="0"/>
          <a:chOff x="0" y="0"/>
          <a:chExt cx="0" cy="0"/>
        </a:xfrm>
      </p:grpSpPr>
      <p:sp>
        <p:nvSpPr>
          <p:cNvPr id="901" name="Google Shape;901;p102"/>
          <p:cNvSpPr txBox="1"/>
          <p:nvPr>
            <p:ph idx="12" type="sldNum"/>
          </p:nvPr>
        </p:nvSpPr>
        <p:spPr>
          <a:xfrm>
            <a:off x="8556784" y="4749851"/>
            <a:ext cx="548700" cy="200100"/>
          </a:xfrm>
          <a:prstGeom prst="rect">
            <a:avLst/>
          </a:prstGeom>
        </p:spPr>
        <p:txBody>
          <a:bodyPr anchorCtr="0" anchor="t" bIns="0" lIns="0" spcFirstLastPara="1" rIns="0" wrap="square" tIns="0">
            <a:spAutoFit/>
          </a:bodyPr>
          <a:lstStyle>
            <a:lvl1pPr lvl="0" rtl="0">
              <a:buNone/>
              <a:defRPr sz="1300"/>
            </a:lvl1pPr>
            <a:lvl2pPr lvl="1" rtl="0">
              <a:buNone/>
              <a:defRPr sz="1300"/>
            </a:lvl2pPr>
            <a:lvl3pPr lvl="2" rtl="0">
              <a:buNone/>
              <a:defRPr sz="1300"/>
            </a:lvl3pPr>
            <a:lvl4pPr lvl="3" rtl="0">
              <a:buNone/>
              <a:defRPr sz="1300"/>
            </a:lvl4pPr>
            <a:lvl5pPr lvl="4" rtl="0">
              <a:buNone/>
              <a:defRPr sz="1300"/>
            </a:lvl5pPr>
            <a:lvl6pPr lvl="5" rtl="0">
              <a:buNone/>
              <a:defRPr sz="1300"/>
            </a:lvl6pPr>
            <a:lvl7pPr lvl="6" rtl="0">
              <a:buNone/>
              <a:defRPr sz="1300"/>
            </a:lvl7pPr>
            <a:lvl8pPr lvl="7" rtl="0">
              <a:buNone/>
              <a:defRPr sz="1300"/>
            </a:lvl8pPr>
            <a:lvl9pPr lvl="8" rtl="0">
              <a:buNone/>
              <a:defRPr sz="13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1">
  <p:cSld name="DEFAULT_2">
    <p:bg>
      <p:bgPr>
        <a:solidFill>
          <a:schemeClr val="lt1"/>
        </a:solidFill>
      </p:bgPr>
    </p:bg>
    <p:spTree>
      <p:nvGrpSpPr>
        <p:cNvPr id="902" name="Shape 902"/>
        <p:cNvGrpSpPr/>
        <p:nvPr/>
      </p:nvGrpSpPr>
      <p:grpSpPr>
        <a:xfrm>
          <a:off x="0" y="0"/>
          <a:ext cx="0" cy="0"/>
          <a:chOff x="0" y="0"/>
          <a:chExt cx="0" cy="0"/>
        </a:xfrm>
      </p:grpSpPr>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p:cSld name="BLANK_1_1_1_1_1">
    <p:bg>
      <p:bgPr>
        <a:blipFill>
          <a:blip r:embed="rId2">
            <a:alphaModFix/>
          </a:blip>
          <a:stretch>
            <a:fillRect/>
          </a:stretch>
        </a:blipFill>
      </p:bgPr>
    </p:bg>
    <p:spTree>
      <p:nvGrpSpPr>
        <p:cNvPr id="903" name="Shape 903"/>
        <p:cNvGrpSpPr/>
        <p:nvPr/>
      </p:nvGrpSpPr>
      <p:grpSpPr>
        <a:xfrm>
          <a:off x="0" y="0"/>
          <a:ext cx="0" cy="0"/>
          <a:chOff x="0" y="0"/>
          <a:chExt cx="0" cy="0"/>
        </a:xfrm>
      </p:grpSpPr>
      <p:sp>
        <p:nvSpPr>
          <p:cNvPr id="904" name="Google Shape;904;p104"/>
          <p:cNvSpPr txBox="1"/>
          <p:nvPr>
            <p:ph type="title"/>
          </p:nvPr>
        </p:nvSpPr>
        <p:spPr>
          <a:xfrm>
            <a:off x="757850" y="124900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05" name="Google Shape;905;p104"/>
          <p:cNvSpPr txBox="1"/>
          <p:nvPr>
            <p:ph idx="2" type="title"/>
          </p:nvPr>
        </p:nvSpPr>
        <p:spPr>
          <a:xfrm>
            <a:off x="757850" y="1770250"/>
            <a:ext cx="4263900" cy="8997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400"/>
              <a:buNone/>
              <a:defRPr>
                <a:solidFill>
                  <a:srgbClr val="FFFFFF"/>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p:cSld name="BLANK_1_1">
    <p:bg>
      <p:bgPr>
        <a:blipFill>
          <a:blip r:embed="rId2">
            <a:alphaModFix/>
          </a:blip>
          <a:stretch>
            <a:fillRect/>
          </a:stretch>
        </a:blipFill>
      </p:bgPr>
    </p:bg>
    <p:spTree>
      <p:nvGrpSpPr>
        <p:cNvPr id="906" name="Shape 906"/>
        <p:cNvGrpSpPr/>
        <p:nvPr/>
      </p:nvGrpSpPr>
      <p:grpSpPr>
        <a:xfrm>
          <a:off x="0" y="0"/>
          <a:ext cx="0" cy="0"/>
          <a:chOff x="0" y="0"/>
          <a:chExt cx="0" cy="0"/>
        </a:xfrm>
      </p:grpSpPr>
      <p:sp>
        <p:nvSpPr>
          <p:cNvPr id="907" name="Google Shape;907;p105"/>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08" name="Google Shape;908;p105"/>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09" name="Google Shape;909;p105"/>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10" name="Google Shape;910;p105"/>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1">
  <p:cSld name="BLANK_1_1_1">
    <p:bg>
      <p:bgPr>
        <a:blipFill>
          <a:blip r:embed="rId2">
            <a:alphaModFix/>
          </a:blip>
          <a:stretch>
            <a:fillRect/>
          </a:stretch>
        </a:blipFill>
      </p:bgPr>
    </p:bg>
    <p:spTree>
      <p:nvGrpSpPr>
        <p:cNvPr id="911" name="Shape 911"/>
        <p:cNvGrpSpPr/>
        <p:nvPr/>
      </p:nvGrpSpPr>
      <p:grpSpPr>
        <a:xfrm>
          <a:off x="0" y="0"/>
          <a:ext cx="0" cy="0"/>
          <a:chOff x="0" y="0"/>
          <a:chExt cx="0" cy="0"/>
        </a:xfrm>
      </p:grpSpPr>
      <p:sp>
        <p:nvSpPr>
          <p:cNvPr id="912" name="Google Shape;912;p106"/>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13" name="Google Shape;913;p106"/>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14" name="Google Shape;914;p106"/>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15" name="Google Shape;915;p106"/>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3">
    <p:bg>
      <p:bgPr>
        <a:blipFill>
          <a:blip r:embed="rId2">
            <a:alphaModFix/>
          </a:blip>
          <a:stretch>
            <a:fillRect/>
          </a:stretch>
        </a:blipFill>
      </p:bgPr>
    </p:bg>
    <p:spTree>
      <p:nvGrpSpPr>
        <p:cNvPr id="916" name="Shape 916"/>
        <p:cNvGrpSpPr/>
        <p:nvPr/>
      </p:nvGrpSpPr>
      <p:grpSpPr>
        <a:xfrm>
          <a:off x="0" y="0"/>
          <a:ext cx="0" cy="0"/>
          <a:chOff x="0" y="0"/>
          <a:chExt cx="0" cy="0"/>
        </a:xfrm>
      </p:grpSpPr>
      <p:sp>
        <p:nvSpPr>
          <p:cNvPr id="917" name="Google Shape;917;p107"/>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18" name="Google Shape;918;p107"/>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19" name="Google Shape;919;p107"/>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20" name="Google Shape;920;p107"/>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OBJECT_1_1_1_1_1_1_1">
    <p:bg>
      <p:bgPr>
        <a:blipFill>
          <a:blip r:embed="rId2">
            <a:alphaModFix/>
          </a:blip>
          <a:stretch>
            <a:fillRect/>
          </a:stretch>
        </a:blipFill>
      </p:bgPr>
    </p:bg>
    <p:spTree>
      <p:nvGrpSpPr>
        <p:cNvPr id="921" name="Shape 921"/>
        <p:cNvGrpSpPr/>
        <p:nvPr/>
      </p:nvGrpSpPr>
      <p:grpSpPr>
        <a:xfrm>
          <a:off x="0" y="0"/>
          <a:ext cx="0" cy="0"/>
          <a:chOff x="0" y="0"/>
          <a:chExt cx="0" cy="0"/>
        </a:xfrm>
      </p:grpSpPr>
      <p:pic>
        <p:nvPicPr>
          <p:cNvPr id="922" name="Google Shape;922;p108"/>
          <p:cNvPicPr preferRelativeResize="0"/>
          <p:nvPr/>
        </p:nvPicPr>
        <p:blipFill rotWithShape="1">
          <a:blip r:embed="rId3">
            <a:alphaModFix/>
          </a:blip>
          <a:srcRect b="1867" l="0" r="0" t="1867"/>
          <a:stretch/>
        </p:blipFill>
        <p:spPr>
          <a:xfrm>
            <a:off x="187800" y="4860750"/>
            <a:ext cx="528850" cy="142029"/>
          </a:xfrm>
          <a:prstGeom prst="rect">
            <a:avLst/>
          </a:prstGeom>
          <a:noFill/>
          <a:ln>
            <a:noFill/>
          </a:ln>
        </p:spPr>
      </p:pic>
      <p:sp>
        <p:nvSpPr>
          <p:cNvPr id="923" name="Google Shape;923;p108"/>
          <p:cNvSpPr txBox="1"/>
          <p:nvPr/>
        </p:nvSpPr>
        <p:spPr>
          <a:xfrm>
            <a:off x="897099" y="4877925"/>
            <a:ext cx="33414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solidFill>
                  <a:srgbClr val="FFFFFF"/>
                </a:solidFill>
                <a:latin typeface="Open Sans Light"/>
                <a:ea typeface="Open Sans Light"/>
                <a:cs typeface="Open Sans Light"/>
                <a:sym typeface="Open Sans Light"/>
              </a:rPr>
              <a:t>© AppDirect, Inc. Confidential Material</a:t>
            </a:r>
            <a:endParaRPr sz="600">
              <a:solidFill>
                <a:srgbClr val="FFFFFF"/>
              </a:solidFill>
              <a:latin typeface="Open Sans Light"/>
              <a:ea typeface="Open Sans Light"/>
              <a:cs typeface="Open Sans Light"/>
              <a:sym typeface="Open Sans Light"/>
            </a:endParaRPr>
          </a:p>
        </p:txBody>
      </p:sp>
      <p:sp>
        <p:nvSpPr>
          <p:cNvPr id="924" name="Google Shape;924;p108"/>
          <p:cNvSpPr/>
          <p:nvPr/>
        </p:nvSpPr>
        <p:spPr>
          <a:xfrm rot="-5400000">
            <a:off x="740273" y="4927115"/>
            <a:ext cx="133200" cy="9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925" name="Google Shape;925;p108"/>
          <p:cNvSpPr txBox="1"/>
          <p:nvPr>
            <p:ph type="title"/>
          </p:nvPr>
        </p:nvSpPr>
        <p:spPr>
          <a:xfrm>
            <a:off x="716650" y="1602675"/>
            <a:ext cx="7352700" cy="1187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800"/>
              <a:buFont typeface="Open Sans Light"/>
              <a:buNone/>
              <a:defRPr sz="2800">
                <a:solidFill>
                  <a:srgbClr val="FFFFFF"/>
                </a:solidFill>
                <a:latin typeface="Open Sans Light"/>
                <a:ea typeface="Open Sans Light"/>
                <a:cs typeface="Open Sans Light"/>
                <a:sym typeface="Open Sans Light"/>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26" name="Google Shape;926;p108"/>
          <p:cNvSpPr txBox="1"/>
          <p:nvPr>
            <p:ph idx="1" type="subTitle"/>
          </p:nvPr>
        </p:nvSpPr>
        <p:spPr>
          <a:xfrm>
            <a:off x="744100" y="2926875"/>
            <a:ext cx="7325100" cy="1668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1000"/>
              <a:buFont typeface="Open Sans SemiBold"/>
              <a:buNone/>
              <a:defRPr sz="1000">
                <a:solidFill>
                  <a:srgbClr val="FFFFFF"/>
                </a:solidFill>
                <a:latin typeface="Open Sans SemiBold"/>
                <a:ea typeface="Open Sans SemiBold"/>
                <a:cs typeface="Open Sans SemiBold"/>
                <a:sym typeface="Open Sans SemiBold"/>
              </a:defRPr>
            </a:lvl1pPr>
            <a:lvl2pPr lvl="1" rtl="0">
              <a:spcBef>
                <a:spcPts val="100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927" name="Google Shape;927;p108"/>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solidFill>
                  <a:srgbClr val="FFFFFF"/>
                </a:solidFill>
                <a:latin typeface="Open Sans Light"/>
                <a:ea typeface="Open Sans Light"/>
                <a:cs typeface="Open Sans Light"/>
                <a:sym typeface="Open Sans Light"/>
              </a:defRPr>
            </a:lvl1pPr>
            <a:lvl2pPr lvl="1" rtl="0" algn="r">
              <a:buNone/>
              <a:defRPr sz="600">
                <a:solidFill>
                  <a:srgbClr val="FFFFFF"/>
                </a:solidFill>
                <a:latin typeface="Open Sans Light"/>
                <a:ea typeface="Open Sans Light"/>
                <a:cs typeface="Open Sans Light"/>
                <a:sym typeface="Open Sans Light"/>
              </a:defRPr>
            </a:lvl2pPr>
            <a:lvl3pPr lvl="2" rtl="0" algn="r">
              <a:buNone/>
              <a:defRPr sz="600">
                <a:solidFill>
                  <a:srgbClr val="FFFFFF"/>
                </a:solidFill>
                <a:latin typeface="Open Sans Light"/>
                <a:ea typeface="Open Sans Light"/>
                <a:cs typeface="Open Sans Light"/>
                <a:sym typeface="Open Sans Light"/>
              </a:defRPr>
            </a:lvl3pPr>
            <a:lvl4pPr lvl="3" rtl="0" algn="r">
              <a:buNone/>
              <a:defRPr sz="600">
                <a:solidFill>
                  <a:srgbClr val="FFFFFF"/>
                </a:solidFill>
                <a:latin typeface="Open Sans Light"/>
                <a:ea typeface="Open Sans Light"/>
                <a:cs typeface="Open Sans Light"/>
                <a:sym typeface="Open Sans Light"/>
              </a:defRPr>
            </a:lvl4pPr>
            <a:lvl5pPr lvl="4" rtl="0" algn="r">
              <a:buNone/>
              <a:defRPr sz="600">
                <a:solidFill>
                  <a:srgbClr val="FFFFFF"/>
                </a:solidFill>
                <a:latin typeface="Open Sans Light"/>
                <a:ea typeface="Open Sans Light"/>
                <a:cs typeface="Open Sans Light"/>
                <a:sym typeface="Open Sans Light"/>
              </a:defRPr>
            </a:lvl5pPr>
            <a:lvl6pPr lvl="5" rtl="0" algn="r">
              <a:buNone/>
              <a:defRPr sz="600">
                <a:solidFill>
                  <a:srgbClr val="FFFFFF"/>
                </a:solidFill>
                <a:latin typeface="Open Sans Light"/>
                <a:ea typeface="Open Sans Light"/>
                <a:cs typeface="Open Sans Light"/>
                <a:sym typeface="Open Sans Light"/>
              </a:defRPr>
            </a:lvl6pPr>
            <a:lvl7pPr lvl="6" rtl="0" algn="r">
              <a:buNone/>
              <a:defRPr sz="600">
                <a:solidFill>
                  <a:srgbClr val="FFFFFF"/>
                </a:solidFill>
                <a:latin typeface="Open Sans Light"/>
                <a:ea typeface="Open Sans Light"/>
                <a:cs typeface="Open Sans Light"/>
                <a:sym typeface="Open Sans Light"/>
              </a:defRPr>
            </a:lvl7pPr>
            <a:lvl8pPr lvl="7" rtl="0" algn="r">
              <a:buNone/>
              <a:defRPr sz="600">
                <a:solidFill>
                  <a:srgbClr val="FFFFFF"/>
                </a:solidFill>
                <a:latin typeface="Open Sans Light"/>
                <a:ea typeface="Open Sans Light"/>
                <a:cs typeface="Open Sans Light"/>
                <a:sym typeface="Open Sans Light"/>
              </a:defRPr>
            </a:lvl8pPr>
            <a:lvl9pPr lvl="8" rtl="0" algn="r">
              <a:buNone/>
              <a:defRPr sz="600">
                <a:solidFill>
                  <a:srgbClr val="FFFFFF"/>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p:cSld name="BLANK_1_2_1">
    <p:bg>
      <p:bgPr>
        <a:blipFill>
          <a:blip r:embed="rId2">
            <a:alphaModFix/>
          </a:blip>
          <a:stretch>
            <a:fillRect/>
          </a:stretch>
        </a:blipFill>
      </p:bgPr>
    </p:bg>
    <p:spTree>
      <p:nvGrpSpPr>
        <p:cNvPr id="928" name="Shape 928"/>
        <p:cNvGrpSpPr/>
        <p:nvPr/>
      </p:nvGrpSpPr>
      <p:grpSpPr>
        <a:xfrm>
          <a:off x="0" y="0"/>
          <a:ext cx="0" cy="0"/>
          <a:chOff x="0" y="0"/>
          <a:chExt cx="0" cy="0"/>
        </a:xfrm>
      </p:grpSpPr>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Color">
  <p:cSld name="BLANK_1_1_1_1_2">
    <p:bg>
      <p:bgPr>
        <a:blipFill>
          <a:blip r:embed="rId2">
            <a:alphaModFix/>
          </a:blip>
          <a:stretch>
            <a:fillRect/>
          </a:stretch>
        </a:blipFill>
      </p:bgPr>
    </p:bg>
    <p:spTree>
      <p:nvGrpSpPr>
        <p:cNvPr id="929" name="Shape 929"/>
        <p:cNvGrpSpPr/>
        <p:nvPr/>
      </p:nvGrpSpPr>
      <p:grpSpPr>
        <a:xfrm>
          <a:off x="0" y="0"/>
          <a:ext cx="0" cy="0"/>
          <a:chOff x="0" y="0"/>
          <a:chExt cx="0" cy="0"/>
        </a:xfrm>
      </p:grpSpPr>
      <p:sp>
        <p:nvSpPr>
          <p:cNvPr id="930" name="Google Shape;930;p110"/>
          <p:cNvSpPr txBox="1"/>
          <p:nvPr>
            <p:ph type="title"/>
          </p:nvPr>
        </p:nvSpPr>
        <p:spPr>
          <a:xfrm>
            <a:off x="311700" y="40085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31" name="Google Shape;931;p110"/>
          <p:cNvSpPr txBox="1"/>
          <p:nvPr>
            <p:ph idx="2" type="title"/>
          </p:nvPr>
        </p:nvSpPr>
        <p:spPr>
          <a:xfrm>
            <a:off x="311700" y="922100"/>
            <a:ext cx="1361700" cy="687600"/>
          </a:xfrm>
          <a:prstGeom prst="rect">
            <a:avLst/>
          </a:prstGeom>
        </p:spPr>
        <p:txBody>
          <a:bodyPr anchorCtr="0" anchor="t" bIns="0" lIns="0" spcFirstLastPara="1" rIns="0" wrap="square" tIns="0">
            <a:noAutofit/>
          </a:bodyPr>
          <a:lstStyle>
            <a:lvl1pPr lvl="0" rtl="0">
              <a:spcBef>
                <a:spcPts val="0"/>
              </a:spcBef>
              <a:spcAft>
                <a:spcPts val="0"/>
              </a:spcAft>
              <a:buClr>
                <a:schemeClr val="lt1"/>
              </a:buClr>
              <a:buSzPts val="1500"/>
              <a:buNone/>
              <a:defRPr sz="1500">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32" name="Google Shape;932;p110"/>
          <p:cNvSpPr txBox="1"/>
          <p:nvPr>
            <p:ph idx="3" type="title"/>
          </p:nvPr>
        </p:nvSpPr>
        <p:spPr>
          <a:xfrm>
            <a:off x="2264200" y="922100"/>
            <a:ext cx="4869000" cy="2946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2400"/>
              <a:buNone/>
              <a:defRPr>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33" name="Google Shape;933;p110"/>
          <p:cNvSpPr txBox="1"/>
          <p:nvPr>
            <p:ph idx="4" type="title"/>
          </p:nvPr>
        </p:nvSpPr>
        <p:spPr>
          <a:xfrm>
            <a:off x="2264200" y="1955750"/>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900"/>
              <a:buFont typeface="Open Sans"/>
              <a:buNone/>
              <a:defRPr sz="900">
                <a:solidFill>
                  <a:schemeClr val="dk2"/>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34" name="Google Shape;934;p110"/>
          <p:cNvSpPr txBox="1"/>
          <p:nvPr>
            <p:ph idx="5" type="title"/>
          </p:nvPr>
        </p:nvSpPr>
        <p:spPr>
          <a:xfrm>
            <a:off x="2264200" y="239307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700"/>
              <a:buFont typeface="Open Sans"/>
              <a:buNone/>
              <a:defRPr sz="700">
                <a:solidFill>
                  <a:schemeClr val="dk1"/>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35" name="Google Shape;935;p110"/>
          <p:cNvSpPr txBox="1"/>
          <p:nvPr>
            <p:ph idx="6" type="title"/>
          </p:nvPr>
        </p:nvSpPr>
        <p:spPr>
          <a:xfrm>
            <a:off x="2264200" y="151842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1500"/>
              <a:buNone/>
              <a:defRPr sz="1500">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er Look Centered 1 1 1 3">
  <p:cSld name="CUSTOM_2_1_1_1_1_1_1_1_6">
    <p:bg>
      <p:bgPr>
        <a:blipFill>
          <a:blip r:embed="rId2">
            <a:alphaModFix/>
          </a:blip>
          <a:stretch>
            <a:fillRect/>
          </a:stretch>
        </a:blipFill>
      </p:bgPr>
    </p:bg>
    <p:spTree>
      <p:nvGrpSpPr>
        <p:cNvPr id="936" name="Shape 936"/>
        <p:cNvGrpSpPr/>
        <p:nvPr/>
      </p:nvGrpSpPr>
      <p:grpSpPr>
        <a:xfrm>
          <a:off x="0" y="0"/>
          <a:ext cx="0" cy="0"/>
          <a:chOff x="0" y="0"/>
          <a:chExt cx="0" cy="0"/>
        </a:xfrm>
      </p:grpSpPr>
      <p:sp>
        <p:nvSpPr>
          <p:cNvPr id="937" name="Google Shape;937;p111"/>
          <p:cNvSpPr/>
          <p:nvPr/>
        </p:nvSpPr>
        <p:spPr>
          <a:xfrm>
            <a:off x="7104969" y="972000"/>
            <a:ext cx="2039100" cy="41715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38" name="Google Shape;938;p111"/>
          <p:cNvSpPr/>
          <p:nvPr/>
        </p:nvSpPr>
        <p:spPr>
          <a:xfrm>
            <a:off x="571501" y="4800263"/>
            <a:ext cx="114600" cy="114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939" name="Google Shape;939;p111"/>
          <p:cNvSpPr/>
          <p:nvPr/>
        </p:nvSpPr>
        <p:spPr>
          <a:xfrm>
            <a:off x="700002" y="4829300"/>
            <a:ext cx="49406" cy="52873"/>
          </a:xfrm>
          <a:custGeom>
            <a:rect b="b" l="l" r="r" t="t"/>
            <a:pathLst>
              <a:path extrusionOk="0" h="116204" w="108585">
                <a:moveTo>
                  <a:pt x="62542" y="0"/>
                </a:moveTo>
                <a:lnTo>
                  <a:pt x="45946" y="0"/>
                </a:lnTo>
                <a:lnTo>
                  <a:pt x="0" y="115818"/>
                </a:lnTo>
                <a:lnTo>
                  <a:pt x="18925" y="115807"/>
                </a:lnTo>
                <a:lnTo>
                  <a:pt x="31873" y="83295"/>
                </a:lnTo>
                <a:lnTo>
                  <a:pt x="95604" y="83295"/>
                </a:lnTo>
                <a:lnTo>
                  <a:pt x="88934" y="66490"/>
                </a:lnTo>
                <a:lnTo>
                  <a:pt x="38480" y="66490"/>
                </a:lnTo>
                <a:lnTo>
                  <a:pt x="54239" y="26679"/>
                </a:lnTo>
                <a:lnTo>
                  <a:pt x="73132" y="26679"/>
                </a:lnTo>
                <a:lnTo>
                  <a:pt x="62542" y="0"/>
                </a:lnTo>
                <a:close/>
              </a:path>
              <a:path extrusionOk="0" h="116204" w="108585">
                <a:moveTo>
                  <a:pt x="95604" y="83295"/>
                </a:moveTo>
                <a:lnTo>
                  <a:pt x="76646" y="83295"/>
                </a:lnTo>
                <a:lnTo>
                  <a:pt x="89578" y="115818"/>
                </a:lnTo>
                <a:lnTo>
                  <a:pt x="108509" y="115807"/>
                </a:lnTo>
                <a:lnTo>
                  <a:pt x="95604" y="83295"/>
                </a:lnTo>
                <a:close/>
              </a:path>
              <a:path extrusionOk="0" h="116204" w="108585">
                <a:moveTo>
                  <a:pt x="73132" y="26679"/>
                </a:moveTo>
                <a:lnTo>
                  <a:pt x="54239" y="26679"/>
                </a:lnTo>
                <a:lnTo>
                  <a:pt x="70008" y="66490"/>
                </a:lnTo>
                <a:lnTo>
                  <a:pt x="88934" y="66490"/>
                </a:lnTo>
                <a:lnTo>
                  <a:pt x="73132" y="2667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940" name="Google Shape;940;p111"/>
          <p:cNvSpPr/>
          <p:nvPr/>
        </p:nvSpPr>
        <p:spPr>
          <a:xfrm>
            <a:off x="753251" y="4844731"/>
            <a:ext cx="30626" cy="54029"/>
          </a:xfrm>
          <a:custGeom>
            <a:rect b="b" l="l" r="r" t="t"/>
            <a:pathLst>
              <a:path extrusionOk="0" h="118745" w="67310">
                <a:moveTo>
                  <a:pt x="16931" y="1204"/>
                </a:moveTo>
                <a:lnTo>
                  <a:pt x="0" y="1204"/>
                </a:lnTo>
                <a:lnTo>
                  <a:pt x="0" y="118404"/>
                </a:lnTo>
                <a:lnTo>
                  <a:pt x="16931" y="118404"/>
                </a:lnTo>
                <a:lnTo>
                  <a:pt x="16931" y="80070"/>
                </a:lnTo>
                <a:lnTo>
                  <a:pt x="48645" y="80070"/>
                </a:lnTo>
                <a:lnTo>
                  <a:pt x="49618" y="79705"/>
                </a:lnTo>
                <a:lnTo>
                  <a:pt x="56287" y="74870"/>
                </a:lnTo>
                <a:lnTo>
                  <a:pt x="61401" y="68259"/>
                </a:lnTo>
                <a:lnTo>
                  <a:pt x="61995" y="66919"/>
                </a:lnTo>
                <a:lnTo>
                  <a:pt x="26219" y="66919"/>
                </a:lnTo>
                <a:lnTo>
                  <a:pt x="21402" y="64081"/>
                </a:lnTo>
                <a:lnTo>
                  <a:pt x="16931" y="52469"/>
                </a:lnTo>
                <a:lnTo>
                  <a:pt x="16931" y="31234"/>
                </a:lnTo>
                <a:lnTo>
                  <a:pt x="26240" y="16973"/>
                </a:lnTo>
                <a:lnTo>
                  <a:pt x="62054" y="16973"/>
                </a:lnTo>
                <a:lnTo>
                  <a:pt x="61401" y="15517"/>
                </a:lnTo>
                <a:lnTo>
                  <a:pt x="56283" y="8900"/>
                </a:lnTo>
                <a:lnTo>
                  <a:pt x="49614" y="4062"/>
                </a:lnTo>
                <a:lnTo>
                  <a:pt x="48638" y="3696"/>
                </a:lnTo>
                <a:lnTo>
                  <a:pt x="16931" y="3696"/>
                </a:lnTo>
                <a:lnTo>
                  <a:pt x="16931" y="1204"/>
                </a:lnTo>
                <a:close/>
              </a:path>
              <a:path extrusionOk="0" h="118745" w="67310">
                <a:moveTo>
                  <a:pt x="48645" y="80070"/>
                </a:moveTo>
                <a:lnTo>
                  <a:pt x="16931" y="80070"/>
                </a:lnTo>
                <a:lnTo>
                  <a:pt x="21873" y="82541"/>
                </a:lnTo>
                <a:lnTo>
                  <a:pt x="27339" y="83777"/>
                </a:lnTo>
                <a:lnTo>
                  <a:pt x="32857" y="83683"/>
                </a:lnTo>
                <a:lnTo>
                  <a:pt x="41705" y="82673"/>
                </a:lnTo>
                <a:lnTo>
                  <a:pt x="48645" y="80070"/>
                </a:lnTo>
                <a:close/>
              </a:path>
              <a:path extrusionOk="0" h="118745" w="67310">
                <a:moveTo>
                  <a:pt x="62054" y="16973"/>
                </a:moveTo>
                <a:lnTo>
                  <a:pt x="39485" y="16973"/>
                </a:lnTo>
                <a:lnTo>
                  <a:pt x="44302" y="19622"/>
                </a:lnTo>
                <a:lnTo>
                  <a:pt x="46616" y="23779"/>
                </a:lnTo>
                <a:lnTo>
                  <a:pt x="49443" y="28616"/>
                </a:lnTo>
                <a:lnTo>
                  <a:pt x="49946" y="35224"/>
                </a:lnTo>
                <a:lnTo>
                  <a:pt x="49946" y="48993"/>
                </a:lnTo>
                <a:lnTo>
                  <a:pt x="49443" y="55286"/>
                </a:lnTo>
                <a:lnTo>
                  <a:pt x="46616" y="59945"/>
                </a:lnTo>
                <a:lnTo>
                  <a:pt x="44302" y="64081"/>
                </a:lnTo>
                <a:lnTo>
                  <a:pt x="39496" y="66919"/>
                </a:lnTo>
                <a:lnTo>
                  <a:pt x="61995" y="66919"/>
                </a:lnTo>
                <a:lnTo>
                  <a:pt x="64353" y="61687"/>
                </a:lnTo>
                <a:lnTo>
                  <a:pt x="65999" y="54936"/>
                </a:lnTo>
                <a:lnTo>
                  <a:pt x="66712" y="48282"/>
                </a:lnTo>
                <a:lnTo>
                  <a:pt x="66736" y="35224"/>
                </a:lnTo>
                <a:lnTo>
                  <a:pt x="66124" y="29220"/>
                </a:lnTo>
                <a:lnTo>
                  <a:pt x="64447" y="22301"/>
                </a:lnTo>
                <a:lnTo>
                  <a:pt x="62054" y="16973"/>
                </a:lnTo>
                <a:close/>
              </a:path>
              <a:path extrusionOk="0" h="118745" w="67310">
                <a:moveTo>
                  <a:pt x="27339" y="0"/>
                </a:moveTo>
                <a:lnTo>
                  <a:pt x="21873" y="1235"/>
                </a:lnTo>
                <a:lnTo>
                  <a:pt x="16931" y="3696"/>
                </a:lnTo>
                <a:lnTo>
                  <a:pt x="48638" y="3696"/>
                </a:lnTo>
                <a:lnTo>
                  <a:pt x="41704" y="1093"/>
                </a:lnTo>
                <a:lnTo>
                  <a:pt x="32857" y="83"/>
                </a:lnTo>
                <a:lnTo>
                  <a:pt x="2733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941" name="Google Shape;941;p111"/>
          <p:cNvSpPr/>
          <p:nvPr/>
        </p:nvSpPr>
        <p:spPr>
          <a:xfrm>
            <a:off x="789298" y="4844731"/>
            <a:ext cx="30337" cy="54029"/>
          </a:xfrm>
          <a:custGeom>
            <a:rect b="b" l="l" r="r" t="t"/>
            <a:pathLst>
              <a:path extrusionOk="0" h="118745" w="66675">
                <a:moveTo>
                  <a:pt x="16868" y="1204"/>
                </a:moveTo>
                <a:lnTo>
                  <a:pt x="0" y="1204"/>
                </a:lnTo>
                <a:lnTo>
                  <a:pt x="0" y="118404"/>
                </a:lnTo>
                <a:lnTo>
                  <a:pt x="16868" y="118404"/>
                </a:lnTo>
                <a:lnTo>
                  <a:pt x="16868" y="80070"/>
                </a:lnTo>
                <a:lnTo>
                  <a:pt x="48577" y="80070"/>
                </a:lnTo>
                <a:lnTo>
                  <a:pt x="49550" y="79705"/>
                </a:lnTo>
                <a:lnTo>
                  <a:pt x="56218" y="74870"/>
                </a:lnTo>
                <a:lnTo>
                  <a:pt x="61327" y="68259"/>
                </a:lnTo>
                <a:lnTo>
                  <a:pt x="61923" y="66919"/>
                </a:lnTo>
                <a:lnTo>
                  <a:pt x="26156" y="66919"/>
                </a:lnTo>
                <a:lnTo>
                  <a:pt x="21339" y="64081"/>
                </a:lnTo>
                <a:lnTo>
                  <a:pt x="16868" y="52469"/>
                </a:lnTo>
                <a:lnTo>
                  <a:pt x="16868" y="31234"/>
                </a:lnTo>
                <a:lnTo>
                  <a:pt x="26156" y="16973"/>
                </a:lnTo>
                <a:lnTo>
                  <a:pt x="61982" y="16973"/>
                </a:lnTo>
                <a:lnTo>
                  <a:pt x="61327" y="15517"/>
                </a:lnTo>
                <a:lnTo>
                  <a:pt x="56214" y="8900"/>
                </a:lnTo>
                <a:lnTo>
                  <a:pt x="49546" y="4062"/>
                </a:lnTo>
                <a:lnTo>
                  <a:pt x="48570" y="3696"/>
                </a:lnTo>
                <a:lnTo>
                  <a:pt x="16868" y="3696"/>
                </a:lnTo>
                <a:lnTo>
                  <a:pt x="16868" y="1204"/>
                </a:lnTo>
                <a:close/>
              </a:path>
              <a:path extrusionOk="0" h="118745" w="66675">
                <a:moveTo>
                  <a:pt x="48577" y="80070"/>
                </a:moveTo>
                <a:lnTo>
                  <a:pt x="16868" y="80070"/>
                </a:lnTo>
                <a:lnTo>
                  <a:pt x="21810" y="82541"/>
                </a:lnTo>
                <a:lnTo>
                  <a:pt x="27276" y="83777"/>
                </a:lnTo>
                <a:lnTo>
                  <a:pt x="32794" y="83683"/>
                </a:lnTo>
                <a:lnTo>
                  <a:pt x="41638" y="82673"/>
                </a:lnTo>
                <a:lnTo>
                  <a:pt x="48577" y="80070"/>
                </a:lnTo>
                <a:close/>
              </a:path>
              <a:path extrusionOk="0" h="118745" w="66675">
                <a:moveTo>
                  <a:pt x="61982" y="16973"/>
                </a:moveTo>
                <a:lnTo>
                  <a:pt x="39433" y="16973"/>
                </a:lnTo>
                <a:lnTo>
                  <a:pt x="44239" y="19622"/>
                </a:lnTo>
                <a:lnTo>
                  <a:pt x="46574" y="23779"/>
                </a:lnTo>
                <a:lnTo>
                  <a:pt x="49380" y="28616"/>
                </a:lnTo>
                <a:lnTo>
                  <a:pt x="49872" y="35224"/>
                </a:lnTo>
                <a:lnTo>
                  <a:pt x="49872" y="48993"/>
                </a:lnTo>
                <a:lnTo>
                  <a:pt x="49380" y="55286"/>
                </a:lnTo>
                <a:lnTo>
                  <a:pt x="46574" y="59945"/>
                </a:lnTo>
                <a:lnTo>
                  <a:pt x="44239" y="64081"/>
                </a:lnTo>
                <a:lnTo>
                  <a:pt x="39433" y="66919"/>
                </a:lnTo>
                <a:lnTo>
                  <a:pt x="61923" y="66919"/>
                </a:lnTo>
                <a:lnTo>
                  <a:pt x="64283" y="61687"/>
                </a:lnTo>
                <a:lnTo>
                  <a:pt x="65936" y="54936"/>
                </a:lnTo>
                <a:lnTo>
                  <a:pt x="66656" y="48282"/>
                </a:lnTo>
                <a:lnTo>
                  <a:pt x="66677" y="35224"/>
                </a:lnTo>
                <a:lnTo>
                  <a:pt x="66062" y="29220"/>
                </a:lnTo>
                <a:lnTo>
                  <a:pt x="64380" y="22301"/>
                </a:lnTo>
                <a:lnTo>
                  <a:pt x="61982" y="16973"/>
                </a:lnTo>
                <a:close/>
              </a:path>
              <a:path extrusionOk="0" h="118745" w="66675">
                <a:moveTo>
                  <a:pt x="27276" y="0"/>
                </a:moveTo>
                <a:lnTo>
                  <a:pt x="21810" y="1235"/>
                </a:lnTo>
                <a:lnTo>
                  <a:pt x="16868" y="3696"/>
                </a:lnTo>
                <a:lnTo>
                  <a:pt x="48570" y="3696"/>
                </a:lnTo>
                <a:lnTo>
                  <a:pt x="41636" y="1093"/>
                </a:lnTo>
                <a:lnTo>
                  <a:pt x="32794" y="83"/>
                </a:lnTo>
                <a:lnTo>
                  <a:pt x="27276"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942" name="Google Shape;942;p111"/>
          <p:cNvSpPr/>
          <p:nvPr/>
        </p:nvSpPr>
        <p:spPr>
          <a:xfrm>
            <a:off x="826097" y="4829299"/>
            <a:ext cx="39294" cy="52873"/>
          </a:xfrm>
          <a:custGeom>
            <a:rect b="b" l="l" r="r" t="t"/>
            <a:pathLst>
              <a:path extrusionOk="0" h="116204" w="86360">
                <a:moveTo>
                  <a:pt x="36669" y="0"/>
                </a:moveTo>
                <a:lnTo>
                  <a:pt x="0" y="0"/>
                </a:lnTo>
                <a:lnTo>
                  <a:pt x="0" y="115797"/>
                </a:lnTo>
                <a:lnTo>
                  <a:pt x="36669" y="115797"/>
                </a:lnTo>
                <a:lnTo>
                  <a:pt x="54033" y="114587"/>
                </a:lnTo>
                <a:lnTo>
                  <a:pt x="68441" y="109847"/>
                </a:lnTo>
                <a:lnTo>
                  <a:pt x="78992" y="99912"/>
                </a:lnTo>
                <a:lnTo>
                  <a:pt x="79475" y="98510"/>
                </a:lnTo>
                <a:lnTo>
                  <a:pt x="17591" y="98510"/>
                </a:lnTo>
                <a:lnTo>
                  <a:pt x="17591" y="17057"/>
                </a:lnTo>
                <a:lnTo>
                  <a:pt x="79417" y="17057"/>
                </a:lnTo>
                <a:lnTo>
                  <a:pt x="78992" y="15818"/>
                </a:lnTo>
                <a:lnTo>
                  <a:pt x="68441" y="5891"/>
                </a:lnTo>
                <a:lnTo>
                  <a:pt x="54033" y="1187"/>
                </a:lnTo>
                <a:lnTo>
                  <a:pt x="36669" y="0"/>
                </a:lnTo>
                <a:close/>
              </a:path>
              <a:path extrusionOk="0" h="116204" w="86360">
                <a:moveTo>
                  <a:pt x="79417" y="17057"/>
                </a:moveTo>
                <a:lnTo>
                  <a:pt x="36669" y="17057"/>
                </a:lnTo>
                <a:lnTo>
                  <a:pt x="55591" y="19304"/>
                </a:lnTo>
                <a:lnTo>
                  <a:pt x="64991" y="26450"/>
                </a:lnTo>
                <a:lnTo>
                  <a:pt x="68193" y="39104"/>
                </a:lnTo>
                <a:lnTo>
                  <a:pt x="68521" y="57872"/>
                </a:lnTo>
                <a:lnTo>
                  <a:pt x="68187" y="76608"/>
                </a:lnTo>
                <a:lnTo>
                  <a:pt x="64975" y="89201"/>
                </a:lnTo>
                <a:lnTo>
                  <a:pt x="55574" y="96289"/>
                </a:lnTo>
                <a:lnTo>
                  <a:pt x="36669" y="98510"/>
                </a:lnTo>
                <a:lnTo>
                  <a:pt x="79475" y="98510"/>
                </a:lnTo>
                <a:lnTo>
                  <a:pt x="84782" y="83117"/>
                </a:lnTo>
                <a:lnTo>
                  <a:pt x="85808" y="74730"/>
                </a:lnTo>
                <a:lnTo>
                  <a:pt x="86259" y="66270"/>
                </a:lnTo>
                <a:lnTo>
                  <a:pt x="86112" y="57820"/>
                </a:lnTo>
                <a:lnTo>
                  <a:pt x="86259" y="49422"/>
                </a:lnTo>
                <a:lnTo>
                  <a:pt x="85808" y="41014"/>
                </a:lnTo>
                <a:lnTo>
                  <a:pt x="84782" y="32679"/>
                </a:lnTo>
                <a:lnTo>
                  <a:pt x="79417" y="17057"/>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943" name="Google Shape;943;p111"/>
          <p:cNvSpPr/>
          <p:nvPr/>
        </p:nvSpPr>
        <p:spPr>
          <a:xfrm>
            <a:off x="872733" y="4844675"/>
            <a:ext cx="7801" cy="37560"/>
          </a:xfrm>
          <a:custGeom>
            <a:rect b="b" l="l" r="r" t="t"/>
            <a:pathLst>
              <a:path extrusionOk="0" h="82550" w="17144">
                <a:moveTo>
                  <a:pt x="0" y="0"/>
                </a:moveTo>
                <a:lnTo>
                  <a:pt x="17109" y="0"/>
                </a:lnTo>
                <a:lnTo>
                  <a:pt x="17109" y="81955"/>
                </a:lnTo>
                <a:lnTo>
                  <a:pt x="0" y="8195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944" name="Google Shape;944;p111"/>
          <p:cNvSpPr/>
          <p:nvPr/>
        </p:nvSpPr>
        <p:spPr>
          <a:xfrm>
            <a:off x="872733" y="4828926"/>
            <a:ext cx="7801" cy="8956"/>
          </a:xfrm>
          <a:custGeom>
            <a:rect b="b" l="l" r="r" t="t"/>
            <a:pathLst>
              <a:path extrusionOk="0" h="19684" w="17144">
                <a:moveTo>
                  <a:pt x="0" y="0"/>
                </a:moveTo>
                <a:lnTo>
                  <a:pt x="17109" y="0"/>
                </a:lnTo>
                <a:lnTo>
                  <a:pt x="17109" y="19685"/>
                </a:lnTo>
                <a:lnTo>
                  <a:pt x="0" y="1968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945" name="Google Shape;945;p111"/>
          <p:cNvSpPr/>
          <p:nvPr/>
        </p:nvSpPr>
        <p:spPr>
          <a:xfrm>
            <a:off x="888656" y="4844670"/>
            <a:ext cx="23114" cy="37560"/>
          </a:xfrm>
          <a:custGeom>
            <a:rect b="b" l="l" r="r" t="t"/>
            <a:pathLst>
              <a:path extrusionOk="0" h="82550" w="50800">
                <a:moveTo>
                  <a:pt x="16575" y="848"/>
                </a:moveTo>
                <a:lnTo>
                  <a:pt x="0" y="848"/>
                </a:lnTo>
                <a:lnTo>
                  <a:pt x="0" y="81976"/>
                </a:lnTo>
                <a:lnTo>
                  <a:pt x="16575" y="81976"/>
                </a:lnTo>
                <a:lnTo>
                  <a:pt x="16575" y="20250"/>
                </a:lnTo>
                <a:lnTo>
                  <a:pt x="25192" y="16261"/>
                </a:lnTo>
                <a:lnTo>
                  <a:pt x="44582" y="16261"/>
                </a:lnTo>
                <a:lnTo>
                  <a:pt x="50427" y="4324"/>
                </a:lnTo>
                <a:lnTo>
                  <a:pt x="48180" y="3329"/>
                </a:lnTo>
                <a:lnTo>
                  <a:pt x="16575" y="3329"/>
                </a:lnTo>
                <a:lnTo>
                  <a:pt x="16575" y="848"/>
                </a:lnTo>
                <a:close/>
              </a:path>
              <a:path extrusionOk="0" h="82550" w="50800">
                <a:moveTo>
                  <a:pt x="44582" y="16261"/>
                </a:moveTo>
                <a:lnTo>
                  <a:pt x="35171" y="16261"/>
                </a:lnTo>
                <a:lnTo>
                  <a:pt x="37988" y="16774"/>
                </a:lnTo>
                <a:lnTo>
                  <a:pt x="42951" y="19591"/>
                </a:lnTo>
                <a:lnTo>
                  <a:pt x="44582" y="16261"/>
                </a:lnTo>
                <a:close/>
              </a:path>
              <a:path extrusionOk="0" h="82550" w="50800">
                <a:moveTo>
                  <a:pt x="26679" y="0"/>
                </a:moveTo>
                <a:lnTo>
                  <a:pt x="21412" y="1130"/>
                </a:lnTo>
                <a:lnTo>
                  <a:pt x="16575" y="3329"/>
                </a:lnTo>
                <a:lnTo>
                  <a:pt x="48180" y="3329"/>
                </a:lnTo>
                <a:lnTo>
                  <a:pt x="42951" y="1015"/>
                </a:lnTo>
                <a:lnTo>
                  <a:pt x="37820" y="20"/>
                </a:lnTo>
                <a:lnTo>
                  <a:pt x="2667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946" name="Google Shape;946;p111"/>
          <p:cNvSpPr/>
          <p:nvPr/>
        </p:nvSpPr>
        <p:spPr>
          <a:xfrm>
            <a:off x="912366" y="4844744"/>
            <a:ext cx="31492" cy="38138"/>
          </a:xfrm>
          <a:custGeom>
            <a:rect b="b" l="l" r="r" t="t"/>
            <a:pathLst>
              <a:path extrusionOk="0" h="83820" w="69214">
                <a:moveTo>
                  <a:pt x="36009" y="0"/>
                </a:moveTo>
                <a:lnTo>
                  <a:pt x="2946" y="21123"/>
                </a:lnTo>
                <a:lnTo>
                  <a:pt x="0" y="41496"/>
                </a:lnTo>
                <a:lnTo>
                  <a:pt x="167" y="47587"/>
                </a:lnTo>
                <a:lnTo>
                  <a:pt x="27922" y="82395"/>
                </a:lnTo>
                <a:lnTo>
                  <a:pt x="37496" y="83306"/>
                </a:lnTo>
                <a:lnTo>
                  <a:pt x="45768" y="82550"/>
                </a:lnTo>
                <a:lnTo>
                  <a:pt x="53656" y="80129"/>
                </a:lnTo>
                <a:lnTo>
                  <a:pt x="61142" y="75810"/>
                </a:lnTo>
                <a:lnTo>
                  <a:pt x="68207" y="69359"/>
                </a:lnTo>
                <a:lnTo>
                  <a:pt x="65089" y="67045"/>
                </a:lnTo>
                <a:lnTo>
                  <a:pt x="29370" y="67045"/>
                </a:lnTo>
                <a:lnTo>
                  <a:pt x="23402" y="63715"/>
                </a:lnTo>
                <a:lnTo>
                  <a:pt x="20575" y="59589"/>
                </a:lnTo>
                <a:lnTo>
                  <a:pt x="18585" y="56584"/>
                </a:lnTo>
                <a:lnTo>
                  <a:pt x="17601" y="52281"/>
                </a:lnTo>
                <a:lnTo>
                  <a:pt x="17266" y="47799"/>
                </a:lnTo>
                <a:lnTo>
                  <a:pt x="68689" y="47768"/>
                </a:lnTo>
                <a:lnTo>
                  <a:pt x="68829" y="39436"/>
                </a:lnTo>
                <a:lnTo>
                  <a:pt x="68549" y="31381"/>
                </a:lnTo>
                <a:lnTo>
                  <a:pt x="17706" y="31381"/>
                </a:lnTo>
                <a:lnTo>
                  <a:pt x="19534" y="22086"/>
                </a:lnTo>
                <a:lnTo>
                  <a:pt x="24836" y="16439"/>
                </a:lnTo>
                <a:lnTo>
                  <a:pt x="64540" y="16439"/>
                </a:lnTo>
                <a:lnTo>
                  <a:pt x="63715" y="14585"/>
                </a:lnTo>
                <a:lnTo>
                  <a:pt x="58361" y="8251"/>
                </a:lnTo>
                <a:lnTo>
                  <a:pt x="51857" y="3688"/>
                </a:lnTo>
                <a:lnTo>
                  <a:pt x="44355" y="927"/>
                </a:lnTo>
                <a:lnTo>
                  <a:pt x="36009" y="0"/>
                </a:lnTo>
                <a:close/>
              </a:path>
              <a:path extrusionOk="0" h="83820" w="69214">
                <a:moveTo>
                  <a:pt x="54595" y="59254"/>
                </a:moveTo>
                <a:lnTo>
                  <a:pt x="49286" y="65055"/>
                </a:lnTo>
                <a:lnTo>
                  <a:pt x="43977" y="67045"/>
                </a:lnTo>
                <a:lnTo>
                  <a:pt x="65089" y="67045"/>
                </a:lnTo>
                <a:lnTo>
                  <a:pt x="54595" y="59254"/>
                </a:lnTo>
                <a:close/>
              </a:path>
              <a:path extrusionOk="0" h="83820" w="69214">
                <a:moveTo>
                  <a:pt x="64540" y="16439"/>
                </a:moveTo>
                <a:lnTo>
                  <a:pt x="41935" y="16439"/>
                </a:lnTo>
                <a:lnTo>
                  <a:pt x="46071" y="18585"/>
                </a:lnTo>
                <a:lnTo>
                  <a:pt x="49401" y="23402"/>
                </a:lnTo>
                <a:lnTo>
                  <a:pt x="50616" y="25915"/>
                </a:lnTo>
                <a:lnTo>
                  <a:pt x="51286" y="28616"/>
                </a:lnTo>
                <a:lnTo>
                  <a:pt x="51432" y="31381"/>
                </a:lnTo>
                <a:lnTo>
                  <a:pt x="68549" y="31381"/>
                </a:lnTo>
                <a:lnTo>
                  <a:pt x="68522" y="30623"/>
                </a:lnTo>
                <a:lnTo>
                  <a:pt x="67056" y="22086"/>
                </a:lnTo>
                <a:lnTo>
                  <a:pt x="64540" y="1643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947" name="Google Shape;947;p111"/>
          <p:cNvSpPr/>
          <p:nvPr/>
        </p:nvSpPr>
        <p:spPr>
          <a:xfrm>
            <a:off x="947794" y="4844134"/>
            <a:ext cx="31492" cy="38716"/>
          </a:xfrm>
          <a:custGeom>
            <a:rect b="b" l="l" r="r" t="t"/>
            <a:pathLst>
              <a:path extrusionOk="0" h="85090" w="69214">
                <a:moveTo>
                  <a:pt x="37496" y="0"/>
                </a:moveTo>
                <a:lnTo>
                  <a:pt x="21698" y="3180"/>
                </a:lnTo>
                <a:lnTo>
                  <a:pt x="9913" y="12008"/>
                </a:lnTo>
                <a:lnTo>
                  <a:pt x="2545" y="25413"/>
                </a:lnTo>
                <a:lnTo>
                  <a:pt x="0" y="42323"/>
                </a:lnTo>
                <a:lnTo>
                  <a:pt x="2545" y="59202"/>
                </a:lnTo>
                <a:lnTo>
                  <a:pt x="9913" y="72550"/>
                </a:lnTo>
                <a:lnTo>
                  <a:pt x="21698" y="81323"/>
                </a:lnTo>
                <a:lnTo>
                  <a:pt x="37496" y="84479"/>
                </a:lnTo>
                <a:lnTo>
                  <a:pt x="45589" y="83716"/>
                </a:lnTo>
                <a:lnTo>
                  <a:pt x="52968" y="81254"/>
                </a:lnTo>
                <a:lnTo>
                  <a:pt x="60412" y="76427"/>
                </a:lnTo>
                <a:lnTo>
                  <a:pt x="68699" y="68647"/>
                </a:lnTo>
                <a:lnTo>
                  <a:pt x="30522" y="68542"/>
                </a:lnTo>
                <a:lnTo>
                  <a:pt x="25224" y="66050"/>
                </a:lnTo>
                <a:lnTo>
                  <a:pt x="21737" y="61076"/>
                </a:lnTo>
                <a:lnTo>
                  <a:pt x="18742" y="57097"/>
                </a:lnTo>
                <a:lnTo>
                  <a:pt x="17423" y="51579"/>
                </a:lnTo>
                <a:lnTo>
                  <a:pt x="17423" y="33056"/>
                </a:lnTo>
                <a:lnTo>
                  <a:pt x="18742" y="27391"/>
                </a:lnTo>
                <a:lnTo>
                  <a:pt x="21737" y="23423"/>
                </a:lnTo>
                <a:lnTo>
                  <a:pt x="25224" y="18596"/>
                </a:lnTo>
                <a:lnTo>
                  <a:pt x="30522" y="15936"/>
                </a:lnTo>
                <a:lnTo>
                  <a:pt x="68699" y="15936"/>
                </a:lnTo>
                <a:lnTo>
                  <a:pt x="60425" y="8057"/>
                </a:lnTo>
                <a:lnTo>
                  <a:pt x="52980" y="3177"/>
                </a:lnTo>
                <a:lnTo>
                  <a:pt x="45593" y="693"/>
                </a:lnTo>
                <a:lnTo>
                  <a:pt x="37496" y="0"/>
                </a:lnTo>
                <a:close/>
              </a:path>
              <a:path extrusionOk="0" h="85090" w="69214">
                <a:moveTo>
                  <a:pt x="56249" y="57705"/>
                </a:moveTo>
                <a:lnTo>
                  <a:pt x="47286" y="67202"/>
                </a:lnTo>
                <a:lnTo>
                  <a:pt x="43632" y="68542"/>
                </a:lnTo>
                <a:lnTo>
                  <a:pt x="68580" y="68542"/>
                </a:lnTo>
                <a:lnTo>
                  <a:pt x="56249" y="57705"/>
                </a:lnTo>
                <a:close/>
              </a:path>
              <a:path extrusionOk="0" h="85090" w="69214">
                <a:moveTo>
                  <a:pt x="68699" y="15936"/>
                </a:moveTo>
                <a:lnTo>
                  <a:pt x="43632" y="15936"/>
                </a:lnTo>
                <a:lnTo>
                  <a:pt x="47286" y="17266"/>
                </a:lnTo>
                <a:lnTo>
                  <a:pt x="56249" y="26899"/>
                </a:lnTo>
                <a:lnTo>
                  <a:pt x="68699" y="15936"/>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948" name="Google Shape;948;p111"/>
          <p:cNvSpPr/>
          <p:nvPr/>
        </p:nvSpPr>
        <p:spPr>
          <a:xfrm>
            <a:off x="983472" y="4834710"/>
            <a:ext cx="14157" cy="47384"/>
          </a:xfrm>
          <a:custGeom>
            <a:rect b="b" l="l" r="r" t="t"/>
            <a:pathLst>
              <a:path extrusionOk="0" h="104140" w="31114">
                <a:moveTo>
                  <a:pt x="16250" y="0"/>
                </a:moveTo>
                <a:lnTo>
                  <a:pt x="0" y="2774"/>
                </a:lnTo>
                <a:lnTo>
                  <a:pt x="40" y="87212"/>
                </a:lnTo>
                <a:lnTo>
                  <a:pt x="167" y="91117"/>
                </a:lnTo>
                <a:lnTo>
                  <a:pt x="2984" y="95588"/>
                </a:lnTo>
                <a:lnTo>
                  <a:pt x="6282" y="100907"/>
                </a:lnTo>
                <a:lnTo>
                  <a:pt x="12156" y="104070"/>
                </a:lnTo>
                <a:lnTo>
                  <a:pt x="18407" y="103892"/>
                </a:lnTo>
                <a:lnTo>
                  <a:pt x="28857" y="103892"/>
                </a:lnTo>
                <a:lnTo>
                  <a:pt x="28857" y="87212"/>
                </a:lnTo>
                <a:lnTo>
                  <a:pt x="17549" y="87212"/>
                </a:lnTo>
                <a:lnTo>
                  <a:pt x="16742" y="86719"/>
                </a:lnTo>
                <a:lnTo>
                  <a:pt x="16418" y="85924"/>
                </a:lnTo>
                <a:lnTo>
                  <a:pt x="16198" y="84740"/>
                </a:lnTo>
                <a:lnTo>
                  <a:pt x="16250" y="37182"/>
                </a:lnTo>
                <a:lnTo>
                  <a:pt x="30700" y="37182"/>
                </a:lnTo>
                <a:lnTo>
                  <a:pt x="30700" y="21915"/>
                </a:lnTo>
                <a:lnTo>
                  <a:pt x="16250" y="21915"/>
                </a:lnTo>
                <a:lnTo>
                  <a:pt x="16250" y="0"/>
                </a:lnTo>
                <a:close/>
              </a:path>
              <a:path extrusionOk="0" h="104140" w="31114">
                <a:moveTo>
                  <a:pt x="28857" y="87128"/>
                </a:moveTo>
                <a:lnTo>
                  <a:pt x="18407" y="87128"/>
                </a:lnTo>
                <a:lnTo>
                  <a:pt x="17549" y="87212"/>
                </a:lnTo>
                <a:lnTo>
                  <a:pt x="28857" y="87212"/>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949" name="Google Shape;949;p111"/>
          <p:cNvSpPr txBox="1"/>
          <p:nvPr/>
        </p:nvSpPr>
        <p:spPr>
          <a:xfrm>
            <a:off x="1053198"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950" name="Google Shape;950;p111"/>
          <p:cNvSpPr txBox="1"/>
          <p:nvPr/>
        </p:nvSpPr>
        <p:spPr>
          <a:xfrm>
            <a:off x="1621212"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951" name="Google Shape;951;p111"/>
          <p:cNvSpPr txBox="1"/>
          <p:nvPr/>
        </p:nvSpPr>
        <p:spPr>
          <a:xfrm>
            <a:off x="1702565" y="4813235"/>
            <a:ext cx="815700" cy="84600"/>
          </a:xfrm>
          <a:prstGeom prst="rect">
            <a:avLst/>
          </a:prstGeom>
          <a:noFill/>
          <a:ln>
            <a:noFill/>
          </a:ln>
        </p:spPr>
        <p:txBody>
          <a:bodyPr anchorCtr="0" anchor="t" bIns="0" lIns="0" spcFirstLastPara="1" rIns="0" wrap="square" tIns="9225">
            <a:noAutofit/>
          </a:bodyPr>
          <a:lstStyle/>
          <a:p>
            <a:pPr indent="0" lvl="0" marL="1270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Proprietary &amp; Confidential</a:t>
            </a:r>
            <a:endParaRPr sz="600">
              <a:latin typeface="Open Sans Light"/>
              <a:ea typeface="Open Sans Light"/>
              <a:cs typeface="Open Sans Light"/>
              <a:sym typeface="Open Sans Light"/>
            </a:endParaRPr>
          </a:p>
        </p:txBody>
      </p:sp>
      <p:sp>
        <p:nvSpPr>
          <p:cNvPr id="952" name="Google Shape;952;p111"/>
          <p:cNvSpPr txBox="1"/>
          <p:nvPr>
            <p:ph idx="1" type="subTitle"/>
          </p:nvPr>
        </p:nvSpPr>
        <p:spPr>
          <a:xfrm>
            <a:off x="1865549" y="66313"/>
            <a:ext cx="5412900" cy="157800"/>
          </a:xfrm>
          <a:prstGeom prst="rect">
            <a:avLst/>
          </a:prstGeom>
        </p:spPr>
        <p:txBody>
          <a:bodyPr anchorCtr="0" anchor="t" bIns="0" lIns="0" spcFirstLastPara="1" rIns="0" wrap="square" tIns="0">
            <a:noAutofit/>
          </a:bodyPr>
          <a:lstStyle>
            <a:lvl1pPr lvl="0" rtl="0" algn="ctr">
              <a:spcBef>
                <a:spcPts val="0"/>
              </a:spcBef>
              <a:spcAft>
                <a:spcPts val="0"/>
              </a:spcAft>
              <a:buNone/>
              <a:defRPr sz="900">
                <a:solidFill>
                  <a:srgbClr val="000000"/>
                </a:solidFill>
                <a:latin typeface="Open Sans ExtraBold"/>
                <a:ea typeface="Open Sans ExtraBold"/>
                <a:cs typeface="Open Sans ExtraBold"/>
                <a:sym typeface="Open Sans ExtraBold"/>
              </a:defRPr>
            </a:lvl1pPr>
            <a:lvl2pPr lvl="1"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2pPr>
            <a:lvl3pPr lvl="2"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3pPr>
            <a:lvl4pPr lvl="3"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4pPr>
            <a:lvl5pPr lvl="4"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5pPr>
            <a:lvl6pPr lvl="5"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6pPr>
            <a:lvl7pPr lvl="6"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7pPr>
            <a:lvl8pPr lvl="7"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8pPr>
            <a:lvl9pPr lvl="8" rtl="0" algn="ctr">
              <a:spcBef>
                <a:spcPts val="1000"/>
              </a:spcBef>
              <a:spcAft>
                <a:spcPts val="1000"/>
              </a:spcAft>
              <a:buNone/>
              <a:defRPr sz="900">
                <a:solidFill>
                  <a:srgbClr val="000000"/>
                </a:solidFill>
                <a:latin typeface="Open Sans ExtraBold"/>
                <a:ea typeface="Open Sans ExtraBold"/>
                <a:cs typeface="Open Sans ExtraBold"/>
                <a:sym typeface="Open Sans ExtraBold"/>
              </a:defRPr>
            </a:lvl9pPr>
          </a:lstStyle>
          <a:p/>
        </p:txBody>
      </p:sp>
      <p:sp>
        <p:nvSpPr>
          <p:cNvPr id="953" name="Google Shape;953;p111"/>
          <p:cNvSpPr txBox="1"/>
          <p:nvPr>
            <p:ph idx="2" type="subTitle"/>
          </p:nvPr>
        </p:nvSpPr>
        <p:spPr>
          <a:xfrm>
            <a:off x="111029" y="264750"/>
            <a:ext cx="8921700" cy="561900"/>
          </a:xfrm>
          <a:prstGeom prst="rect">
            <a:avLst/>
          </a:prstGeom>
        </p:spPr>
        <p:txBody>
          <a:bodyPr anchorCtr="0" anchor="t" bIns="0" lIns="0" spcFirstLastPara="1" rIns="0" wrap="square" tIns="0">
            <a:noAutofit/>
          </a:bodyPr>
          <a:lstStyle>
            <a:lvl1pPr lvl="0" rtl="0" algn="ctr">
              <a:spcBef>
                <a:spcPts val="0"/>
              </a:spcBef>
              <a:spcAft>
                <a:spcPts val="0"/>
              </a:spcAft>
              <a:buNone/>
              <a:defRPr sz="3400">
                <a:solidFill>
                  <a:srgbClr val="000000"/>
                </a:solidFill>
                <a:latin typeface="Open Sans Light"/>
                <a:ea typeface="Open Sans Light"/>
                <a:cs typeface="Open Sans Light"/>
                <a:sym typeface="Open Sans Light"/>
              </a:defRPr>
            </a:lvl1pPr>
            <a:lvl2pPr lvl="1" rtl="0" algn="ctr">
              <a:spcBef>
                <a:spcPts val="1000"/>
              </a:spcBef>
              <a:spcAft>
                <a:spcPts val="0"/>
              </a:spcAft>
              <a:buNone/>
              <a:defRPr sz="3400">
                <a:solidFill>
                  <a:srgbClr val="000000"/>
                </a:solidFill>
                <a:latin typeface="Open Sans Light"/>
                <a:ea typeface="Open Sans Light"/>
                <a:cs typeface="Open Sans Light"/>
                <a:sym typeface="Open Sans Light"/>
              </a:defRPr>
            </a:lvl2pPr>
            <a:lvl3pPr lvl="2" rtl="0" algn="ctr">
              <a:spcBef>
                <a:spcPts val="1000"/>
              </a:spcBef>
              <a:spcAft>
                <a:spcPts val="0"/>
              </a:spcAft>
              <a:buNone/>
              <a:defRPr sz="3400">
                <a:solidFill>
                  <a:srgbClr val="000000"/>
                </a:solidFill>
                <a:latin typeface="Open Sans Light"/>
                <a:ea typeface="Open Sans Light"/>
                <a:cs typeface="Open Sans Light"/>
                <a:sym typeface="Open Sans Light"/>
              </a:defRPr>
            </a:lvl3pPr>
            <a:lvl4pPr lvl="3" rtl="0" algn="ctr">
              <a:spcBef>
                <a:spcPts val="1000"/>
              </a:spcBef>
              <a:spcAft>
                <a:spcPts val="0"/>
              </a:spcAft>
              <a:buNone/>
              <a:defRPr sz="3400">
                <a:solidFill>
                  <a:srgbClr val="000000"/>
                </a:solidFill>
                <a:latin typeface="Open Sans Light"/>
                <a:ea typeface="Open Sans Light"/>
                <a:cs typeface="Open Sans Light"/>
                <a:sym typeface="Open Sans Light"/>
              </a:defRPr>
            </a:lvl4pPr>
            <a:lvl5pPr lvl="4" rtl="0" algn="ctr">
              <a:spcBef>
                <a:spcPts val="1000"/>
              </a:spcBef>
              <a:spcAft>
                <a:spcPts val="0"/>
              </a:spcAft>
              <a:buNone/>
              <a:defRPr sz="3400">
                <a:solidFill>
                  <a:srgbClr val="000000"/>
                </a:solidFill>
                <a:latin typeface="Open Sans Light"/>
                <a:ea typeface="Open Sans Light"/>
                <a:cs typeface="Open Sans Light"/>
                <a:sym typeface="Open Sans Light"/>
              </a:defRPr>
            </a:lvl5pPr>
            <a:lvl6pPr lvl="5" rtl="0" algn="ctr">
              <a:spcBef>
                <a:spcPts val="1000"/>
              </a:spcBef>
              <a:spcAft>
                <a:spcPts val="0"/>
              </a:spcAft>
              <a:buNone/>
              <a:defRPr sz="3400">
                <a:solidFill>
                  <a:srgbClr val="000000"/>
                </a:solidFill>
                <a:latin typeface="Open Sans Light"/>
                <a:ea typeface="Open Sans Light"/>
                <a:cs typeface="Open Sans Light"/>
                <a:sym typeface="Open Sans Light"/>
              </a:defRPr>
            </a:lvl6pPr>
            <a:lvl7pPr lvl="6" rtl="0" algn="ctr">
              <a:spcBef>
                <a:spcPts val="1000"/>
              </a:spcBef>
              <a:spcAft>
                <a:spcPts val="0"/>
              </a:spcAft>
              <a:buNone/>
              <a:defRPr sz="3400">
                <a:solidFill>
                  <a:srgbClr val="000000"/>
                </a:solidFill>
                <a:latin typeface="Open Sans Light"/>
                <a:ea typeface="Open Sans Light"/>
                <a:cs typeface="Open Sans Light"/>
                <a:sym typeface="Open Sans Light"/>
              </a:defRPr>
            </a:lvl7pPr>
            <a:lvl8pPr lvl="7" rtl="0" algn="ctr">
              <a:spcBef>
                <a:spcPts val="1000"/>
              </a:spcBef>
              <a:spcAft>
                <a:spcPts val="0"/>
              </a:spcAft>
              <a:buNone/>
              <a:defRPr sz="3400">
                <a:solidFill>
                  <a:srgbClr val="000000"/>
                </a:solidFill>
                <a:latin typeface="Open Sans Light"/>
                <a:ea typeface="Open Sans Light"/>
                <a:cs typeface="Open Sans Light"/>
                <a:sym typeface="Open Sans Light"/>
              </a:defRPr>
            </a:lvl8pPr>
            <a:lvl9pPr lvl="8" rtl="0" algn="ctr">
              <a:spcBef>
                <a:spcPts val="1000"/>
              </a:spcBef>
              <a:spcAft>
                <a:spcPts val="1000"/>
              </a:spcAft>
              <a:buNone/>
              <a:defRPr sz="3400">
                <a:solidFill>
                  <a:srgbClr val="000000"/>
                </a:solidFill>
                <a:latin typeface="Open Sans Light"/>
                <a:ea typeface="Open Sans Light"/>
                <a:cs typeface="Open Sans Light"/>
                <a:sym typeface="Open Sans Light"/>
              </a:defRPr>
            </a:lvl9pPr>
          </a:lstStyle>
          <a:p/>
        </p:txBody>
      </p:sp>
      <p:sp>
        <p:nvSpPr>
          <p:cNvPr id="954" name="Google Shape;954;p111"/>
          <p:cNvSpPr txBox="1"/>
          <p:nvPr>
            <p:ph idx="12" type="sldNum"/>
          </p:nvPr>
        </p:nvSpPr>
        <p:spPr>
          <a:xfrm>
            <a:off x="8447168" y="4774827"/>
            <a:ext cx="339000" cy="107700"/>
          </a:xfrm>
          <a:prstGeom prst="rect">
            <a:avLst/>
          </a:prstGeom>
        </p:spPr>
        <p:txBody>
          <a:bodyPr anchorCtr="0" anchor="ctr" bIns="0" lIns="0" spcFirstLastPara="1" rIns="0" wrap="square" tIns="0">
            <a:spAutoFit/>
          </a:bodyPr>
          <a:lstStyle>
            <a:lvl1pPr lvl="0" rtl="0">
              <a:buNone/>
              <a:defRPr>
                <a:latin typeface="Open Sans"/>
                <a:ea typeface="Open Sans"/>
                <a:cs typeface="Open Sans"/>
                <a:sym typeface="Open Sans"/>
              </a:defRPr>
            </a:lvl1pPr>
            <a:lvl2pPr lvl="1" rtl="0">
              <a:buNone/>
              <a:defRPr>
                <a:latin typeface="Open Sans"/>
                <a:ea typeface="Open Sans"/>
                <a:cs typeface="Open Sans"/>
                <a:sym typeface="Open Sans"/>
              </a:defRPr>
            </a:lvl2pPr>
            <a:lvl3pPr lvl="2" rtl="0">
              <a:buNone/>
              <a:defRPr>
                <a:latin typeface="Open Sans"/>
                <a:ea typeface="Open Sans"/>
                <a:cs typeface="Open Sans"/>
                <a:sym typeface="Open Sans"/>
              </a:defRPr>
            </a:lvl3pPr>
            <a:lvl4pPr lvl="3" rtl="0">
              <a:buNone/>
              <a:defRPr>
                <a:latin typeface="Open Sans"/>
                <a:ea typeface="Open Sans"/>
                <a:cs typeface="Open Sans"/>
                <a:sym typeface="Open Sans"/>
              </a:defRPr>
            </a:lvl4pPr>
            <a:lvl5pPr lvl="4" rtl="0">
              <a:buNone/>
              <a:defRPr>
                <a:latin typeface="Open Sans"/>
                <a:ea typeface="Open Sans"/>
                <a:cs typeface="Open Sans"/>
                <a:sym typeface="Open Sans"/>
              </a:defRPr>
            </a:lvl5pPr>
            <a:lvl6pPr lvl="5" rtl="0">
              <a:buNone/>
              <a:defRPr>
                <a:latin typeface="Open Sans"/>
                <a:ea typeface="Open Sans"/>
                <a:cs typeface="Open Sans"/>
                <a:sym typeface="Open Sans"/>
              </a:defRPr>
            </a:lvl6pPr>
            <a:lvl7pPr lvl="6" rtl="0">
              <a:buNone/>
              <a:defRPr>
                <a:latin typeface="Open Sans"/>
                <a:ea typeface="Open Sans"/>
                <a:cs typeface="Open Sans"/>
                <a:sym typeface="Open Sans"/>
              </a:defRPr>
            </a:lvl7pPr>
            <a:lvl8pPr lvl="7" rtl="0">
              <a:buNone/>
              <a:defRPr>
                <a:latin typeface="Open Sans"/>
                <a:ea typeface="Open Sans"/>
                <a:cs typeface="Open Sans"/>
                <a:sym typeface="Open Sans"/>
              </a:defRPr>
            </a:lvl8pPr>
            <a:lvl9pPr lvl="8" rtl="0">
              <a:buNone/>
              <a:defRPr>
                <a:latin typeface="Open Sans"/>
                <a:ea typeface="Open Sans"/>
                <a:cs typeface="Open Sans"/>
                <a:sym typeface="Open Sans"/>
              </a:defRPr>
            </a:lvl9pPr>
          </a:lstStyle>
          <a:p>
            <a:pPr indent="0" lvl="0" marL="0" rtl="0" algn="l">
              <a:spcBef>
                <a:spcPts val="0"/>
              </a:spcBef>
              <a:spcAft>
                <a:spcPts val="0"/>
              </a:spcAft>
              <a:buNone/>
            </a:pPr>
            <a:fld id="{00000000-1234-1234-1234-123412341234}" type="slidenum">
              <a:rPr lang="en"/>
              <a:t>‹#›</a:t>
            </a:fld>
            <a:endParaRPr sz="600">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76" name="Shape 76"/>
        <p:cNvGrpSpPr/>
        <p:nvPr/>
      </p:nvGrpSpPr>
      <p:grpSpPr>
        <a:xfrm>
          <a:off x="0" y="0"/>
          <a:ext cx="0" cy="0"/>
          <a:chOff x="0" y="0"/>
          <a:chExt cx="0" cy="0"/>
        </a:xfrm>
      </p:grpSpPr>
      <p:pic>
        <p:nvPicPr>
          <p:cNvPr id="77" name="Google Shape;77;p12"/>
          <p:cNvPicPr preferRelativeResize="0"/>
          <p:nvPr/>
        </p:nvPicPr>
        <p:blipFill>
          <a:blip r:embed="rId2">
            <a:alphaModFix/>
          </a:blip>
          <a:stretch>
            <a:fillRect/>
          </a:stretch>
        </p:blipFill>
        <p:spPr>
          <a:xfrm>
            <a:off x="8080600" y="4834312"/>
            <a:ext cx="606197" cy="148075"/>
          </a:xfrm>
          <a:prstGeom prst="rect">
            <a:avLst/>
          </a:prstGeom>
          <a:noFill/>
          <a:ln>
            <a:noFill/>
          </a:ln>
        </p:spPr>
      </p:pic>
      <p:grpSp>
        <p:nvGrpSpPr>
          <p:cNvPr id="78" name="Google Shape;78;p12"/>
          <p:cNvGrpSpPr/>
          <p:nvPr/>
        </p:nvGrpSpPr>
        <p:grpSpPr>
          <a:xfrm>
            <a:off x="4822703" y="31"/>
            <a:ext cx="4321568" cy="5143648"/>
            <a:chOff x="3991150" y="848375"/>
            <a:chExt cx="3376225" cy="4018475"/>
          </a:xfrm>
        </p:grpSpPr>
        <p:sp>
          <p:nvSpPr>
            <p:cNvPr id="79" name="Google Shape;79;p1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 name="Google Shape;82;p1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3" name="Google Shape;83;p1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84" name="Google Shape;84;p12"/>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85" name="Google Shape;85;p12"/>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86" name="Google Shape;86;p1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_1_1_1_1_1_1_1">
    <p:bg>
      <p:bgPr>
        <a:solidFill>
          <a:srgbClr val="FFFFFF"/>
        </a:solidFill>
      </p:bgPr>
    </p:bg>
    <p:spTree>
      <p:nvGrpSpPr>
        <p:cNvPr id="955" name="Shape 955"/>
        <p:cNvGrpSpPr/>
        <p:nvPr/>
      </p:nvGrpSpPr>
      <p:grpSpPr>
        <a:xfrm>
          <a:off x="0" y="0"/>
          <a:ext cx="0" cy="0"/>
          <a:chOff x="0" y="0"/>
          <a:chExt cx="0" cy="0"/>
        </a:xfrm>
      </p:grpSpPr>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1x1">
  <p:cSld name="Layout 1x1">
    <p:spTree>
      <p:nvGrpSpPr>
        <p:cNvPr id="956" name="Shape 956"/>
        <p:cNvGrpSpPr/>
        <p:nvPr/>
      </p:nvGrpSpPr>
      <p:grpSpPr>
        <a:xfrm>
          <a:off x="0" y="0"/>
          <a:ext cx="0" cy="0"/>
          <a:chOff x="0" y="0"/>
          <a:chExt cx="0" cy="0"/>
        </a:xfrm>
      </p:grpSpPr>
      <p:sp>
        <p:nvSpPr>
          <p:cNvPr id="957" name="Google Shape;957;p113"/>
          <p:cNvSpPr txBox="1"/>
          <p:nvPr>
            <p:ph idx="12" type="sldNum"/>
          </p:nvPr>
        </p:nvSpPr>
        <p:spPr>
          <a:xfrm>
            <a:off x="8388350" y="4857750"/>
            <a:ext cx="755700" cy="107700"/>
          </a:xfrm>
          <a:prstGeom prst="rect">
            <a:avLst/>
          </a:prstGeom>
          <a:noFill/>
          <a:ln>
            <a:noFill/>
          </a:ln>
        </p:spPr>
        <p:txBody>
          <a:bodyPr anchorCtr="0" anchor="ctr" bIns="0" lIns="0" spcFirstLastPara="1" rIns="0" wrap="square" tIns="0">
            <a:spAutoFit/>
          </a:bodyPr>
          <a:lstStyle>
            <a:lvl1pPr indent="0" lvl="0" marL="0" marR="0" rtl="0" algn="ctr">
              <a:spcBef>
                <a:spcPts val="0"/>
              </a:spcBef>
              <a:buNone/>
              <a:defRPr sz="700">
                <a:solidFill>
                  <a:srgbClr val="C4C5C5"/>
                </a:solidFill>
                <a:latin typeface="Arial"/>
                <a:ea typeface="Arial"/>
                <a:cs typeface="Arial"/>
                <a:sym typeface="Arial"/>
              </a:defRPr>
            </a:lvl1pPr>
            <a:lvl2pPr indent="0" lvl="1" marL="0" marR="0" rtl="0" algn="ctr">
              <a:spcBef>
                <a:spcPts val="0"/>
              </a:spcBef>
              <a:buNone/>
              <a:defRPr sz="700">
                <a:solidFill>
                  <a:srgbClr val="C4C5C5"/>
                </a:solidFill>
                <a:latin typeface="Arial"/>
                <a:ea typeface="Arial"/>
                <a:cs typeface="Arial"/>
                <a:sym typeface="Arial"/>
              </a:defRPr>
            </a:lvl2pPr>
            <a:lvl3pPr indent="0" lvl="2" marL="0" marR="0" rtl="0" algn="ctr">
              <a:spcBef>
                <a:spcPts val="0"/>
              </a:spcBef>
              <a:buNone/>
              <a:defRPr sz="700">
                <a:solidFill>
                  <a:srgbClr val="C4C5C5"/>
                </a:solidFill>
                <a:latin typeface="Arial"/>
                <a:ea typeface="Arial"/>
                <a:cs typeface="Arial"/>
                <a:sym typeface="Arial"/>
              </a:defRPr>
            </a:lvl3pPr>
            <a:lvl4pPr indent="0" lvl="3" marL="0" marR="0" rtl="0" algn="ctr">
              <a:spcBef>
                <a:spcPts val="0"/>
              </a:spcBef>
              <a:buNone/>
              <a:defRPr sz="700">
                <a:solidFill>
                  <a:srgbClr val="C4C5C5"/>
                </a:solidFill>
                <a:latin typeface="Arial"/>
                <a:ea typeface="Arial"/>
                <a:cs typeface="Arial"/>
                <a:sym typeface="Arial"/>
              </a:defRPr>
            </a:lvl4pPr>
            <a:lvl5pPr indent="0" lvl="4" marL="0" marR="0" rtl="0" algn="ctr">
              <a:spcBef>
                <a:spcPts val="0"/>
              </a:spcBef>
              <a:buNone/>
              <a:defRPr sz="700">
                <a:solidFill>
                  <a:srgbClr val="C4C5C5"/>
                </a:solidFill>
                <a:latin typeface="Arial"/>
                <a:ea typeface="Arial"/>
                <a:cs typeface="Arial"/>
                <a:sym typeface="Arial"/>
              </a:defRPr>
            </a:lvl5pPr>
            <a:lvl6pPr indent="0" lvl="5" marL="0" marR="0" rtl="0" algn="ctr">
              <a:spcBef>
                <a:spcPts val="0"/>
              </a:spcBef>
              <a:buNone/>
              <a:defRPr sz="700">
                <a:solidFill>
                  <a:srgbClr val="C4C5C5"/>
                </a:solidFill>
                <a:latin typeface="Arial"/>
                <a:ea typeface="Arial"/>
                <a:cs typeface="Arial"/>
                <a:sym typeface="Arial"/>
              </a:defRPr>
            </a:lvl6pPr>
            <a:lvl7pPr indent="0" lvl="6" marL="0" marR="0" rtl="0" algn="ctr">
              <a:spcBef>
                <a:spcPts val="0"/>
              </a:spcBef>
              <a:buNone/>
              <a:defRPr sz="700">
                <a:solidFill>
                  <a:srgbClr val="C4C5C5"/>
                </a:solidFill>
                <a:latin typeface="Arial"/>
                <a:ea typeface="Arial"/>
                <a:cs typeface="Arial"/>
                <a:sym typeface="Arial"/>
              </a:defRPr>
            </a:lvl7pPr>
            <a:lvl8pPr indent="0" lvl="7" marL="0" marR="0" rtl="0" algn="ctr">
              <a:spcBef>
                <a:spcPts val="0"/>
              </a:spcBef>
              <a:buNone/>
              <a:defRPr sz="700">
                <a:solidFill>
                  <a:srgbClr val="C4C5C5"/>
                </a:solidFill>
                <a:latin typeface="Arial"/>
                <a:ea typeface="Arial"/>
                <a:cs typeface="Arial"/>
                <a:sym typeface="Arial"/>
              </a:defRPr>
            </a:lvl8pPr>
            <a:lvl9pPr indent="0" lvl="8" marL="0" marR="0" rtl="0" algn="ctr">
              <a:spcBef>
                <a:spcPts val="0"/>
              </a:spcBef>
              <a:buNone/>
              <a:defRPr sz="700">
                <a:solidFill>
                  <a:srgbClr val="C4C5C5"/>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958" name="Google Shape;958;p113"/>
          <p:cNvSpPr txBox="1"/>
          <p:nvPr>
            <p:ph idx="1" type="body"/>
          </p:nvPr>
        </p:nvSpPr>
        <p:spPr>
          <a:xfrm>
            <a:off x="0" y="839607"/>
            <a:ext cx="9144000" cy="40182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900"/>
              </a:spcBef>
              <a:spcAft>
                <a:spcPts val="0"/>
              </a:spcAft>
              <a:buClr>
                <a:srgbClr val="2F9DE4"/>
              </a:buClr>
              <a:buSzPts val="1700"/>
              <a:buFont typeface="Arial"/>
              <a:buNone/>
              <a:defRPr b="0" i="0" sz="1700" u="none" cap="none" strike="noStrike">
                <a:solidFill>
                  <a:srgbClr val="2F9DE4"/>
                </a:solidFill>
                <a:latin typeface="Arial"/>
                <a:ea typeface="Arial"/>
                <a:cs typeface="Arial"/>
                <a:sym typeface="Arial"/>
              </a:defRPr>
            </a:lvl1pPr>
            <a:lvl2pPr indent="-228600" lvl="1" marL="914400" marR="0" rtl="0" algn="l">
              <a:lnSpc>
                <a:spcPct val="110000"/>
              </a:lnSpc>
              <a:spcBef>
                <a:spcPts val="600"/>
              </a:spcBef>
              <a:spcAft>
                <a:spcPts val="0"/>
              </a:spcAft>
              <a:buClr>
                <a:schemeClr val="dk2"/>
              </a:buClr>
              <a:buSzPts val="1100"/>
              <a:buFont typeface="Arial"/>
              <a:buNone/>
              <a:defRPr b="1" i="0" sz="1100" u="none" cap="none" strike="noStrike">
                <a:solidFill>
                  <a:schemeClr val="dk2"/>
                </a:solidFill>
                <a:latin typeface="Arial"/>
                <a:ea typeface="Arial"/>
                <a:cs typeface="Arial"/>
                <a:sym typeface="Arial"/>
              </a:defRPr>
            </a:lvl2pPr>
            <a:lvl3pPr indent="-228600" lvl="2" marL="1371600" marR="0" rtl="0" algn="l">
              <a:lnSpc>
                <a:spcPct val="110000"/>
              </a:lnSpc>
              <a:spcBef>
                <a:spcPts val="8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3pPr>
            <a:lvl4pPr indent="-279400" lvl="3" marL="1828800" marR="0" rtl="0" algn="l">
              <a:lnSpc>
                <a:spcPct val="110000"/>
              </a:lnSpc>
              <a:spcBef>
                <a:spcPts val="600"/>
              </a:spcBef>
              <a:spcAft>
                <a:spcPts val="0"/>
              </a:spcAft>
              <a:buClr>
                <a:srgbClr val="CBCBCB"/>
              </a:buClr>
              <a:buSzPts val="800"/>
              <a:buFont typeface="Arial"/>
              <a:buChar char="•"/>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600"/>
              </a:spcBef>
              <a:spcAft>
                <a:spcPts val="0"/>
              </a:spcAft>
              <a:buClr>
                <a:srgbClr val="96989A"/>
              </a:buClr>
              <a:buSzPts val="900"/>
              <a:buFont typeface="Arial"/>
              <a:buNone/>
              <a:defRPr b="1" i="0" sz="900" u="none" cap="none" strike="noStrike">
                <a:solidFill>
                  <a:srgbClr val="96989A"/>
                </a:solidFill>
                <a:latin typeface="Arial"/>
                <a:ea typeface="Arial"/>
                <a:cs typeface="Arial"/>
                <a:sym typeface="Arial"/>
              </a:defRPr>
            </a:lvl5pPr>
            <a:lvl6pPr indent="-273050" lvl="5" marL="2743200" marR="0" rtl="0" algn="l">
              <a:lnSpc>
                <a:spcPct val="110000"/>
              </a:lnSpc>
              <a:spcBef>
                <a:spcPts val="500"/>
              </a:spcBef>
              <a:spcAft>
                <a:spcPts val="0"/>
              </a:spcAft>
              <a:buClr>
                <a:srgbClr val="CBCBCB"/>
              </a:buClr>
              <a:buSzPts val="700"/>
              <a:buFont typeface="Arial"/>
              <a:buChar char="•"/>
              <a:defRPr b="0" i="0" sz="900" u="none" cap="none" strike="noStrike">
                <a:solidFill>
                  <a:schemeClr val="dk1"/>
                </a:solidFill>
                <a:latin typeface="Arial"/>
                <a:ea typeface="Arial"/>
                <a:cs typeface="Arial"/>
                <a:sym typeface="Arial"/>
              </a:defRPr>
            </a:lvl6pPr>
            <a:lvl7pPr indent="-228600" lvl="6" marL="3200400" marR="0" rtl="0" algn="l">
              <a:spcBef>
                <a:spcPts val="5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indent="-323850" lvl="7" marL="3657600" marR="0" rtl="0" algn="l">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500"/>
              </a:spcBef>
              <a:spcAft>
                <a:spcPts val="50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959" name="Google Shape;959;p113"/>
          <p:cNvSpPr txBox="1"/>
          <p:nvPr>
            <p:ph idx="2" type="body"/>
          </p:nvPr>
        </p:nvSpPr>
        <p:spPr>
          <a:xfrm>
            <a:off x="0" y="0"/>
            <a:ext cx="9144000" cy="834900"/>
          </a:xfrm>
          <a:prstGeom prst="rect">
            <a:avLst/>
          </a:prstGeom>
          <a:noFill/>
          <a:ln>
            <a:noFill/>
          </a:ln>
        </p:spPr>
        <p:txBody>
          <a:bodyPr anchorCtr="0" anchor="t" bIns="0" lIns="0" spcFirstLastPara="1" rIns="0" wrap="square" tIns="0">
            <a:noAutofit/>
          </a:bodyPr>
          <a:lstStyle>
            <a:lvl1pPr indent="-228600" lvl="0" marL="457200" marR="0" rtl="0" algn="l">
              <a:lnSpc>
                <a:spcPct val="85000"/>
              </a:lnSpc>
              <a:spcBef>
                <a:spcPts val="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1pPr>
            <a:lvl2pPr indent="-228600" lvl="1" marL="914400" marR="0" rtl="0" algn="l">
              <a:lnSpc>
                <a:spcPct val="100000"/>
              </a:lnSpc>
              <a:spcBef>
                <a:spcPts val="300"/>
              </a:spcBef>
              <a:spcAft>
                <a:spcPts val="0"/>
              </a:spcAft>
              <a:buClr>
                <a:srgbClr val="95959A"/>
              </a:buClr>
              <a:buSzPts val="1100"/>
              <a:buFont typeface="Arial"/>
              <a:buNone/>
              <a:defRPr b="1" i="0" sz="1100" u="none" cap="none" strike="noStrike">
                <a:solidFill>
                  <a:srgbClr val="95959A"/>
                </a:solidFill>
                <a:latin typeface="Arial"/>
                <a:ea typeface="Arial"/>
                <a:cs typeface="Arial"/>
                <a:sym typeface="Arial"/>
              </a:defRPr>
            </a:lvl2pPr>
            <a:lvl3pPr indent="-228600" lvl="2" marL="1371600" marR="0" rtl="0" algn="l">
              <a:lnSpc>
                <a:spcPct val="110000"/>
              </a:lnSpc>
              <a:spcBef>
                <a:spcPts val="6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3pPr>
            <a:lvl4pPr indent="-279400" lvl="3" marL="1828800" marR="0" rtl="0" algn="l">
              <a:lnSpc>
                <a:spcPct val="110000"/>
              </a:lnSpc>
              <a:spcBef>
                <a:spcPts val="600"/>
              </a:spcBef>
              <a:spcAft>
                <a:spcPts val="0"/>
              </a:spcAft>
              <a:buClr>
                <a:srgbClr val="CBCBCB"/>
              </a:buClr>
              <a:buSzPts val="800"/>
              <a:buFont typeface="Arial"/>
              <a:buChar char="•"/>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600"/>
              </a:spcBef>
              <a:spcAft>
                <a:spcPts val="0"/>
              </a:spcAft>
              <a:buClr>
                <a:srgbClr val="96989A"/>
              </a:buClr>
              <a:buSzPts val="900"/>
              <a:buFont typeface="Arial"/>
              <a:buNone/>
              <a:defRPr b="1" i="0" sz="900" u="none" cap="none" strike="noStrike">
                <a:solidFill>
                  <a:srgbClr val="96989A"/>
                </a:solidFill>
                <a:latin typeface="Arial"/>
                <a:ea typeface="Arial"/>
                <a:cs typeface="Arial"/>
                <a:sym typeface="Arial"/>
              </a:defRPr>
            </a:lvl5pPr>
            <a:lvl6pPr indent="-273050" lvl="5" marL="2743200" marR="0" rtl="0" algn="l">
              <a:lnSpc>
                <a:spcPct val="110000"/>
              </a:lnSpc>
              <a:spcBef>
                <a:spcPts val="500"/>
              </a:spcBef>
              <a:spcAft>
                <a:spcPts val="0"/>
              </a:spcAft>
              <a:buClr>
                <a:srgbClr val="CBCBCB"/>
              </a:buClr>
              <a:buSzPts val="700"/>
              <a:buFont typeface="Arial"/>
              <a:buChar char="•"/>
              <a:defRPr b="0" i="0" sz="900" u="none" cap="none" strike="noStrike">
                <a:solidFill>
                  <a:schemeClr val="dk1"/>
                </a:solidFill>
                <a:latin typeface="Arial"/>
                <a:ea typeface="Arial"/>
                <a:cs typeface="Arial"/>
                <a:sym typeface="Arial"/>
              </a:defRPr>
            </a:lvl6pPr>
            <a:lvl7pPr indent="-228600" lvl="6" marL="3200400" marR="0" rtl="0" algn="l">
              <a:spcBef>
                <a:spcPts val="5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indent="-323850" lvl="7" marL="3657600" marR="0" rtl="0" algn="l">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500"/>
              </a:spcBef>
              <a:spcAft>
                <a:spcPts val="50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2">
  <p:cSld name="BLANK_1_2_2">
    <p:bg>
      <p:bgPr>
        <a:blipFill>
          <a:blip r:embed="rId2">
            <a:alphaModFix/>
          </a:blip>
          <a:stretch>
            <a:fillRect/>
          </a:stretch>
        </a:blipFill>
      </p:bgPr>
    </p:bg>
    <p:spTree>
      <p:nvGrpSpPr>
        <p:cNvPr id="960" name="Shape 960"/>
        <p:cNvGrpSpPr/>
        <p:nvPr/>
      </p:nvGrpSpPr>
      <p:grpSpPr>
        <a:xfrm>
          <a:off x="0" y="0"/>
          <a:ext cx="0" cy="0"/>
          <a:chOff x="0" y="0"/>
          <a:chExt cx="0" cy="0"/>
        </a:xfrm>
      </p:grpSpPr>
      <p:sp>
        <p:nvSpPr>
          <p:cNvPr id="961" name="Google Shape;961;p114"/>
          <p:cNvSpPr txBox="1"/>
          <p:nvPr>
            <p:ph idx="12" type="sldNum"/>
          </p:nvPr>
        </p:nvSpPr>
        <p:spPr>
          <a:xfrm>
            <a:off x="8556784" y="4749851"/>
            <a:ext cx="548700" cy="200100"/>
          </a:xfrm>
          <a:prstGeom prst="rect">
            <a:avLst/>
          </a:prstGeom>
        </p:spPr>
        <p:txBody>
          <a:bodyPr anchorCtr="0" anchor="t" bIns="0" lIns="0" spcFirstLastPara="1" rIns="0" wrap="square" tIns="0">
            <a:spAutoFit/>
          </a:bodyPr>
          <a:lstStyle>
            <a:lvl1pPr lvl="0" rtl="0">
              <a:buNone/>
              <a:defRPr sz="1300">
                <a:solidFill>
                  <a:srgbClr val="222222"/>
                </a:solidFill>
                <a:latin typeface="Open Sans Light"/>
                <a:ea typeface="Open Sans Light"/>
                <a:cs typeface="Open Sans Light"/>
                <a:sym typeface="Open Sans Light"/>
              </a:defRPr>
            </a:lvl1pPr>
            <a:lvl2pPr lvl="1" rtl="0">
              <a:buNone/>
              <a:defRPr sz="1300">
                <a:solidFill>
                  <a:srgbClr val="222222"/>
                </a:solidFill>
                <a:latin typeface="Open Sans Light"/>
                <a:ea typeface="Open Sans Light"/>
                <a:cs typeface="Open Sans Light"/>
                <a:sym typeface="Open Sans Light"/>
              </a:defRPr>
            </a:lvl2pPr>
            <a:lvl3pPr lvl="2" rtl="0">
              <a:buNone/>
              <a:defRPr sz="1300">
                <a:solidFill>
                  <a:srgbClr val="222222"/>
                </a:solidFill>
                <a:latin typeface="Open Sans Light"/>
                <a:ea typeface="Open Sans Light"/>
                <a:cs typeface="Open Sans Light"/>
                <a:sym typeface="Open Sans Light"/>
              </a:defRPr>
            </a:lvl3pPr>
            <a:lvl4pPr lvl="3" rtl="0">
              <a:buNone/>
              <a:defRPr sz="1300">
                <a:solidFill>
                  <a:srgbClr val="222222"/>
                </a:solidFill>
                <a:latin typeface="Open Sans Light"/>
                <a:ea typeface="Open Sans Light"/>
                <a:cs typeface="Open Sans Light"/>
                <a:sym typeface="Open Sans Light"/>
              </a:defRPr>
            </a:lvl4pPr>
            <a:lvl5pPr lvl="4" rtl="0">
              <a:buNone/>
              <a:defRPr sz="1300">
                <a:solidFill>
                  <a:srgbClr val="222222"/>
                </a:solidFill>
                <a:latin typeface="Open Sans Light"/>
                <a:ea typeface="Open Sans Light"/>
                <a:cs typeface="Open Sans Light"/>
                <a:sym typeface="Open Sans Light"/>
              </a:defRPr>
            </a:lvl5pPr>
            <a:lvl6pPr lvl="5" rtl="0">
              <a:buNone/>
              <a:defRPr sz="1300">
                <a:solidFill>
                  <a:srgbClr val="222222"/>
                </a:solidFill>
                <a:latin typeface="Open Sans Light"/>
                <a:ea typeface="Open Sans Light"/>
                <a:cs typeface="Open Sans Light"/>
                <a:sym typeface="Open Sans Light"/>
              </a:defRPr>
            </a:lvl6pPr>
            <a:lvl7pPr lvl="6" rtl="0">
              <a:buNone/>
              <a:defRPr sz="1300">
                <a:solidFill>
                  <a:srgbClr val="222222"/>
                </a:solidFill>
                <a:latin typeface="Open Sans Light"/>
                <a:ea typeface="Open Sans Light"/>
                <a:cs typeface="Open Sans Light"/>
                <a:sym typeface="Open Sans Light"/>
              </a:defRPr>
            </a:lvl7pPr>
            <a:lvl8pPr lvl="7" rtl="0">
              <a:buNone/>
              <a:defRPr sz="1300">
                <a:solidFill>
                  <a:srgbClr val="222222"/>
                </a:solidFill>
                <a:latin typeface="Open Sans Light"/>
                <a:ea typeface="Open Sans Light"/>
                <a:cs typeface="Open Sans Light"/>
                <a:sym typeface="Open Sans Light"/>
              </a:defRPr>
            </a:lvl8pPr>
            <a:lvl9pPr lvl="8" rtl="0">
              <a:buNone/>
              <a:defRPr sz="1300">
                <a:solidFill>
                  <a:srgbClr val="222222"/>
                </a:solidFill>
                <a:latin typeface="Open Sans Light"/>
                <a:ea typeface="Open Sans Light"/>
                <a:cs typeface="Open Sans Light"/>
                <a:sym typeface="Open Sans Ligh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1">
  <p:cSld name="1_Body 1">
    <p:bg>
      <p:bgPr>
        <a:blipFill>
          <a:blip r:embed="rId2">
            <a:alphaModFix/>
          </a:blip>
          <a:stretch>
            <a:fillRect/>
          </a:stretch>
        </a:blipFill>
      </p:bgPr>
    </p:bg>
    <p:spTree>
      <p:nvGrpSpPr>
        <p:cNvPr id="962" name="Shape 962"/>
        <p:cNvGrpSpPr/>
        <p:nvPr/>
      </p:nvGrpSpPr>
      <p:grpSpPr>
        <a:xfrm>
          <a:off x="0" y="0"/>
          <a:ext cx="0" cy="0"/>
          <a:chOff x="0" y="0"/>
          <a:chExt cx="0" cy="0"/>
        </a:xfrm>
      </p:grpSpPr>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967" name="Shape 967"/>
        <p:cNvGrpSpPr/>
        <p:nvPr/>
      </p:nvGrpSpPr>
      <p:grpSpPr>
        <a:xfrm>
          <a:off x="0" y="0"/>
          <a:ext cx="0" cy="0"/>
          <a:chOff x="0" y="0"/>
          <a:chExt cx="0" cy="0"/>
        </a:xfrm>
      </p:grpSpPr>
      <p:sp>
        <p:nvSpPr>
          <p:cNvPr id="968" name="Google Shape;968;p117"/>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969" name="Google Shape;969;p117"/>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970" name="Google Shape;970;p11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971" name="Google Shape;971;p117"/>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972" name="Google Shape;972;p117"/>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973" name="Shape 973"/>
        <p:cNvGrpSpPr/>
        <p:nvPr/>
      </p:nvGrpSpPr>
      <p:grpSpPr>
        <a:xfrm>
          <a:off x="0" y="0"/>
          <a:ext cx="0" cy="0"/>
          <a:chOff x="0" y="0"/>
          <a:chExt cx="0" cy="0"/>
        </a:xfrm>
      </p:grpSpPr>
      <p:sp>
        <p:nvSpPr>
          <p:cNvPr id="974" name="Google Shape;974;p118"/>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975" name="Google Shape;975;p118"/>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976" name="Google Shape;976;p118"/>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977" name="Google Shape;977;p118"/>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978" name="Shape 978"/>
        <p:cNvGrpSpPr/>
        <p:nvPr/>
      </p:nvGrpSpPr>
      <p:grpSpPr>
        <a:xfrm>
          <a:off x="0" y="0"/>
          <a:ext cx="0" cy="0"/>
          <a:chOff x="0" y="0"/>
          <a:chExt cx="0" cy="0"/>
        </a:xfrm>
      </p:grpSpPr>
      <p:sp>
        <p:nvSpPr>
          <p:cNvPr id="979" name="Google Shape;979;p119"/>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980" name="Google Shape;980;p119"/>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with image)">
  <p:cSld name="SECTION_HEADER_2">
    <p:bg>
      <p:bgPr>
        <a:blipFill>
          <a:blip r:embed="rId2">
            <a:alphaModFix/>
          </a:blip>
          <a:stretch>
            <a:fillRect/>
          </a:stretch>
        </a:blipFill>
      </p:bgPr>
    </p:bg>
    <p:spTree>
      <p:nvGrpSpPr>
        <p:cNvPr id="981" name="Shape 981"/>
        <p:cNvGrpSpPr/>
        <p:nvPr/>
      </p:nvGrpSpPr>
      <p:grpSpPr>
        <a:xfrm>
          <a:off x="0" y="0"/>
          <a:ext cx="0" cy="0"/>
          <a:chOff x="0" y="0"/>
          <a:chExt cx="0" cy="0"/>
        </a:xfrm>
      </p:grpSpPr>
      <p:sp>
        <p:nvSpPr>
          <p:cNvPr id="982" name="Google Shape;982;p120"/>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983" name="Google Shape;983;p120"/>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984" name="Google Shape;984;p120"/>
          <p:cNvSpPr/>
          <p:nvPr>
            <p:ph idx="2" type="pic"/>
          </p:nvPr>
        </p:nvSpPr>
        <p:spPr>
          <a:xfrm>
            <a:off x="3279325" y="466054"/>
            <a:ext cx="5407800" cy="4197000"/>
          </a:xfrm>
          <a:prstGeom prst="rect">
            <a:avLst/>
          </a:prstGeom>
          <a:noFill/>
          <a:ln>
            <a:noFill/>
          </a:ln>
        </p:spPr>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985" name="Shape 985"/>
        <p:cNvGrpSpPr/>
        <p:nvPr/>
      </p:nvGrpSpPr>
      <p:grpSpPr>
        <a:xfrm>
          <a:off x="0" y="0"/>
          <a:ext cx="0" cy="0"/>
          <a:chOff x="0" y="0"/>
          <a:chExt cx="0" cy="0"/>
        </a:xfrm>
      </p:grpSpPr>
      <p:sp>
        <p:nvSpPr>
          <p:cNvPr id="986" name="Google Shape;986;p121"/>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987" name="Google Shape;987;p121"/>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with image)">
  <p:cSld name="SECTION_HEADER_1_1">
    <p:bg>
      <p:bgPr>
        <a:blipFill>
          <a:blip r:embed="rId2">
            <a:alphaModFix/>
          </a:blip>
          <a:stretch>
            <a:fillRect/>
          </a:stretch>
        </a:blipFill>
      </p:bgPr>
    </p:bg>
    <p:spTree>
      <p:nvGrpSpPr>
        <p:cNvPr id="988" name="Shape 988"/>
        <p:cNvGrpSpPr/>
        <p:nvPr/>
      </p:nvGrpSpPr>
      <p:grpSpPr>
        <a:xfrm>
          <a:off x="0" y="0"/>
          <a:ext cx="0" cy="0"/>
          <a:chOff x="0" y="0"/>
          <a:chExt cx="0" cy="0"/>
        </a:xfrm>
      </p:grpSpPr>
      <p:sp>
        <p:nvSpPr>
          <p:cNvPr id="989" name="Google Shape;989;p122"/>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990" name="Google Shape;990;p122"/>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991" name="Google Shape;991;p122"/>
          <p:cNvSpPr/>
          <p:nvPr>
            <p:ph idx="2" type="pic"/>
          </p:nvPr>
        </p:nvSpPr>
        <p:spPr>
          <a:xfrm>
            <a:off x="3303575" y="492225"/>
            <a:ext cx="5383200" cy="4170900"/>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87" name="Shape 87"/>
        <p:cNvGrpSpPr/>
        <p:nvPr/>
      </p:nvGrpSpPr>
      <p:grpSpPr>
        <a:xfrm>
          <a:off x="0" y="0"/>
          <a:ext cx="0" cy="0"/>
          <a:chOff x="0" y="0"/>
          <a:chExt cx="0" cy="0"/>
        </a:xfrm>
      </p:grpSpPr>
      <p:grpSp>
        <p:nvGrpSpPr>
          <p:cNvPr id="88" name="Google Shape;88;p13"/>
          <p:cNvGrpSpPr/>
          <p:nvPr/>
        </p:nvGrpSpPr>
        <p:grpSpPr>
          <a:xfrm>
            <a:off x="4822703" y="31"/>
            <a:ext cx="4321568" cy="5143648"/>
            <a:chOff x="4822703" y="31"/>
            <a:chExt cx="4321568" cy="5143648"/>
          </a:xfrm>
        </p:grpSpPr>
        <p:sp>
          <p:nvSpPr>
            <p:cNvPr id="89" name="Google Shape;89;p1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92" name="Google Shape;92;p1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93" name="Google Shape;93;p1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4" name="Google Shape;94;p1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95" name="Google Shape;95;p13"/>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96" name="Google Shape;96;p13"/>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97" name="Google Shape;97;p1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992" name="Shape 992"/>
        <p:cNvGrpSpPr/>
        <p:nvPr/>
      </p:nvGrpSpPr>
      <p:grpSpPr>
        <a:xfrm>
          <a:off x="0" y="0"/>
          <a:ext cx="0" cy="0"/>
          <a:chOff x="0" y="0"/>
          <a:chExt cx="0" cy="0"/>
        </a:xfrm>
      </p:grpSpPr>
      <p:sp>
        <p:nvSpPr>
          <p:cNvPr id="993" name="Google Shape;993;p12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94" name="Google Shape;994;p12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995" name="Google Shape;995;p123"/>
          <p:cNvGrpSpPr/>
          <p:nvPr/>
        </p:nvGrpSpPr>
        <p:grpSpPr>
          <a:xfrm>
            <a:off x="4822703" y="31"/>
            <a:ext cx="4321568" cy="5143648"/>
            <a:chOff x="3991150" y="848375"/>
            <a:chExt cx="3376225" cy="4018475"/>
          </a:xfrm>
        </p:grpSpPr>
        <p:sp>
          <p:nvSpPr>
            <p:cNvPr id="996" name="Google Shape;996;p123"/>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123"/>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123"/>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9" name="Google Shape;999;p12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1000" name="Google Shape;1000;p123"/>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001" name="Google Shape;1001;p123"/>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1002" name="Shape 1002"/>
        <p:cNvGrpSpPr/>
        <p:nvPr/>
      </p:nvGrpSpPr>
      <p:grpSpPr>
        <a:xfrm>
          <a:off x="0" y="0"/>
          <a:ext cx="0" cy="0"/>
          <a:chOff x="0" y="0"/>
          <a:chExt cx="0" cy="0"/>
        </a:xfrm>
      </p:grpSpPr>
      <p:grpSp>
        <p:nvGrpSpPr>
          <p:cNvPr id="1003" name="Google Shape;1003;p124"/>
          <p:cNvGrpSpPr/>
          <p:nvPr/>
        </p:nvGrpSpPr>
        <p:grpSpPr>
          <a:xfrm>
            <a:off x="4822703" y="31"/>
            <a:ext cx="4321568" cy="5143648"/>
            <a:chOff x="4822703" y="31"/>
            <a:chExt cx="4321568" cy="5143648"/>
          </a:xfrm>
        </p:grpSpPr>
        <p:sp>
          <p:nvSpPr>
            <p:cNvPr id="1004" name="Google Shape;1004;p124"/>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124"/>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124"/>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07" name="Google Shape;1007;p12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008" name="Google Shape;1008;p12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009" name="Google Shape;1009;p12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1010" name="Google Shape;1010;p124"/>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011" name="Google Shape;1011;p124"/>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1012" name="Shape 1012"/>
        <p:cNvGrpSpPr/>
        <p:nvPr/>
      </p:nvGrpSpPr>
      <p:grpSpPr>
        <a:xfrm>
          <a:off x="0" y="0"/>
          <a:ext cx="0" cy="0"/>
          <a:chOff x="0" y="0"/>
          <a:chExt cx="0" cy="0"/>
        </a:xfrm>
      </p:grpSpPr>
      <p:sp>
        <p:nvSpPr>
          <p:cNvPr id="1013" name="Google Shape;1013;p12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014" name="Google Shape;1014;p12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1015" name="Google Shape;1015;p125"/>
          <p:cNvGrpSpPr/>
          <p:nvPr/>
        </p:nvGrpSpPr>
        <p:grpSpPr>
          <a:xfrm>
            <a:off x="4822703" y="31"/>
            <a:ext cx="4321568" cy="5143648"/>
            <a:chOff x="3991150" y="848375"/>
            <a:chExt cx="3376225" cy="4018475"/>
          </a:xfrm>
        </p:grpSpPr>
        <p:sp>
          <p:nvSpPr>
            <p:cNvPr id="1016" name="Google Shape;1016;p125"/>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125"/>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125"/>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019" name="Google Shape;1019;p125"/>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020" name="Google Shape;1020;p125"/>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021" name="Google Shape;1021;p125"/>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1022" name="Google Shape;1022;p12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1023" name="Shape 1023"/>
        <p:cNvGrpSpPr/>
        <p:nvPr/>
      </p:nvGrpSpPr>
      <p:grpSpPr>
        <a:xfrm>
          <a:off x="0" y="0"/>
          <a:ext cx="0" cy="0"/>
          <a:chOff x="0" y="0"/>
          <a:chExt cx="0" cy="0"/>
        </a:xfrm>
      </p:grpSpPr>
      <p:grpSp>
        <p:nvGrpSpPr>
          <p:cNvPr id="1024" name="Google Shape;1024;p126"/>
          <p:cNvGrpSpPr/>
          <p:nvPr/>
        </p:nvGrpSpPr>
        <p:grpSpPr>
          <a:xfrm>
            <a:off x="4822703" y="31"/>
            <a:ext cx="4321568" cy="5143648"/>
            <a:chOff x="4822703" y="31"/>
            <a:chExt cx="4321568" cy="5143648"/>
          </a:xfrm>
        </p:grpSpPr>
        <p:sp>
          <p:nvSpPr>
            <p:cNvPr id="1025" name="Google Shape;1025;p126"/>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126"/>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126"/>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028" name="Google Shape;1028;p126"/>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029" name="Google Shape;1029;p12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030" name="Google Shape;1030;p12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031" name="Google Shape;1031;p126"/>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032" name="Google Shape;1032;p126"/>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1033" name="Google Shape;1033;p12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1034" name="Shape 1034"/>
        <p:cNvGrpSpPr/>
        <p:nvPr/>
      </p:nvGrpSpPr>
      <p:grpSpPr>
        <a:xfrm>
          <a:off x="0" y="0"/>
          <a:ext cx="0" cy="0"/>
          <a:chOff x="0" y="0"/>
          <a:chExt cx="0" cy="0"/>
        </a:xfrm>
      </p:grpSpPr>
      <p:pic>
        <p:nvPicPr>
          <p:cNvPr id="1035" name="Google Shape;1035;p127"/>
          <p:cNvPicPr preferRelativeResize="0"/>
          <p:nvPr/>
        </p:nvPicPr>
        <p:blipFill>
          <a:blip r:embed="rId2">
            <a:alphaModFix/>
          </a:blip>
          <a:stretch>
            <a:fillRect/>
          </a:stretch>
        </p:blipFill>
        <p:spPr>
          <a:xfrm>
            <a:off x="8080600" y="4834312"/>
            <a:ext cx="606197" cy="148075"/>
          </a:xfrm>
          <a:prstGeom prst="rect">
            <a:avLst/>
          </a:prstGeom>
          <a:noFill/>
          <a:ln>
            <a:noFill/>
          </a:ln>
        </p:spPr>
      </p:pic>
      <p:grpSp>
        <p:nvGrpSpPr>
          <p:cNvPr id="1036" name="Google Shape;1036;p127"/>
          <p:cNvGrpSpPr/>
          <p:nvPr/>
        </p:nvGrpSpPr>
        <p:grpSpPr>
          <a:xfrm>
            <a:off x="4822703" y="31"/>
            <a:ext cx="4321568" cy="5143648"/>
            <a:chOff x="3991150" y="848375"/>
            <a:chExt cx="3376225" cy="4018475"/>
          </a:xfrm>
        </p:grpSpPr>
        <p:sp>
          <p:nvSpPr>
            <p:cNvPr id="1037" name="Google Shape;1037;p127"/>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127"/>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127"/>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0" name="Google Shape;1040;p12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041" name="Google Shape;1041;p12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042" name="Google Shape;1042;p127"/>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043" name="Google Shape;1043;p127"/>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044" name="Google Shape;1044;p12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1045" name="Shape 1045"/>
        <p:cNvGrpSpPr/>
        <p:nvPr/>
      </p:nvGrpSpPr>
      <p:grpSpPr>
        <a:xfrm>
          <a:off x="0" y="0"/>
          <a:ext cx="0" cy="0"/>
          <a:chOff x="0" y="0"/>
          <a:chExt cx="0" cy="0"/>
        </a:xfrm>
      </p:grpSpPr>
      <p:grpSp>
        <p:nvGrpSpPr>
          <p:cNvPr id="1046" name="Google Shape;1046;p128"/>
          <p:cNvGrpSpPr/>
          <p:nvPr/>
        </p:nvGrpSpPr>
        <p:grpSpPr>
          <a:xfrm>
            <a:off x="4822703" y="31"/>
            <a:ext cx="4321568" cy="5143648"/>
            <a:chOff x="4822703" y="31"/>
            <a:chExt cx="4321568" cy="5143648"/>
          </a:xfrm>
        </p:grpSpPr>
        <p:sp>
          <p:nvSpPr>
            <p:cNvPr id="1047" name="Google Shape;1047;p128"/>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128"/>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128"/>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050" name="Google Shape;1050;p128"/>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051" name="Google Shape;1051;p12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052" name="Google Shape;1052;p12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053" name="Google Shape;1053;p128"/>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054" name="Google Shape;1054;p128"/>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055" name="Google Shape;1055;p12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1056" name="Shape 1056"/>
        <p:cNvGrpSpPr/>
        <p:nvPr/>
      </p:nvGrpSpPr>
      <p:grpSpPr>
        <a:xfrm>
          <a:off x="0" y="0"/>
          <a:ext cx="0" cy="0"/>
          <a:chOff x="0" y="0"/>
          <a:chExt cx="0" cy="0"/>
        </a:xfrm>
      </p:grpSpPr>
      <p:grpSp>
        <p:nvGrpSpPr>
          <p:cNvPr id="1057" name="Google Shape;1057;p129"/>
          <p:cNvGrpSpPr/>
          <p:nvPr/>
        </p:nvGrpSpPr>
        <p:grpSpPr>
          <a:xfrm>
            <a:off x="4822703" y="31"/>
            <a:ext cx="4321568" cy="5143648"/>
            <a:chOff x="3991150" y="848375"/>
            <a:chExt cx="3376225" cy="4018475"/>
          </a:xfrm>
        </p:grpSpPr>
        <p:sp>
          <p:nvSpPr>
            <p:cNvPr id="1058" name="Google Shape;1058;p129"/>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129"/>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129"/>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1" name="Google Shape;1061;p12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062" name="Google Shape;1062;p12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063" name="Google Shape;1063;p129"/>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064" name="Google Shape;1064;p129"/>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065" name="Google Shape;1065;p129"/>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066" name="Google Shape;1066;p129"/>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1067" name="Google Shape;1067;p12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1068" name="Shape 1068"/>
        <p:cNvGrpSpPr/>
        <p:nvPr/>
      </p:nvGrpSpPr>
      <p:grpSpPr>
        <a:xfrm>
          <a:off x="0" y="0"/>
          <a:ext cx="0" cy="0"/>
          <a:chOff x="0" y="0"/>
          <a:chExt cx="0" cy="0"/>
        </a:xfrm>
      </p:grpSpPr>
      <p:grpSp>
        <p:nvGrpSpPr>
          <p:cNvPr id="1069" name="Google Shape;1069;p130"/>
          <p:cNvGrpSpPr/>
          <p:nvPr/>
        </p:nvGrpSpPr>
        <p:grpSpPr>
          <a:xfrm>
            <a:off x="4822703" y="31"/>
            <a:ext cx="4321568" cy="5143648"/>
            <a:chOff x="4822703" y="31"/>
            <a:chExt cx="4321568" cy="5143648"/>
          </a:xfrm>
        </p:grpSpPr>
        <p:sp>
          <p:nvSpPr>
            <p:cNvPr id="1070" name="Google Shape;1070;p130"/>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130"/>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130"/>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073" name="Google Shape;1073;p130"/>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074" name="Google Shape;1074;p13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075" name="Google Shape;1075;p13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076" name="Google Shape;1076;p130"/>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077" name="Google Shape;1077;p130"/>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078" name="Google Shape;1078;p130"/>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079" name="Google Shape;1079;p13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1080" name="Shape 1080"/>
        <p:cNvGrpSpPr/>
        <p:nvPr/>
      </p:nvGrpSpPr>
      <p:grpSpPr>
        <a:xfrm>
          <a:off x="0" y="0"/>
          <a:ext cx="0" cy="0"/>
          <a:chOff x="0" y="0"/>
          <a:chExt cx="0" cy="0"/>
        </a:xfrm>
      </p:grpSpPr>
      <p:grpSp>
        <p:nvGrpSpPr>
          <p:cNvPr id="1081" name="Google Shape;1081;p131"/>
          <p:cNvGrpSpPr/>
          <p:nvPr/>
        </p:nvGrpSpPr>
        <p:grpSpPr>
          <a:xfrm>
            <a:off x="4822703" y="31"/>
            <a:ext cx="4321568" cy="5143648"/>
            <a:chOff x="3991150" y="848375"/>
            <a:chExt cx="3376225" cy="4018475"/>
          </a:xfrm>
        </p:grpSpPr>
        <p:sp>
          <p:nvSpPr>
            <p:cNvPr id="1082" name="Google Shape;1082;p131"/>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131"/>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131"/>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5" name="Google Shape;1085;p13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086" name="Google Shape;1086;p13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087" name="Google Shape;1087;p131"/>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088" name="Google Shape;1088;p131"/>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089" name="Google Shape;1089;p13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090" name="Google Shape;1090;p131"/>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091" name="Google Shape;1091;p13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1092" name="Shape 1092"/>
        <p:cNvGrpSpPr/>
        <p:nvPr/>
      </p:nvGrpSpPr>
      <p:grpSpPr>
        <a:xfrm>
          <a:off x="0" y="0"/>
          <a:ext cx="0" cy="0"/>
          <a:chOff x="0" y="0"/>
          <a:chExt cx="0" cy="0"/>
        </a:xfrm>
      </p:grpSpPr>
      <p:grpSp>
        <p:nvGrpSpPr>
          <p:cNvPr id="1093" name="Google Shape;1093;p132"/>
          <p:cNvGrpSpPr/>
          <p:nvPr/>
        </p:nvGrpSpPr>
        <p:grpSpPr>
          <a:xfrm>
            <a:off x="4822703" y="31"/>
            <a:ext cx="4321568" cy="5143648"/>
            <a:chOff x="4822703" y="31"/>
            <a:chExt cx="4321568" cy="5143648"/>
          </a:xfrm>
        </p:grpSpPr>
        <p:sp>
          <p:nvSpPr>
            <p:cNvPr id="1094" name="Google Shape;1094;p132"/>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132"/>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132"/>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097" name="Google Shape;1097;p132"/>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098" name="Google Shape;1098;p132"/>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099" name="Google Shape;1099;p13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100" name="Google Shape;1100;p13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101" name="Google Shape;1101;p132"/>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02" name="Google Shape;1102;p132"/>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03" name="Google Shape;1103;p13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98" name="Shape 98"/>
        <p:cNvGrpSpPr/>
        <p:nvPr/>
      </p:nvGrpSpPr>
      <p:grpSpPr>
        <a:xfrm>
          <a:off x="0" y="0"/>
          <a:ext cx="0" cy="0"/>
          <a:chOff x="0" y="0"/>
          <a:chExt cx="0" cy="0"/>
        </a:xfrm>
      </p:grpSpPr>
      <p:grpSp>
        <p:nvGrpSpPr>
          <p:cNvPr id="99" name="Google Shape;99;p14"/>
          <p:cNvGrpSpPr/>
          <p:nvPr/>
        </p:nvGrpSpPr>
        <p:grpSpPr>
          <a:xfrm>
            <a:off x="4822703" y="31"/>
            <a:ext cx="4321568" cy="5143648"/>
            <a:chOff x="3991150" y="848375"/>
            <a:chExt cx="3376225" cy="4018475"/>
          </a:xfrm>
        </p:grpSpPr>
        <p:sp>
          <p:nvSpPr>
            <p:cNvPr id="100" name="Google Shape;100;p1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04" name="Google Shape;104;p1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05" name="Google Shape;105;p14"/>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06" name="Google Shape;106;p14"/>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07" name="Google Shape;107;p1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08" name="Google Shape;108;p14"/>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109" name="Google Shape;109;p1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1104" name="Shape 1104"/>
        <p:cNvGrpSpPr/>
        <p:nvPr/>
      </p:nvGrpSpPr>
      <p:grpSpPr>
        <a:xfrm>
          <a:off x="0" y="0"/>
          <a:ext cx="0" cy="0"/>
          <a:chOff x="0" y="0"/>
          <a:chExt cx="0" cy="0"/>
        </a:xfrm>
      </p:grpSpPr>
      <p:grpSp>
        <p:nvGrpSpPr>
          <p:cNvPr id="1105" name="Google Shape;1105;p133"/>
          <p:cNvGrpSpPr/>
          <p:nvPr/>
        </p:nvGrpSpPr>
        <p:grpSpPr>
          <a:xfrm>
            <a:off x="4822703" y="31"/>
            <a:ext cx="4321568" cy="5143648"/>
            <a:chOff x="3991150" y="848375"/>
            <a:chExt cx="3376225" cy="4018475"/>
          </a:xfrm>
        </p:grpSpPr>
        <p:sp>
          <p:nvSpPr>
            <p:cNvPr id="1106" name="Google Shape;1106;p133"/>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133"/>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133"/>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09" name="Google Shape;1109;p13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110" name="Google Shape;1110;p13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111" name="Google Shape;1111;p133"/>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112" name="Google Shape;1112;p133"/>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113" name="Google Shape;1113;p133"/>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114" name="Google Shape;1114;p133"/>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1115" name="Google Shape;1115;p133"/>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116" name="Google Shape;1116;p13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1117" name="Shape 1117"/>
        <p:cNvGrpSpPr/>
        <p:nvPr/>
      </p:nvGrpSpPr>
      <p:grpSpPr>
        <a:xfrm>
          <a:off x="0" y="0"/>
          <a:ext cx="0" cy="0"/>
          <a:chOff x="0" y="0"/>
          <a:chExt cx="0" cy="0"/>
        </a:xfrm>
      </p:grpSpPr>
      <p:grpSp>
        <p:nvGrpSpPr>
          <p:cNvPr id="1118" name="Google Shape;1118;p134"/>
          <p:cNvGrpSpPr/>
          <p:nvPr/>
        </p:nvGrpSpPr>
        <p:grpSpPr>
          <a:xfrm>
            <a:off x="4822703" y="31"/>
            <a:ext cx="4321568" cy="5143648"/>
            <a:chOff x="4822703" y="31"/>
            <a:chExt cx="4321568" cy="5143648"/>
          </a:xfrm>
        </p:grpSpPr>
        <p:sp>
          <p:nvSpPr>
            <p:cNvPr id="1119" name="Google Shape;1119;p134"/>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134"/>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134"/>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22" name="Google Shape;1122;p134"/>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123" name="Google Shape;1123;p134"/>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24" name="Google Shape;1124;p13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125" name="Google Shape;1125;p13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126" name="Google Shape;1126;p134"/>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27" name="Google Shape;1127;p134"/>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28" name="Google Shape;1128;p134"/>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129" name="Google Shape;1129;p13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1130" name="Shape 1130"/>
        <p:cNvGrpSpPr/>
        <p:nvPr/>
      </p:nvGrpSpPr>
      <p:grpSpPr>
        <a:xfrm>
          <a:off x="0" y="0"/>
          <a:ext cx="0" cy="0"/>
          <a:chOff x="0" y="0"/>
          <a:chExt cx="0" cy="0"/>
        </a:xfrm>
      </p:grpSpPr>
      <p:sp>
        <p:nvSpPr>
          <p:cNvPr id="1131" name="Google Shape;1131;p135"/>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135"/>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SzPts val="2400"/>
              <a:buNone/>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133" name="Google Shape;1133;p13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134" name="Google Shape;1134;p135"/>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135" name="Google Shape;1135;p135"/>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136" name="Google Shape;1136;p135"/>
          <p:cNvSpPr/>
          <p:nvPr>
            <p:ph idx="2" type="pic"/>
          </p:nvPr>
        </p:nvSpPr>
        <p:spPr>
          <a:xfrm>
            <a:off x="3710250" y="494700"/>
            <a:ext cx="4976700" cy="4168500"/>
          </a:xfrm>
          <a:prstGeom prst="rect">
            <a:avLst/>
          </a:prstGeom>
          <a:noFill/>
          <a:ln>
            <a:noFill/>
          </a:ln>
        </p:spPr>
      </p:sp>
      <p:sp>
        <p:nvSpPr>
          <p:cNvPr id="1137" name="Google Shape;1137;p13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1138" name="Shape 1138"/>
        <p:cNvGrpSpPr/>
        <p:nvPr/>
      </p:nvGrpSpPr>
      <p:grpSpPr>
        <a:xfrm>
          <a:off x="0" y="0"/>
          <a:ext cx="0" cy="0"/>
          <a:chOff x="0" y="0"/>
          <a:chExt cx="0" cy="0"/>
        </a:xfrm>
      </p:grpSpPr>
      <p:sp>
        <p:nvSpPr>
          <p:cNvPr id="1139" name="Google Shape;1139;p136"/>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136"/>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dk2"/>
              </a:buClr>
              <a:buSzPts val="2400"/>
              <a:buNone/>
              <a:defRPr>
                <a:solidFill>
                  <a:schemeClr val="dk2"/>
                </a:solidFill>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141" name="Google Shape;1141;p13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142" name="Google Shape;1142;p136"/>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1143" name="Google Shape;1143;p13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144" name="Google Shape;1144;p136"/>
          <p:cNvSpPr/>
          <p:nvPr>
            <p:ph idx="2" type="pic"/>
          </p:nvPr>
        </p:nvSpPr>
        <p:spPr>
          <a:xfrm>
            <a:off x="3710250" y="494700"/>
            <a:ext cx="4976700" cy="4168500"/>
          </a:xfrm>
          <a:prstGeom prst="rect">
            <a:avLst/>
          </a:prstGeom>
          <a:noFill/>
          <a:ln>
            <a:noFill/>
          </a:ln>
        </p:spPr>
      </p:sp>
      <p:sp>
        <p:nvSpPr>
          <p:cNvPr id="1145" name="Google Shape;1145;p13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1146" name="Shape 1146"/>
        <p:cNvGrpSpPr/>
        <p:nvPr/>
      </p:nvGrpSpPr>
      <p:grpSpPr>
        <a:xfrm>
          <a:off x="0" y="0"/>
          <a:ext cx="0" cy="0"/>
          <a:chOff x="0" y="0"/>
          <a:chExt cx="0" cy="0"/>
        </a:xfrm>
      </p:grpSpPr>
      <p:sp>
        <p:nvSpPr>
          <p:cNvPr id="1147" name="Google Shape;1147;p137"/>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13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149" name="Google Shape;1149;p13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150" name="Google Shape;1150;p137"/>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SzPts val="1600"/>
              <a:buNone/>
              <a:defRPr/>
            </a:lvl1pPr>
            <a:lvl2pPr lvl="1" rtl="0">
              <a:lnSpc>
                <a:spcPct val="85000"/>
              </a:lnSpc>
              <a:spcBef>
                <a:spcPts val="0"/>
              </a:spcBef>
              <a:spcAft>
                <a:spcPts val="0"/>
              </a:spcAft>
              <a:buSzPts val="1200"/>
              <a:buNone/>
              <a:defRPr/>
            </a:lvl2pPr>
            <a:lvl3pPr lvl="2" rtl="0">
              <a:lnSpc>
                <a:spcPct val="85000"/>
              </a:lnSpc>
              <a:spcBef>
                <a:spcPts val="0"/>
              </a:spcBef>
              <a:spcAft>
                <a:spcPts val="0"/>
              </a:spcAft>
              <a:buSzPts val="1000"/>
              <a:buNone/>
              <a:defRPr/>
            </a:lvl3pPr>
            <a:lvl4pPr lvl="3" rtl="0">
              <a:lnSpc>
                <a:spcPct val="85000"/>
              </a:lnSpc>
              <a:spcBef>
                <a:spcPts val="0"/>
              </a:spcBef>
              <a:spcAft>
                <a:spcPts val="0"/>
              </a:spcAft>
              <a:buSzPts val="1000"/>
              <a:buNone/>
              <a:defRPr/>
            </a:lvl4pPr>
            <a:lvl5pPr lvl="4" rtl="0">
              <a:lnSpc>
                <a:spcPct val="85000"/>
              </a:lnSpc>
              <a:spcBef>
                <a:spcPts val="0"/>
              </a:spcBef>
              <a:spcAft>
                <a:spcPts val="0"/>
              </a:spcAft>
              <a:buSzPts val="1000"/>
              <a:buNone/>
              <a:defRPr/>
            </a:lvl5pPr>
            <a:lvl6pPr lvl="5" rtl="0">
              <a:lnSpc>
                <a:spcPct val="85000"/>
              </a:lnSpc>
              <a:spcBef>
                <a:spcPts val="0"/>
              </a:spcBef>
              <a:spcAft>
                <a:spcPts val="0"/>
              </a:spcAft>
              <a:buSzPts val="1000"/>
              <a:buNone/>
              <a:defRPr/>
            </a:lvl6pPr>
            <a:lvl7pPr lvl="6" rtl="0">
              <a:lnSpc>
                <a:spcPct val="85000"/>
              </a:lnSpc>
              <a:spcBef>
                <a:spcPts val="0"/>
              </a:spcBef>
              <a:spcAft>
                <a:spcPts val="0"/>
              </a:spcAft>
              <a:buSzPts val="1000"/>
              <a:buNone/>
              <a:defRPr/>
            </a:lvl7pPr>
            <a:lvl8pPr lvl="7" rtl="0">
              <a:lnSpc>
                <a:spcPct val="85000"/>
              </a:lnSpc>
              <a:spcBef>
                <a:spcPts val="0"/>
              </a:spcBef>
              <a:spcAft>
                <a:spcPts val="0"/>
              </a:spcAft>
              <a:buSzPts val="1000"/>
              <a:buNone/>
              <a:defRPr/>
            </a:lvl8pPr>
            <a:lvl9pPr lvl="8" rtl="0">
              <a:lnSpc>
                <a:spcPct val="85000"/>
              </a:lnSpc>
              <a:spcBef>
                <a:spcPts val="0"/>
              </a:spcBef>
              <a:spcAft>
                <a:spcPts val="0"/>
              </a:spcAft>
              <a:buSzPts val="1000"/>
              <a:buNone/>
              <a:defRPr/>
            </a:lvl9pPr>
          </a:lstStyle>
          <a:p/>
        </p:txBody>
      </p:sp>
      <p:sp>
        <p:nvSpPr>
          <p:cNvPr id="1151" name="Google Shape;1151;p137"/>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152" name="Google Shape;1152;p137"/>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153" name="Google Shape;1153;p137"/>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154" name="Google Shape;1154;p137"/>
          <p:cNvSpPr/>
          <p:nvPr>
            <p:ph idx="5" type="pic"/>
          </p:nvPr>
        </p:nvSpPr>
        <p:spPr>
          <a:xfrm>
            <a:off x="462775" y="1946900"/>
            <a:ext cx="2577300" cy="1253400"/>
          </a:xfrm>
          <a:prstGeom prst="rect">
            <a:avLst/>
          </a:prstGeom>
          <a:noFill/>
          <a:ln>
            <a:noFill/>
          </a:ln>
        </p:spPr>
      </p:sp>
      <p:sp>
        <p:nvSpPr>
          <p:cNvPr id="1155" name="Google Shape;1155;p137"/>
          <p:cNvSpPr/>
          <p:nvPr>
            <p:ph idx="6" type="pic"/>
          </p:nvPr>
        </p:nvSpPr>
        <p:spPr>
          <a:xfrm>
            <a:off x="3287375" y="1946900"/>
            <a:ext cx="2577300" cy="1253400"/>
          </a:xfrm>
          <a:prstGeom prst="rect">
            <a:avLst/>
          </a:prstGeom>
          <a:noFill/>
          <a:ln>
            <a:noFill/>
          </a:ln>
        </p:spPr>
      </p:sp>
      <p:sp>
        <p:nvSpPr>
          <p:cNvPr id="1156" name="Google Shape;1156;p137"/>
          <p:cNvSpPr/>
          <p:nvPr>
            <p:ph idx="7" type="pic"/>
          </p:nvPr>
        </p:nvSpPr>
        <p:spPr>
          <a:xfrm>
            <a:off x="6091125" y="1946900"/>
            <a:ext cx="2577300" cy="1253400"/>
          </a:xfrm>
          <a:prstGeom prst="rect">
            <a:avLst/>
          </a:prstGeom>
          <a:noFill/>
          <a:ln>
            <a:noFill/>
          </a:ln>
        </p:spPr>
      </p:sp>
      <p:pic>
        <p:nvPicPr>
          <p:cNvPr id="1157" name="Google Shape;1157;p13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158" name="Google Shape;1158;p13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1159" name="Shape 1159"/>
        <p:cNvGrpSpPr/>
        <p:nvPr/>
      </p:nvGrpSpPr>
      <p:grpSpPr>
        <a:xfrm>
          <a:off x="0" y="0"/>
          <a:ext cx="0" cy="0"/>
          <a:chOff x="0" y="0"/>
          <a:chExt cx="0" cy="0"/>
        </a:xfrm>
      </p:grpSpPr>
      <p:sp>
        <p:nvSpPr>
          <p:cNvPr id="1160" name="Google Shape;1160;p138"/>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13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162" name="Google Shape;1162;p138"/>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600"/>
              <a:buNone/>
              <a:defRPr>
                <a:solidFill>
                  <a:schemeClr val="lt1"/>
                </a:solidFill>
              </a:defRPr>
            </a:lvl1pPr>
            <a:lvl2pPr lvl="1" rtl="0">
              <a:lnSpc>
                <a:spcPct val="85000"/>
              </a:lnSpc>
              <a:spcBef>
                <a:spcPts val="0"/>
              </a:spcBef>
              <a:spcAft>
                <a:spcPts val="0"/>
              </a:spcAft>
              <a:buClr>
                <a:schemeClr val="lt1"/>
              </a:buClr>
              <a:buSzPts val="1200"/>
              <a:buNone/>
              <a:defRPr>
                <a:solidFill>
                  <a:schemeClr val="lt1"/>
                </a:solidFill>
              </a:defRPr>
            </a:lvl2pPr>
            <a:lvl3pPr lvl="2" rtl="0">
              <a:lnSpc>
                <a:spcPct val="85000"/>
              </a:lnSpc>
              <a:spcBef>
                <a:spcPts val="0"/>
              </a:spcBef>
              <a:spcAft>
                <a:spcPts val="0"/>
              </a:spcAft>
              <a:buClr>
                <a:schemeClr val="lt1"/>
              </a:buClr>
              <a:buSzPts val="1000"/>
              <a:buNone/>
              <a:defRPr>
                <a:solidFill>
                  <a:schemeClr val="lt1"/>
                </a:solidFill>
              </a:defRPr>
            </a:lvl3pPr>
            <a:lvl4pPr lvl="3" rtl="0">
              <a:lnSpc>
                <a:spcPct val="85000"/>
              </a:lnSpc>
              <a:spcBef>
                <a:spcPts val="0"/>
              </a:spcBef>
              <a:spcAft>
                <a:spcPts val="0"/>
              </a:spcAft>
              <a:buClr>
                <a:schemeClr val="lt1"/>
              </a:buClr>
              <a:buSzPts val="1000"/>
              <a:buNone/>
              <a:defRPr>
                <a:solidFill>
                  <a:schemeClr val="lt1"/>
                </a:solidFill>
              </a:defRPr>
            </a:lvl4pPr>
            <a:lvl5pPr lvl="4" rtl="0">
              <a:lnSpc>
                <a:spcPct val="85000"/>
              </a:lnSpc>
              <a:spcBef>
                <a:spcPts val="0"/>
              </a:spcBef>
              <a:spcAft>
                <a:spcPts val="0"/>
              </a:spcAft>
              <a:buClr>
                <a:schemeClr val="lt1"/>
              </a:buClr>
              <a:buSzPts val="1000"/>
              <a:buNone/>
              <a:defRPr>
                <a:solidFill>
                  <a:schemeClr val="lt1"/>
                </a:solidFill>
              </a:defRPr>
            </a:lvl5pPr>
            <a:lvl6pPr lvl="5" rtl="0">
              <a:lnSpc>
                <a:spcPct val="85000"/>
              </a:lnSpc>
              <a:spcBef>
                <a:spcPts val="0"/>
              </a:spcBef>
              <a:spcAft>
                <a:spcPts val="0"/>
              </a:spcAft>
              <a:buClr>
                <a:schemeClr val="lt1"/>
              </a:buClr>
              <a:buSzPts val="1000"/>
              <a:buNone/>
              <a:defRPr>
                <a:solidFill>
                  <a:schemeClr val="lt1"/>
                </a:solidFill>
              </a:defRPr>
            </a:lvl6pPr>
            <a:lvl7pPr lvl="6" rtl="0">
              <a:lnSpc>
                <a:spcPct val="85000"/>
              </a:lnSpc>
              <a:spcBef>
                <a:spcPts val="0"/>
              </a:spcBef>
              <a:spcAft>
                <a:spcPts val="0"/>
              </a:spcAft>
              <a:buClr>
                <a:schemeClr val="lt1"/>
              </a:buClr>
              <a:buSzPts val="1000"/>
              <a:buNone/>
              <a:defRPr>
                <a:solidFill>
                  <a:schemeClr val="lt1"/>
                </a:solidFill>
              </a:defRPr>
            </a:lvl7pPr>
            <a:lvl8pPr lvl="7" rtl="0">
              <a:lnSpc>
                <a:spcPct val="85000"/>
              </a:lnSpc>
              <a:spcBef>
                <a:spcPts val="0"/>
              </a:spcBef>
              <a:spcAft>
                <a:spcPts val="0"/>
              </a:spcAft>
              <a:buClr>
                <a:schemeClr val="lt1"/>
              </a:buClr>
              <a:buSzPts val="1000"/>
              <a:buNone/>
              <a:defRPr>
                <a:solidFill>
                  <a:schemeClr val="lt1"/>
                </a:solidFill>
              </a:defRPr>
            </a:lvl8pPr>
            <a:lvl9pPr lvl="8" rtl="0">
              <a:lnSpc>
                <a:spcPct val="85000"/>
              </a:lnSpc>
              <a:spcBef>
                <a:spcPts val="0"/>
              </a:spcBef>
              <a:spcAft>
                <a:spcPts val="0"/>
              </a:spcAft>
              <a:buClr>
                <a:schemeClr val="lt1"/>
              </a:buClr>
              <a:buSzPts val="1000"/>
              <a:buNone/>
              <a:defRPr>
                <a:solidFill>
                  <a:schemeClr val="lt1"/>
                </a:solidFill>
              </a:defRPr>
            </a:lvl9pPr>
          </a:lstStyle>
          <a:p/>
        </p:txBody>
      </p:sp>
      <p:sp>
        <p:nvSpPr>
          <p:cNvPr id="1163" name="Google Shape;1163;p138"/>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1164" name="Google Shape;1164;p138"/>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1165" name="Google Shape;1165;p138"/>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1166" name="Google Shape;1166;p138"/>
          <p:cNvSpPr/>
          <p:nvPr>
            <p:ph idx="5" type="pic"/>
          </p:nvPr>
        </p:nvSpPr>
        <p:spPr>
          <a:xfrm>
            <a:off x="462775" y="1946900"/>
            <a:ext cx="2577300" cy="1253400"/>
          </a:xfrm>
          <a:prstGeom prst="rect">
            <a:avLst/>
          </a:prstGeom>
          <a:noFill/>
          <a:ln>
            <a:noFill/>
          </a:ln>
        </p:spPr>
      </p:sp>
      <p:sp>
        <p:nvSpPr>
          <p:cNvPr id="1167" name="Google Shape;1167;p138"/>
          <p:cNvSpPr/>
          <p:nvPr>
            <p:ph idx="6" type="pic"/>
          </p:nvPr>
        </p:nvSpPr>
        <p:spPr>
          <a:xfrm>
            <a:off x="3287375" y="1946900"/>
            <a:ext cx="2577300" cy="1253400"/>
          </a:xfrm>
          <a:prstGeom prst="rect">
            <a:avLst/>
          </a:prstGeom>
          <a:noFill/>
          <a:ln>
            <a:noFill/>
          </a:ln>
        </p:spPr>
      </p:sp>
      <p:sp>
        <p:nvSpPr>
          <p:cNvPr id="1168" name="Google Shape;1168;p138"/>
          <p:cNvSpPr/>
          <p:nvPr>
            <p:ph idx="7" type="pic"/>
          </p:nvPr>
        </p:nvSpPr>
        <p:spPr>
          <a:xfrm>
            <a:off x="6091125" y="1946900"/>
            <a:ext cx="2577300" cy="1253400"/>
          </a:xfrm>
          <a:prstGeom prst="rect">
            <a:avLst/>
          </a:prstGeom>
          <a:noFill/>
          <a:ln>
            <a:noFill/>
          </a:ln>
        </p:spPr>
      </p:sp>
      <p:pic>
        <p:nvPicPr>
          <p:cNvPr id="1169" name="Google Shape;1169;p138"/>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170" name="Google Shape;1170;p13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171" name="Google Shape;1171;p13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1172" name="Shape 1172"/>
        <p:cNvGrpSpPr/>
        <p:nvPr/>
      </p:nvGrpSpPr>
      <p:grpSpPr>
        <a:xfrm>
          <a:off x="0" y="0"/>
          <a:ext cx="0" cy="0"/>
          <a:chOff x="0" y="0"/>
          <a:chExt cx="0" cy="0"/>
        </a:xfrm>
      </p:grpSpPr>
      <p:sp>
        <p:nvSpPr>
          <p:cNvPr id="1173" name="Google Shape;1173;p139"/>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174" name="Google Shape;1174;p13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175" name="Google Shape;1175;p139"/>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176" name="Google Shape;1176;p139"/>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177" name="Google Shape;1177;p139"/>
          <p:cNvSpPr/>
          <p:nvPr>
            <p:ph idx="3" type="pic"/>
          </p:nvPr>
        </p:nvSpPr>
        <p:spPr>
          <a:xfrm>
            <a:off x="6111950" y="486725"/>
            <a:ext cx="2574900" cy="4176600"/>
          </a:xfrm>
          <a:prstGeom prst="rect">
            <a:avLst/>
          </a:prstGeom>
          <a:noFill/>
          <a:ln>
            <a:noFill/>
          </a:ln>
        </p:spPr>
      </p:sp>
      <p:pic>
        <p:nvPicPr>
          <p:cNvPr id="1178" name="Google Shape;1178;p139"/>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179" name="Google Shape;1179;p13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1180" name="Shape 1180"/>
        <p:cNvGrpSpPr/>
        <p:nvPr/>
      </p:nvGrpSpPr>
      <p:grpSpPr>
        <a:xfrm>
          <a:off x="0" y="0"/>
          <a:ext cx="0" cy="0"/>
          <a:chOff x="0" y="0"/>
          <a:chExt cx="0" cy="0"/>
        </a:xfrm>
      </p:grpSpPr>
      <p:sp>
        <p:nvSpPr>
          <p:cNvPr id="1181" name="Google Shape;1181;p140"/>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182" name="Google Shape;1182;p14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183" name="Google Shape;1183;p140"/>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84" name="Google Shape;1184;p140"/>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85" name="Google Shape;1185;p140"/>
          <p:cNvSpPr/>
          <p:nvPr>
            <p:ph idx="3" type="pic"/>
          </p:nvPr>
        </p:nvSpPr>
        <p:spPr>
          <a:xfrm>
            <a:off x="6111950" y="486725"/>
            <a:ext cx="2574900" cy="4176600"/>
          </a:xfrm>
          <a:prstGeom prst="rect">
            <a:avLst/>
          </a:prstGeom>
          <a:noFill/>
          <a:ln>
            <a:noFill/>
          </a:ln>
        </p:spPr>
      </p:sp>
      <p:sp>
        <p:nvSpPr>
          <p:cNvPr id="1186" name="Google Shape;1186;p140"/>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1187" name="Google Shape;1187;p140"/>
          <p:cNvPicPr preferRelativeResize="0"/>
          <p:nvPr/>
        </p:nvPicPr>
        <p:blipFill>
          <a:blip r:embed="rId2">
            <a:alphaModFix/>
          </a:blip>
          <a:stretch>
            <a:fillRect/>
          </a:stretch>
        </p:blipFill>
        <p:spPr>
          <a:xfrm>
            <a:off x="8080600" y="4834312"/>
            <a:ext cx="606197" cy="148075"/>
          </a:xfrm>
          <a:prstGeom prst="rect">
            <a:avLst/>
          </a:prstGeom>
          <a:noFill/>
          <a:ln>
            <a:noFill/>
          </a:ln>
        </p:spPr>
      </p:pic>
      <p:pic>
        <p:nvPicPr>
          <p:cNvPr id="1188" name="Google Shape;1188;p140"/>
          <p:cNvPicPr preferRelativeResize="0"/>
          <p:nvPr/>
        </p:nvPicPr>
        <p:blipFill rotWithShape="1">
          <a:blip r:embed="rId3">
            <a:alphaModFix/>
          </a:blip>
          <a:srcRect b="0" l="129" r="119" t="0"/>
          <a:stretch/>
        </p:blipFill>
        <p:spPr>
          <a:xfrm>
            <a:off x="8080600" y="4834312"/>
            <a:ext cx="606198" cy="148076"/>
          </a:xfrm>
          <a:prstGeom prst="rect">
            <a:avLst/>
          </a:prstGeom>
          <a:noFill/>
          <a:ln>
            <a:noFill/>
          </a:ln>
        </p:spPr>
      </p:pic>
      <p:sp>
        <p:nvSpPr>
          <p:cNvPr id="1189" name="Google Shape;1189;p140"/>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190" name="Google Shape;1190;p14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1191" name="Shape 1191"/>
        <p:cNvGrpSpPr/>
        <p:nvPr/>
      </p:nvGrpSpPr>
      <p:grpSpPr>
        <a:xfrm>
          <a:off x="0" y="0"/>
          <a:ext cx="0" cy="0"/>
          <a:chOff x="0" y="0"/>
          <a:chExt cx="0" cy="0"/>
        </a:xfrm>
      </p:grpSpPr>
      <p:sp>
        <p:nvSpPr>
          <p:cNvPr id="1192" name="Google Shape;1192;p141"/>
          <p:cNvSpPr/>
          <p:nvPr>
            <p:ph idx="2" type="pic"/>
          </p:nvPr>
        </p:nvSpPr>
        <p:spPr>
          <a:xfrm>
            <a:off x="3276600" y="486725"/>
            <a:ext cx="2590800" cy="4176600"/>
          </a:xfrm>
          <a:prstGeom prst="rect">
            <a:avLst/>
          </a:prstGeom>
          <a:noFill/>
          <a:ln>
            <a:noFill/>
          </a:ln>
        </p:spPr>
      </p:sp>
      <p:sp>
        <p:nvSpPr>
          <p:cNvPr id="1193" name="Google Shape;1193;p141"/>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194" name="Google Shape;1194;p14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195" name="Google Shape;1195;p141"/>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196" name="Google Shape;1196;p14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197" name="Google Shape;1197;p14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1198" name="Shape 1198"/>
        <p:cNvGrpSpPr/>
        <p:nvPr/>
      </p:nvGrpSpPr>
      <p:grpSpPr>
        <a:xfrm>
          <a:off x="0" y="0"/>
          <a:ext cx="0" cy="0"/>
          <a:chOff x="0" y="0"/>
          <a:chExt cx="0" cy="0"/>
        </a:xfrm>
      </p:grpSpPr>
      <p:sp>
        <p:nvSpPr>
          <p:cNvPr id="1199" name="Google Shape;1199;p142"/>
          <p:cNvSpPr/>
          <p:nvPr>
            <p:ph idx="2" type="pic"/>
          </p:nvPr>
        </p:nvSpPr>
        <p:spPr>
          <a:xfrm>
            <a:off x="3276600" y="486725"/>
            <a:ext cx="2590800" cy="4176600"/>
          </a:xfrm>
          <a:prstGeom prst="rect">
            <a:avLst/>
          </a:prstGeom>
          <a:noFill/>
          <a:ln>
            <a:noFill/>
          </a:ln>
        </p:spPr>
      </p:sp>
      <p:sp>
        <p:nvSpPr>
          <p:cNvPr id="1200" name="Google Shape;1200;p142"/>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201" name="Google Shape;1201;p142"/>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1202" name="Google Shape;1202;p142"/>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203" name="Google Shape;1203;p14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204" name="Google Shape;1204;p14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110" name="Shape 110"/>
        <p:cNvGrpSpPr/>
        <p:nvPr/>
      </p:nvGrpSpPr>
      <p:grpSpPr>
        <a:xfrm>
          <a:off x="0" y="0"/>
          <a:ext cx="0" cy="0"/>
          <a:chOff x="0" y="0"/>
          <a:chExt cx="0" cy="0"/>
        </a:xfrm>
      </p:grpSpPr>
      <p:grpSp>
        <p:nvGrpSpPr>
          <p:cNvPr id="111" name="Google Shape;111;p15"/>
          <p:cNvGrpSpPr/>
          <p:nvPr/>
        </p:nvGrpSpPr>
        <p:grpSpPr>
          <a:xfrm>
            <a:off x="4822703" y="31"/>
            <a:ext cx="4321568" cy="5143648"/>
            <a:chOff x="4822703" y="31"/>
            <a:chExt cx="4321568" cy="5143648"/>
          </a:xfrm>
        </p:grpSpPr>
        <p:sp>
          <p:nvSpPr>
            <p:cNvPr id="112" name="Google Shape;112;p1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5" name="Google Shape;115;p15"/>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16" name="Google Shape;116;p1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17" name="Google Shape;117;p1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18" name="Google Shape;118;p15"/>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9" name="Google Shape;119;p15"/>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20" name="Google Shape;120;p15"/>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21" name="Google Shape;121;p1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1205" name="Shape 1205"/>
        <p:cNvGrpSpPr/>
        <p:nvPr/>
      </p:nvGrpSpPr>
      <p:grpSpPr>
        <a:xfrm>
          <a:off x="0" y="0"/>
          <a:ext cx="0" cy="0"/>
          <a:chOff x="0" y="0"/>
          <a:chExt cx="0" cy="0"/>
        </a:xfrm>
      </p:grpSpPr>
      <p:sp>
        <p:nvSpPr>
          <p:cNvPr id="1206" name="Google Shape;1206;p143"/>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207" name="Google Shape;1207;p143"/>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208" name="Google Shape;1208;p143"/>
          <p:cNvSpPr/>
          <p:nvPr>
            <p:ph idx="3" type="pic"/>
          </p:nvPr>
        </p:nvSpPr>
        <p:spPr>
          <a:xfrm>
            <a:off x="457200" y="486725"/>
            <a:ext cx="2590800" cy="4176600"/>
          </a:xfrm>
          <a:prstGeom prst="rect">
            <a:avLst/>
          </a:prstGeom>
          <a:noFill/>
          <a:ln>
            <a:noFill/>
          </a:ln>
        </p:spPr>
      </p:sp>
      <p:sp>
        <p:nvSpPr>
          <p:cNvPr id="1209" name="Google Shape;1209;p143"/>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210" name="Google Shape;1210;p14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1211" name="Google Shape;1211;p143"/>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212" name="Google Shape;1212;p14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1213" name="Shape 1213"/>
        <p:cNvGrpSpPr/>
        <p:nvPr/>
      </p:nvGrpSpPr>
      <p:grpSpPr>
        <a:xfrm>
          <a:off x="0" y="0"/>
          <a:ext cx="0" cy="0"/>
          <a:chOff x="0" y="0"/>
          <a:chExt cx="0" cy="0"/>
        </a:xfrm>
      </p:grpSpPr>
      <p:sp>
        <p:nvSpPr>
          <p:cNvPr id="1214" name="Google Shape;1214;p144"/>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215" name="Google Shape;1215;p144"/>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216" name="Google Shape;1216;p144"/>
          <p:cNvSpPr/>
          <p:nvPr>
            <p:ph idx="3" type="pic"/>
          </p:nvPr>
        </p:nvSpPr>
        <p:spPr>
          <a:xfrm>
            <a:off x="457200" y="486725"/>
            <a:ext cx="2590800" cy="4176600"/>
          </a:xfrm>
          <a:prstGeom prst="rect">
            <a:avLst/>
          </a:prstGeom>
          <a:noFill/>
          <a:ln>
            <a:noFill/>
          </a:ln>
        </p:spPr>
      </p:sp>
      <p:sp>
        <p:nvSpPr>
          <p:cNvPr id="1217" name="Google Shape;1217;p144"/>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pic>
        <p:nvPicPr>
          <p:cNvPr id="1218" name="Google Shape;1218;p144"/>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219" name="Google Shape;1219;p14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220" name="Google Shape;1220;p14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1221" name="Shape 1221"/>
        <p:cNvGrpSpPr/>
        <p:nvPr/>
      </p:nvGrpSpPr>
      <p:grpSpPr>
        <a:xfrm>
          <a:off x="0" y="0"/>
          <a:ext cx="0" cy="0"/>
          <a:chOff x="0" y="0"/>
          <a:chExt cx="0" cy="0"/>
        </a:xfrm>
      </p:grpSpPr>
      <p:sp>
        <p:nvSpPr>
          <p:cNvPr id="1222" name="Google Shape;1222;p145"/>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SzPts val="1800"/>
              <a:buNone/>
              <a:defRPr sz="1800"/>
            </a:lvl1pPr>
            <a:lvl2pPr lvl="1" rtl="0">
              <a:lnSpc>
                <a:spcPct val="100000"/>
              </a:lnSpc>
              <a:spcBef>
                <a:spcPts val="1000"/>
              </a:spcBef>
              <a:spcAft>
                <a:spcPts val="0"/>
              </a:spcAft>
              <a:buSzPts val="1400"/>
              <a:buNone/>
              <a:defRPr sz="1400"/>
            </a:lvl2pPr>
            <a:lvl3pPr lvl="2" rtl="0">
              <a:lnSpc>
                <a:spcPct val="100000"/>
              </a:lnSpc>
              <a:spcBef>
                <a:spcPts val="800"/>
              </a:spcBef>
              <a:spcAft>
                <a:spcPts val="0"/>
              </a:spcAft>
              <a:buSzPts val="1200"/>
              <a:buNone/>
              <a:defRPr sz="1200"/>
            </a:lvl3pPr>
            <a:lvl4pPr lvl="3" rtl="0">
              <a:lnSpc>
                <a:spcPct val="100000"/>
              </a:lnSpc>
              <a:spcBef>
                <a:spcPts val="500"/>
              </a:spcBef>
              <a:spcAft>
                <a:spcPts val="0"/>
              </a:spcAft>
              <a:buSzPts val="1200"/>
              <a:buNone/>
              <a:defRPr sz="1200"/>
            </a:lvl4pPr>
            <a:lvl5pPr lvl="4" rtl="0">
              <a:lnSpc>
                <a:spcPct val="100000"/>
              </a:lnSpc>
              <a:spcBef>
                <a:spcPts val="500"/>
              </a:spcBef>
              <a:spcAft>
                <a:spcPts val="0"/>
              </a:spcAft>
              <a:buSzPts val="1200"/>
              <a:buNone/>
              <a:defRPr sz="1200"/>
            </a:lvl5pPr>
            <a:lvl6pPr lvl="5" rtl="0">
              <a:lnSpc>
                <a:spcPct val="100000"/>
              </a:lnSpc>
              <a:spcBef>
                <a:spcPts val="500"/>
              </a:spcBef>
              <a:spcAft>
                <a:spcPts val="0"/>
              </a:spcAft>
              <a:buSzPts val="1200"/>
              <a:buNone/>
              <a:defRPr sz="1200"/>
            </a:lvl6pPr>
            <a:lvl7pPr lvl="6" rtl="0">
              <a:lnSpc>
                <a:spcPct val="100000"/>
              </a:lnSpc>
              <a:spcBef>
                <a:spcPts val="500"/>
              </a:spcBef>
              <a:spcAft>
                <a:spcPts val="0"/>
              </a:spcAft>
              <a:buSzPts val="1200"/>
              <a:buNone/>
              <a:defRPr sz="1200"/>
            </a:lvl7pPr>
            <a:lvl8pPr lvl="7" rtl="0">
              <a:lnSpc>
                <a:spcPct val="100000"/>
              </a:lnSpc>
              <a:spcBef>
                <a:spcPts val="500"/>
              </a:spcBef>
              <a:spcAft>
                <a:spcPts val="0"/>
              </a:spcAft>
              <a:buSzPts val="1200"/>
              <a:buNone/>
              <a:defRPr sz="1200"/>
            </a:lvl8pPr>
            <a:lvl9pPr lvl="8" rtl="0">
              <a:lnSpc>
                <a:spcPct val="100000"/>
              </a:lnSpc>
              <a:spcBef>
                <a:spcPts val="500"/>
              </a:spcBef>
              <a:spcAft>
                <a:spcPts val="500"/>
              </a:spcAft>
              <a:buSzPts val="1200"/>
              <a:buNone/>
              <a:defRPr sz="1200"/>
            </a:lvl9pPr>
          </a:lstStyle>
          <a:p/>
        </p:txBody>
      </p:sp>
      <p:sp>
        <p:nvSpPr>
          <p:cNvPr id="1223" name="Google Shape;1223;p145"/>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1224" name="Google Shape;1224;p145"/>
          <p:cNvGrpSpPr/>
          <p:nvPr/>
        </p:nvGrpSpPr>
        <p:grpSpPr>
          <a:xfrm>
            <a:off x="4822703" y="31"/>
            <a:ext cx="4321568" cy="5143648"/>
            <a:chOff x="3991150" y="848375"/>
            <a:chExt cx="3376225" cy="4018475"/>
          </a:xfrm>
        </p:grpSpPr>
        <p:sp>
          <p:nvSpPr>
            <p:cNvPr id="1225" name="Google Shape;1225;p145"/>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p145"/>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145"/>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8" name="Google Shape;1228;p14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1229" name="Google Shape;1229;p145"/>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230" name="Google Shape;1230;p14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1231" name="Google Shape;1231;p145"/>
          <p:cNvSpPr/>
          <p:nvPr>
            <p:ph idx="2" type="pic"/>
          </p:nvPr>
        </p:nvSpPr>
        <p:spPr>
          <a:xfrm>
            <a:off x="1123950" y="1943100"/>
            <a:ext cx="1257300" cy="1257300"/>
          </a:xfrm>
          <a:prstGeom prst="ellipse">
            <a:avLst/>
          </a:prstGeom>
          <a:noFill/>
          <a:ln>
            <a:noFill/>
          </a:ln>
        </p:spPr>
      </p:sp>
      <p:sp>
        <p:nvSpPr>
          <p:cNvPr id="1232" name="Google Shape;1232;p145"/>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SzPts val="900"/>
              <a:buFont typeface="Inter Light"/>
              <a:buNone/>
              <a:defRPr sz="900">
                <a:latin typeface="Inter Light"/>
                <a:ea typeface="Inter Light"/>
                <a:cs typeface="Inter Light"/>
                <a:sym typeface="Inter Light"/>
              </a:defRPr>
            </a:lvl1pPr>
            <a:lvl2pPr lvl="1" rtl="0" algn="ctr">
              <a:spcBef>
                <a:spcPts val="0"/>
              </a:spcBef>
              <a:spcAft>
                <a:spcPts val="0"/>
              </a:spcAft>
              <a:buSzPts val="500"/>
              <a:buFont typeface="Inter Light"/>
              <a:buNone/>
              <a:defRPr sz="500">
                <a:latin typeface="Inter Light"/>
                <a:ea typeface="Inter Light"/>
                <a:cs typeface="Inter Light"/>
                <a:sym typeface="Inter Light"/>
              </a:defRPr>
            </a:lvl2pPr>
            <a:lvl3pPr lvl="2"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1233" name="Shape 1233"/>
        <p:cNvGrpSpPr/>
        <p:nvPr/>
      </p:nvGrpSpPr>
      <p:grpSpPr>
        <a:xfrm>
          <a:off x="0" y="0"/>
          <a:ext cx="0" cy="0"/>
          <a:chOff x="0" y="0"/>
          <a:chExt cx="0" cy="0"/>
        </a:xfrm>
      </p:grpSpPr>
      <p:grpSp>
        <p:nvGrpSpPr>
          <p:cNvPr id="1234" name="Google Shape;1234;p146"/>
          <p:cNvGrpSpPr/>
          <p:nvPr/>
        </p:nvGrpSpPr>
        <p:grpSpPr>
          <a:xfrm>
            <a:off x="4822703" y="31"/>
            <a:ext cx="4321568" cy="5143648"/>
            <a:chOff x="4822703" y="31"/>
            <a:chExt cx="4321568" cy="5143648"/>
          </a:xfrm>
        </p:grpSpPr>
        <p:sp>
          <p:nvSpPr>
            <p:cNvPr id="1235" name="Google Shape;1235;p146"/>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146"/>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146"/>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238" name="Google Shape;1238;p146"/>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239" name="Google Shape;1239;p14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240" name="Google Shape;1240;p14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1241" name="Google Shape;1241;p146"/>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chemeClr val="dk2"/>
              </a:buClr>
              <a:buSzPts val="1800"/>
              <a:buNone/>
              <a:defRPr sz="1800">
                <a:solidFill>
                  <a:schemeClr val="dk2"/>
                </a:solidFill>
              </a:defRPr>
            </a:lvl1pPr>
            <a:lvl2pPr lvl="1" rtl="0">
              <a:lnSpc>
                <a:spcPct val="100000"/>
              </a:lnSpc>
              <a:spcBef>
                <a:spcPts val="1000"/>
              </a:spcBef>
              <a:spcAft>
                <a:spcPts val="0"/>
              </a:spcAft>
              <a:buClr>
                <a:schemeClr val="dk2"/>
              </a:buClr>
              <a:buSzPts val="1400"/>
              <a:buNone/>
              <a:defRPr sz="1400">
                <a:solidFill>
                  <a:schemeClr val="dk2"/>
                </a:solidFill>
              </a:defRPr>
            </a:lvl2pPr>
            <a:lvl3pPr lvl="2" rtl="0">
              <a:lnSpc>
                <a:spcPct val="100000"/>
              </a:lnSpc>
              <a:spcBef>
                <a:spcPts val="800"/>
              </a:spcBef>
              <a:spcAft>
                <a:spcPts val="0"/>
              </a:spcAft>
              <a:buClr>
                <a:schemeClr val="dk2"/>
              </a:buClr>
              <a:buSzPts val="1200"/>
              <a:buNone/>
              <a:defRPr sz="1200">
                <a:solidFill>
                  <a:schemeClr val="dk2"/>
                </a:solidFill>
              </a:defRPr>
            </a:lvl3pPr>
            <a:lvl4pPr lvl="3" rtl="0">
              <a:lnSpc>
                <a:spcPct val="100000"/>
              </a:lnSpc>
              <a:spcBef>
                <a:spcPts val="500"/>
              </a:spcBef>
              <a:spcAft>
                <a:spcPts val="0"/>
              </a:spcAft>
              <a:buClr>
                <a:schemeClr val="dk2"/>
              </a:buClr>
              <a:buSzPts val="1200"/>
              <a:buNone/>
              <a:defRPr sz="1200">
                <a:solidFill>
                  <a:schemeClr val="dk2"/>
                </a:solidFill>
              </a:defRPr>
            </a:lvl4pPr>
            <a:lvl5pPr lvl="4" rtl="0">
              <a:lnSpc>
                <a:spcPct val="100000"/>
              </a:lnSpc>
              <a:spcBef>
                <a:spcPts val="500"/>
              </a:spcBef>
              <a:spcAft>
                <a:spcPts val="0"/>
              </a:spcAft>
              <a:buClr>
                <a:schemeClr val="dk2"/>
              </a:buClr>
              <a:buSzPts val="1200"/>
              <a:buNone/>
              <a:defRPr sz="1200">
                <a:solidFill>
                  <a:schemeClr val="dk2"/>
                </a:solidFill>
              </a:defRPr>
            </a:lvl5pPr>
            <a:lvl6pPr lvl="5" rtl="0">
              <a:lnSpc>
                <a:spcPct val="100000"/>
              </a:lnSpc>
              <a:spcBef>
                <a:spcPts val="500"/>
              </a:spcBef>
              <a:spcAft>
                <a:spcPts val="0"/>
              </a:spcAft>
              <a:buClr>
                <a:schemeClr val="dk2"/>
              </a:buClr>
              <a:buSzPts val="1200"/>
              <a:buNone/>
              <a:defRPr sz="1200">
                <a:solidFill>
                  <a:schemeClr val="dk2"/>
                </a:solidFill>
              </a:defRPr>
            </a:lvl6pPr>
            <a:lvl7pPr lvl="6" rtl="0">
              <a:lnSpc>
                <a:spcPct val="100000"/>
              </a:lnSpc>
              <a:spcBef>
                <a:spcPts val="500"/>
              </a:spcBef>
              <a:spcAft>
                <a:spcPts val="0"/>
              </a:spcAft>
              <a:buClr>
                <a:schemeClr val="dk2"/>
              </a:buClr>
              <a:buSzPts val="1200"/>
              <a:buNone/>
              <a:defRPr sz="1200">
                <a:solidFill>
                  <a:schemeClr val="dk2"/>
                </a:solidFill>
              </a:defRPr>
            </a:lvl7pPr>
            <a:lvl8pPr lvl="7" rtl="0">
              <a:lnSpc>
                <a:spcPct val="100000"/>
              </a:lnSpc>
              <a:spcBef>
                <a:spcPts val="500"/>
              </a:spcBef>
              <a:spcAft>
                <a:spcPts val="0"/>
              </a:spcAft>
              <a:buClr>
                <a:schemeClr val="dk2"/>
              </a:buClr>
              <a:buSzPts val="1200"/>
              <a:buNone/>
              <a:defRPr sz="1200">
                <a:solidFill>
                  <a:schemeClr val="dk2"/>
                </a:solidFill>
              </a:defRPr>
            </a:lvl8pPr>
            <a:lvl9pPr lvl="8" rtl="0">
              <a:lnSpc>
                <a:spcPct val="100000"/>
              </a:lnSpc>
              <a:spcBef>
                <a:spcPts val="500"/>
              </a:spcBef>
              <a:spcAft>
                <a:spcPts val="500"/>
              </a:spcAft>
              <a:buClr>
                <a:schemeClr val="dk2"/>
              </a:buClr>
              <a:buSzPts val="1200"/>
              <a:buNone/>
              <a:defRPr sz="1200">
                <a:solidFill>
                  <a:schemeClr val="dk2"/>
                </a:solidFill>
              </a:defRPr>
            </a:lvl9pPr>
          </a:lstStyle>
          <a:p/>
        </p:txBody>
      </p:sp>
      <p:sp>
        <p:nvSpPr>
          <p:cNvPr id="1242" name="Google Shape;1242;p146"/>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1243" name="Google Shape;1243;p146"/>
          <p:cNvSpPr/>
          <p:nvPr>
            <p:ph idx="2" type="pic"/>
          </p:nvPr>
        </p:nvSpPr>
        <p:spPr>
          <a:xfrm>
            <a:off x="1123950" y="1943100"/>
            <a:ext cx="1257300" cy="1257300"/>
          </a:xfrm>
          <a:prstGeom prst="ellipse">
            <a:avLst/>
          </a:prstGeom>
          <a:noFill/>
          <a:ln>
            <a:noFill/>
          </a:ln>
        </p:spPr>
      </p:sp>
      <p:sp>
        <p:nvSpPr>
          <p:cNvPr id="1244" name="Google Shape;1244;p146"/>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rtl="0"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1245" name="Shape 1245"/>
        <p:cNvGrpSpPr/>
        <p:nvPr/>
      </p:nvGrpSpPr>
      <p:grpSpPr>
        <a:xfrm>
          <a:off x="0" y="0"/>
          <a:ext cx="0" cy="0"/>
          <a:chOff x="0" y="0"/>
          <a:chExt cx="0" cy="0"/>
        </a:xfrm>
      </p:grpSpPr>
      <p:grpSp>
        <p:nvGrpSpPr>
          <p:cNvPr id="1246" name="Google Shape;1246;p147"/>
          <p:cNvGrpSpPr/>
          <p:nvPr/>
        </p:nvGrpSpPr>
        <p:grpSpPr>
          <a:xfrm>
            <a:off x="4822703" y="31"/>
            <a:ext cx="4321568" cy="5143648"/>
            <a:chOff x="3991150" y="848375"/>
            <a:chExt cx="3376225" cy="4018475"/>
          </a:xfrm>
        </p:grpSpPr>
        <p:sp>
          <p:nvSpPr>
            <p:cNvPr id="1247" name="Google Shape;1247;p147"/>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147"/>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147"/>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250" name="Google Shape;1250;p14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251" name="Google Shape;1251;p14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252" name="Google Shape;1252;p14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253" name="Google Shape;1253;p14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1254" name="Shape 1254"/>
        <p:cNvGrpSpPr/>
        <p:nvPr/>
      </p:nvGrpSpPr>
      <p:grpSpPr>
        <a:xfrm>
          <a:off x="0" y="0"/>
          <a:ext cx="0" cy="0"/>
          <a:chOff x="0" y="0"/>
          <a:chExt cx="0" cy="0"/>
        </a:xfrm>
      </p:grpSpPr>
      <p:grpSp>
        <p:nvGrpSpPr>
          <p:cNvPr id="1255" name="Google Shape;1255;p148"/>
          <p:cNvGrpSpPr/>
          <p:nvPr/>
        </p:nvGrpSpPr>
        <p:grpSpPr>
          <a:xfrm>
            <a:off x="4822703" y="31"/>
            <a:ext cx="4321568" cy="5143648"/>
            <a:chOff x="4822703" y="31"/>
            <a:chExt cx="4321568" cy="5143648"/>
          </a:xfrm>
        </p:grpSpPr>
        <p:sp>
          <p:nvSpPr>
            <p:cNvPr id="1256" name="Google Shape;1256;p148"/>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148"/>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148"/>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9" name="Google Shape;1259;p14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pic>
        <p:nvPicPr>
          <p:cNvPr id="1260" name="Google Shape;1260;p148"/>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261" name="Google Shape;1261;p14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262" name="Google Shape;1262;p14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1263" name="Shape 1263"/>
        <p:cNvGrpSpPr/>
        <p:nvPr/>
      </p:nvGrpSpPr>
      <p:grpSpPr>
        <a:xfrm>
          <a:off x="0" y="0"/>
          <a:ext cx="0" cy="0"/>
          <a:chOff x="0" y="0"/>
          <a:chExt cx="0" cy="0"/>
        </a:xfrm>
      </p:grpSpPr>
      <p:sp>
        <p:nvSpPr>
          <p:cNvPr id="1264" name="Google Shape;1264;p14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1265" name="Google Shape;1265;p149"/>
          <p:cNvGrpSpPr/>
          <p:nvPr/>
        </p:nvGrpSpPr>
        <p:grpSpPr>
          <a:xfrm>
            <a:off x="4822703" y="31"/>
            <a:ext cx="4321568" cy="5143648"/>
            <a:chOff x="3991150" y="848375"/>
            <a:chExt cx="3376225" cy="4018475"/>
          </a:xfrm>
        </p:grpSpPr>
        <p:sp>
          <p:nvSpPr>
            <p:cNvPr id="1266" name="Google Shape;1266;p149"/>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149"/>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149"/>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269" name="Google Shape;1269;p149"/>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270" name="Google Shape;1270;p14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1271" name="Shape 1271"/>
        <p:cNvGrpSpPr/>
        <p:nvPr/>
      </p:nvGrpSpPr>
      <p:grpSpPr>
        <a:xfrm>
          <a:off x="0" y="0"/>
          <a:ext cx="0" cy="0"/>
          <a:chOff x="0" y="0"/>
          <a:chExt cx="0" cy="0"/>
        </a:xfrm>
      </p:grpSpPr>
      <p:grpSp>
        <p:nvGrpSpPr>
          <p:cNvPr id="1272" name="Google Shape;1272;p150"/>
          <p:cNvGrpSpPr/>
          <p:nvPr/>
        </p:nvGrpSpPr>
        <p:grpSpPr>
          <a:xfrm>
            <a:off x="4822703" y="31"/>
            <a:ext cx="4321568" cy="5143648"/>
            <a:chOff x="4822703" y="31"/>
            <a:chExt cx="4321568" cy="5143648"/>
          </a:xfrm>
        </p:grpSpPr>
        <p:sp>
          <p:nvSpPr>
            <p:cNvPr id="1273" name="Google Shape;1273;p150"/>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150"/>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150"/>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6" name="Google Shape;1276;p15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1277" name="Google Shape;1277;p150"/>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278" name="Google Shape;1278;p15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1279" name="Shape 1279"/>
        <p:cNvGrpSpPr/>
        <p:nvPr/>
      </p:nvGrpSpPr>
      <p:grpSpPr>
        <a:xfrm>
          <a:off x="0" y="0"/>
          <a:ext cx="0" cy="0"/>
          <a:chOff x="0" y="0"/>
          <a:chExt cx="0" cy="0"/>
        </a:xfrm>
      </p:grpSpPr>
      <p:sp>
        <p:nvSpPr>
          <p:cNvPr id="1280" name="Google Shape;1280;p151"/>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1281" name="Google Shape;1281;p151"/>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1282" name="Shape 1282"/>
        <p:cNvGrpSpPr/>
        <p:nvPr/>
      </p:nvGrpSpPr>
      <p:grpSpPr>
        <a:xfrm>
          <a:off x="0" y="0"/>
          <a:ext cx="0" cy="0"/>
          <a:chOff x="0" y="0"/>
          <a:chExt cx="0" cy="0"/>
        </a:xfrm>
      </p:grpSpPr>
      <p:sp>
        <p:nvSpPr>
          <p:cNvPr id="1283" name="Google Shape;1283;p152"/>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1284" name="Google Shape;1284;p152"/>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122" name="Shape 122"/>
        <p:cNvGrpSpPr/>
        <p:nvPr/>
      </p:nvGrpSpPr>
      <p:grpSpPr>
        <a:xfrm>
          <a:off x="0" y="0"/>
          <a:ext cx="0" cy="0"/>
          <a:chOff x="0" y="0"/>
          <a:chExt cx="0" cy="0"/>
        </a:xfrm>
      </p:grpSpPr>
      <p:grpSp>
        <p:nvGrpSpPr>
          <p:cNvPr id="123" name="Google Shape;123;p16"/>
          <p:cNvGrpSpPr/>
          <p:nvPr/>
        </p:nvGrpSpPr>
        <p:grpSpPr>
          <a:xfrm>
            <a:off x="4822703" y="31"/>
            <a:ext cx="4321568" cy="5143648"/>
            <a:chOff x="3991150" y="848375"/>
            <a:chExt cx="3376225" cy="4018475"/>
          </a:xfrm>
        </p:grpSpPr>
        <p:sp>
          <p:nvSpPr>
            <p:cNvPr id="124" name="Google Shape;124;p16"/>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6"/>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6"/>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 name="Google Shape;127;p1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28" name="Google Shape;128;p1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29" name="Google Shape;129;p16"/>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30" name="Google Shape;130;p16"/>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31" name="Google Shape;131;p1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32" name="Google Shape;132;p16"/>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33" name="Google Shape;133;p1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DEFAULT_1">
    <p:bg>
      <p:bgPr>
        <a:solidFill>
          <a:schemeClr val="lt1"/>
        </a:solidFill>
      </p:bgPr>
    </p:bg>
    <p:spTree>
      <p:nvGrpSpPr>
        <p:cNvPr id="1285" name="Shape 1285"/>
        <p:cNvGrpSpPr/>
        <p:nvPr/>
      </p:nvGrpSpPr>
      <p:grpSpPr>
        <a:xfrm>
          <a:off x="0" y="0"/>
          <a:ext cx="0" cy="0"/>
          <a:chOff x="0" y="0"/>
          <a:chExt cx="0" cy="0"/>
        </a:xfrm>
      </p:grpSpPr>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p:cSld name="DEFAULT_2">
    <p:bg>
      <p:bgPr>
        <a:solidFill>
          <a:schemeClr val="lt1"/>
        </a:solidFill>
      </p:bgPr>
    </p:bg>
    <p:spTree>
      <p:nvGrpSpPr>
        <p:cNvPr id="1286" name="Shape 1286"/>
        <p:cNvGrpSpPr/>
        <p:nvPr/>
      </p:nvGrpSpPr>
      <p:grpSpPr>
        <a:xfrm>
          <a:off x="0" y="0"/>
          <a:ext cx="0" cy="0"/>
          <a:chOff x="0" y="0"/>
          <a:chExt cx="0" cy="0"/>
        </a:xfrm>
      </p:grpSpPr>
      <p:pic>
        <p:nvPicPr>
          <p:cNvPr id="1287" name="Google Shape;1287;p154"/>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1288" name="Google Shape;1288;p154"/>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1289" name="Google Shape;1289;p154"/>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1290" name="Google Shape;1290;p154"/>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2">
    <p:bg>
      <p:bgPr>
        <a:blipFill>
          <a:blip r:embed="rId2">
            <a:alphaModFix/>
          </a:blip>
          <a:stretch>
            <a:fillRect/>
          </a:stretch>
        </a:blipFill>
      </p:bgPr>
    </p:bg>
    <p:spTree>
      <p:nvGrpSpPr>
        <p:cNvPr id="1291" name="Shape 1291"/>
        <p:cNvGrpSpPr/>
        <p:nvPr/>
      </p:nvGrpSpPr>
      <p:grpSpPr>
        <a:xfrm>
          <a:off x="0" y="0"/>
          <a:ext cx="0" cy="0"/>
          <a:chOff x="0" y="0"/>
          <a:chExt cx="0" cy="0"/>
        </a:xfrm>
      </p:grpSpPr>
      <p:sp>
        <p:nvSpPr>
          <p:cNvPr id="1292" name="Google Shape;1292;p155"/>
          <p:cNvSpPr txBox="1"/>
          <p:nvPr>
            <p:ph idx="12" type="sldNum"/>
          </p:nvPr>
        </p:nvSpPr>
        <p:spPr>
          <a:xfrm>
            <a:off x="8556784" y="4749851"/>
            <a:ext cx="548700" cy="200100"/>
          </a:xfrm>
          <a:prstGeom prst="rect">
            <a:avLst/>
          </a:prstGeom>
        </p:spPr>
        <p:txBody>
          <a:bodyPr anchorCtr="0" anchor="t" bIns="0" lIns="0" spcFirstLastPara="1" rIns="0" wrap="square" tIns="0">
            <a:spAutoFit/>
          </a:bodyPr>
          <a:lstStyle>
            <a:lvl1pPr lvl="0" rtl="0">
              <a:buNone/>
              <a:defRPr sz="1300">
                <a:solidFill>
                  <a:srgbClr val="222222"/>
                </a:solidFill>
                <a:latin typeface="Open Sans Light"/>
                <a:ea typeface="Open Sans Light"/>
                <a:cs typeface="Open Sans Light"/>
                <a:sym typeface="Open Sans Light"/>
              </a:defRPr>
            </a:lvl1pPr>
            <a:lvl2pPr lvl="1" rtl="0">
              <a:buNone/>
              <a:defRPr sz="1300">
                <a:solidFill>
                  <a:srgbClr val="222222"/>
                </a:solidFill>
                <a:latin typeface="Open Sans Light"/>
                <a:ea typeface="Open Sans Light"/>
                <a:cs typeface="Open Sans Light"/>
                <a:sym typeface="Open Sans Light"/>
              </a:defRPr>
            </a:lvl2pPr>
            <a:lvl3pPr lvl="2" rtl="0">
              <a:buNone/>
              <a:defRPr sz="1300">
                <a:solidFill>
                  <a:srgbClr val="222222"/>
                </a:solidFill>
                <a:latin typeface="Open Sans Light"/>
                <a:ea typeface="Open Sans Light"/>
                <a:cs typeface="Open Sans Light"/>
                <a:sym typeface="Open Sans Light"/>
              </a:defRPr>
            </a:lvl3pPr>
            <a:lvl4pPr lvl="3" rtl="0">
              <a:buNone/>
              <a:defRPr sz="1300">
                <a:solidFill>
                  <a:srgbClr val="222222"/>
                </a:solidFill>
                <a:latin typeface="Open Sans Light"/>
                <a:ea typeface="Open Sans Light"/>
                <a:cs typeface="Open Sans Light"/>
                <a:sym typeface="Open Sans Light"/>
              </a:defRPr>
            </a:lvl4pPr>
            <a:lvl5pPr lvl="4" rtl="0">
              <a:buNone/>
              <a:defRPr sz="1300">
                <a:solidFill>
                  <a:srgbClr val="222222"/>
                </a:solidFill>
                <a:latin typeface="Open Sans Light"/>
                <a:ea typeface="Open Sans Light"/>
                <a:cs typeface="Open Sans Light"/>
                <a:sym typeface="Open Sans Light"/>
              </a:defRPr>
            </a:lvl5pPr>
            <a:lvl6pPr lvl="5" rtl="0">
              <a:buNone/>
              <a:defRPr sz="1300">
                <a:solidFill>
                  <a:srgbClr val="222222"/>
                </a:solidFill>
                <a:latin typeface="Open Sans Light"/>
                <a:ea typeface="Open Sans Light"/>
                <a:cs typeface="Open Sans Light"/>
                <a:sym typeface="Open Sans Light"/>
              </a:defRPr>
            </a:lvl6pPr>
            <a:lvl7pPr lvl="6" rtl="0">
              <a:buNone/>
              <a:defRPr sz="1300">
                <a:solidFill>
                  <a:srgbClr val="222222"/>
                </a:solidFill>
                <a:latin typeface="Open Sans Light"/>
                <a:ea typeface="Open Sans Light"/>
                <a:cs typeface="Open Sans Light"/>
                <a:sym typeface="Open Sans Light"/>
              </a:defRPr>
            </a:lvl7pPr>
            <a:lvl8pPr lvl="7" rtl="0">
              <a:buNone/>
              <a:defRPr sz="1300">
                <a:solidFill>
                  <a:srgbClr val="222222"/>
                </a:solidFill>
                <a:latin typeface="Open Sans Light"/>
                <a:ea typeface="Open Sans Light"/>
                <a:cs typeface="Open Sans Light"/>
                <a:sym typeface="Open Sans Light"/>
              </a:defRPr>
            </a:lvl8pPr>
            <a:lvl9pPr lvl="8" rtl="0">
              <a:buNone/>
              <a:defRPr sz="1300">
                <a:solidFill>
                  <a:srgbClr val="222222"/>
                </a:solidFill>
                <a:latin typeface="Open Sans Light"/>
                <a:ea typeface="Open Sans Light"/>
                <a:cs typeface="Open Sans Light"/>
                <a:sym typeface="Open Sans Ligh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p:cSld name="BLANK_1_2_1">
    <p:bg>
      <p:bgPr>
        <a:blipFill>
          <a:blip r:embed="rId2">
            <a:alphaModFix/>
          </a:blip>
          <a:stretch>
            <a:fillRect/>
          </a:stretch>
        </a:blipFill>
      </p:bgPr>
    </p:bg>
    <p:spTree>
      <p:nvGrpSpPr>
        <p:cNvPr id="1293" name="Shape 1293"/>
        <p:cNvGrpSpPr/>
        <p:nvPr/>
      </p:nvGrpSpPr>
      <p:grpSpPr>
        <a:xfrm>
          <a:off x="0" y="0"/>
          <a:ext cx="0" cy="0"/>
          <a:chOff x="0" y="0"/>
          <a:chExt cx="0" cy="0"/>
        </a:xfrm>
      </p:grpSpPr>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1">
  <p:cSld name="DEFAULT_3">
    <p:bg>
      <p:bgPr>
        <a:solidFill>
          <a:schemeClr val="lt1"/>
        </a:solidFill>
      </p:bgPr>
    </p:bg>
    <p:spTree>
      <p:nvGrpSpPr>
        <p:cNvPr id="1294" name="Shape 1294"/>
        <p:cNvGrpSpPr/>
        <p:nvPr/>
      </p:nvGrpSpPr>
      <p:grpSpPr>
        <a:xfrm>
          <a:off x="0" y="0"/>
          <a:ext cx="0" cy="0"/>
          <a:chOff x="0" y="0"/>
          <a:chExt cx="0" cy="0"/>
        </a:xfrm>
      </p:grpSpPr>
      <p:pic>
        <p:nvPicPr>
          <p:cNvPr id="1295" name="Google Shape;1295;p157"/>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1296" name="Google Shape;1296;p157"/>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1297" name="Google Shape;1297;p157"/>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1298" name="Google Shape;1298;p157"/>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p:cSld name="BLANK_1_2_2">
    <p:bg>
      <p:bgPr>
        <a:blipFill>
          <a:blip r:embed="rId2">
            <a:alphaModFix/>
          </a:blip>
          <a:stretch>
            <a:fillRect/>
          </a:stretch>
        </a:blipFill>
      </p:bgPr>
    </p:bg>
    <p:spTree>
      <p:nvGrpSpPr>
        <p:cNvPr id="1299" name="Shape 1299"/>
        <p:cNvGrpSpPr/>
        <p:nvPr/>
      </p:nvGrpSpPr>
      <p:grpSpPr>
        <a:xfrm>
          <a:off x="0" y="0"/>
          <a:ext cx="0" cy="0"/>
          <a:chOff x="0" y="0"/>
          <a:chExt cx="0" cy="0"/>
        </a:xfrm>
      </p:grpSpPr>
      <p:sp>
        <p:nvSpPr>
          <p:cNvPr id="1300" name="Google Shape;1300;p158"/>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01" name="Google Shape;1301;p158"/>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02" name="Google Shape;1302;p158"/>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03" name="Google Shape;1303;p158"/>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_1_1_1_1_1_1">
    <p:bg>
      <p:bgPr>
        <a:solidFill>
          <a:srgbClr val="FFFFFF"/>
        </a:solidFill>
      </p:bgPr>
    </p:bg>
    <p:spTree>
      <p:nvGrpSpPr>
        <p:cNvPr id="1304" name="Shape 1304"/>
        <p:cNvGrpSpPr/>
        <p:nvPr/>
      </p:nvGrpSpPr>
      <p:grpSpPr>
        <a:xfrm>
          <a:off x="0" y="0"/>
          <a:ext cx="0" cy="0"/>
          <a:chOff x="0" y="0"/>
          <a:chExt cx="0" cy="0"/>
        </a:xfrm>
      </p:grpSpPr>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2">
  <p:cSld name="BLANK_1_3">
    <p:bg>
      <p:bgPr>
        <a:blipFill>
          <a:blip r:embed="rId2">
            <a:alphaModFix/>
          </a:blip>
          <a:stretch>
            <a:fillRect/>
          </a:stretch>
        </a:blipFill>
      </p:bgPr>
    </p:bg>
    <p:spTree>
      <p:nvGrpSpPr>
        <p:cNvPr id="1305" name="Shape 1305"/>
        <p:cNvGrpSpPr/>
        <p:nvPr/>
      </p:nvGrpSpPr>
      <p:grpSpPr>
        <a:xfrm>
          <a:off x="0" y="0"/>
          <a:ext cx="0" cy="0"/>
          <a:chOff x="0" y="0"/>
          <a:chExt cx="0" cy="0"/>
        </a:xfrm>
      </p:grpSpPr>
      <p:sp>
        <p:nvSpPr>
          <p:cNvPr id="1306" name="Google Shape;1306;p160"/>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07" name="Google Shape;1307;p160"/>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08" name="Google Shape;1308;p160"/>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09" name="Google Shape;1309;p160"/>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p:cSld name="BLANK_1_1">
    <p:bg>
      <p:bgPr>
        <a:blipFill>
          <a:blip r:embed="rId2">
            <a:alphaModFix/>
          </a:blip>
          <a:stretch>
            <a:fillRect/>
          </a:stretch>
        </a:blipFill>
      </p:bgPr>
    </p:bg>
    <p:spTree>
      <p:nvGrpSpPr>
        <p:cNvPr id="1310" name="Shape 1310"/>
        <p:cNvGrpSpPr/>
        <p:nvPr/>
      </p:nvGrpSpPr>
      <p:grpSpPr>
        <a:xfrm>
          <a:off x="0" y="0"/>
          <a:ext cx="0" cy="0"/>
          <a:chOff x="0" y="0"/>
          <a:chExt cx="0" cy="0"/>
        </a:xfrm>
      </p:grpSpPr>
      <p:sp>
        <p:nvSpPr>
          <p:cNvPr id="1311" name="Google Shape;1311;p161"/>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12" name="Google Shape;1312;p161"/>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13" name="Google Shape;1313;p161"/>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14" name="Google Shape;1314;p161"/>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OBJECT_1_1_1_1_1_1_1">
    <p:bg>
      <p:bgPr>
        <a:blipFill>
          <a:blip r:embed="rId2">
            <a:alphaModFix/>
          </a:blip>
          <a:stretch>
            <a:fillRect/>
          </a:stretch>
        </a:blipFill>
      </p:bgPr>
    </p:bg>
    <p:spTree>
      <p:nvGrpSpPr>
        <p:cNvPr id="1315" name="Shape 1315"/>
        <p:cNvGrpSpPr/>
        <p:nvPr/>
      </p:nvGrpSpPr>
      <p:grpSpPr>
        <a:xfrm>
          <a:off x="0" y="0"/>
          <a:ext cx="0" cy="0"/>
          <a:chOff x="0" y="0"/>
          <a:chExt cx="0" cy="0"/>
        </a:xfrm>
      </p:grpSpPr>
      <p:pic>
        <p:nvPicPr>
          <p:cNvPr id="1316" name="Google Shape;1316;p162"/>
          <p:cNvPicPr preferRelativeResize="0"/>
          <p:nvPr/>
        </p:nvPicPr>
        <p:blipFill rotWithShape="1">
          <a:blip r:embed="rId3">
            <a:alphaModFix/>
          </a:blip>
          <a:srcRect b="1867" l="0" r="0" t="1867"/>
          <a:stretch/>
        </p:blipFill>
        <p:spPr>
          <a:xfrm>
            <a:off x="187800" y="4860750"/>
            <a:ext cx="528850" cy="142029"/>
          </a:xfrm>
          <a:prstGeom prst="rect">
            <a:avLst/>
          </a:prstGeom>
          <a:noFill/>
          <a:ln>
            <a:noFill/>
          </a:ln>
        </p:spPr>
      </p:pic>
      <p:sp>
        <p:nvSpPr>
          <p:cNvPr id="1317" name="Google Shape;1317;p162"/>
          <p:cNvSpPr txBox="1"/>
          <p:nvPr/>
        </p:nvSpPr>
        <p:spPr>
          <a:xfrm>
            <a:off x="897099" y="4877925"/>
            <a:ext cx="33414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solidFill>
                  <a:srgbClr val="FFFFFF"/>
                </a:solidFill>
                <a:latin typeface="Open Sans Light"/>
                <a:ea typeface="Open Sans Light"/>
                <a:cs typeface="Open Sans Light"/>
                <a:sym typeface="Open Sans Light"/>
              </a:rPr>
              <a:t>© AppDirect, Inc. Confidential Material</a:t>
            </a:r>
            <a:endParaRPr sz="600">
              <a:solidFill>
                <a:srgbClr val="FFFFFF"/>
              </a:solidFill>
              <a:latin typeface="Open Sans Light"/>
              <a:ea typeface="Open Sans Light"/>
              <a:cs typeface="Open Sans Light"/>
              <a:sym typeface="Open Sans Light"/>
            </a:endParaRPr>
          </a:p>
        </p:txBody>
      </p:sp>
      <p:sp>
        <p:nvSpPr>
          <p:cNvPr id="1318" name="Google Shape;1318;p162"/>
          <p:cNvSpPr/>
          <p:nvPr/>
        </p:nvSpPr>
        <p:spPr>
          <a:xfrm rot="-5400000">
            <a:off x="740273" y="4927115"/>
            <a:ext cx="133200" cy="9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1319" name="Google Shape;1319;p162"/>
          <p:cNvSpPr txBox="1"/>
          <p:nvPr>
            <p:ph type="title"/>
          </p:nvPr>
        </p:nvSpPr>
        <p:spPr>
          <a:xfrm>
            <a:off x="716650" y="1602675"/>
            <a:ext cx="7352700" cy="1187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800"/>
              <a:buFont typeface="Open Sans Light"/>
              <a:buNone/>
              <a:defRPr sz="2800">
                <a:solidFill>
                  <a:srgbClr val="FFFFFF"/>
                </a:solidFill>
                <a:latin typeface="Open Sans Light"/>
                <a:ea typeface="Open Sans Light"/>
                <a:cs typeface="Open Sans Light"/>
                <a:sym typeface="Open Sans Light"/>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20" name="Google Shape;1320;p162"/>
          <p:cNvSpPr txBox="1"/>
          <p:nvPr>
            <p:ph idx="1" type="subTitle"/>
          </p:nvPr>
        </p:nvSpPr>
        <p:spPr>
          <a:xfrm>
            <a:off x="744100" y="2926875"/>
            <a:ext cx="7325100" cy="1668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1000"/>
              <a:buFont typeface="Open Sans SemiBold"/>
              <a:buNone/>
              <a:defRPr sz="1000">
                <a:solidFill>
                  <a:srgbClr val="FFFFFF"/>
                </a:solidFill>
                <a:latin typeface="Open Sans SemiBold"/>
                <a:ea typeface="Open Sans SemiBold"/>
                <a:cs typeface="Open Sans SemiBold"/>
                <a:sym typeface="Open Sans SemiBold"/>
              </a:defRPr>
            </a:lvl1pPr>
            <a:lvl2pPr lvl="1" rtl="0">
              <a:spcBef>
                <a:spcPts val="100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1321" name="Google Shape;1321;p162"/>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solidFill>
                  <a:srgbClr val="FFFFFF"/>
                </a:solidFill>
                <a:latin typeface="Open Sans Light"/>
                <a:ea typeface="Open Sans Light"/>
                <a:cs typeface="Open Sans Light"/>
                <a:sym typeface="Open Sans Light"/>
              </a:defRPr>
            </a:lvl1pPr>
            <a:lvl2pPr lvl="1" rtl="0" algn="r">
              <a:buNone/>
              <a:defRPr sz="600">
                <a:solidFill>
                  <a:srgbClr val="FFFFFF"/>
                </a:solidFill>
                <a:latin typeface="Open Sans Light"/>
                <a:ea typeface="Open Sans Light"/>
                <a:cs typeface="Open Sans Light"/>
                <a:sym typeface="Open Sans Light"/>
              </a:defRPr>
            </a:lvl2pPr>
            <a:lvl3pPr lvl="2" rtl="0" algn="r">
              <a:buNone/>
              <a:defRPr sz="600">
                <a:solidFill>
                  <a:srgbClr val="FFFFFF"/>
                </a:solidFill>
                <a:latin typeface="Open Sans Light"/>
                <a:ea typeface="Open Sans Light"/>
                <a:cs typeface="Open Sans Light"/>
                <a:sym typeface="Open Sans Light"/>
              </a:defRPr>
            </a:lvl3pPr>
            <a:lvl4pPr lvl="3" rtl="0" algn="r">
              <a:buNone/>
              <a:defRPr sz="600">
                <a:solidFill>
                  <a:srgbClr val="FFFFFF"/>
                </a:solidFill>
                <a:latin typeface="Open Sans Light"/>
                <a:ea typeface="Open Sans Light"/>
                <a:cs typeface="Open Sans Light"/>
                <a:sym typeface="Open Sans Light"/>
              </a:defRPr>
            </a:lvl4pPr>
            <a:lvl5pPr lvl="4" rtl="0" algn="r">
              <a:buNone/>
              <a:defRPr sz="600">
                <a:solidFill>
                  <a:srgbClr val="FFFFFF"/>
                </a:solidFill>
                <a:latin typeface="Open Sans Light"/>
                <a:ea typeface="Open Sans Light"/>
                <a:cs typeface="Open Sans Light"/>
                <a:sym typeface="Open Sans Light"/>
              </a:defRPr>
            </a:lvl5pPr>
            <a:lvl6pPr lvl="5" rtl="0" algn="r">
              <a:buNone/>
              <a:defRPr sz="600">
                <a:solidFill>
                  <a:srgbClr val="FFFFFF"/>
                </a:solidFill>
                <a:latin typeface="Open Sans Light"/>
                <a:ea typeface="Open Sans Light"/>
                <a:cs typeface="Open Sans Light"/>
                <a:sym typeface="Open Sans Light"/>
              </a:defRPr>
            </a:lvl6pPr>
            <a:lvl7pPr lvl="6" rtl="0" algn="r">
              <a:buNone/>
              <a:defRPr sz="600">
                <a:solidFill>
                  <a:srgbClr val="FFFFFF"/>
                </a:solidFill>
                <a:latin typeface="Open Sans Light"/>
                <a:ea typeface="Open Sans Light"/>
                <a:cs typeface="Open Sans Light"/>
                <a:sym typeface="Open Sans Light"/>
              </a:defRPr>
            </a:lvl7pPr>
            <a:lvl8pPr lvl="7" rtl="0" algn="r">
              <a:buNone/>
              <a:defRPr sz="600">
                <a:solidFill>
                  <a:srgbClr val="FFFFFF"/>
                </a:solidFill>
                <a:latin typeface="Open Sans Light"/>
                <a:ea typeface="Open Sans Light"/>
                <a:cs typeface="Open Sans Light"/>
                <a:sym typeface="Open Sans Light"/>
              </a:defRPr>
            </a:lvl8pPr>
            <a:lvl9pPr lvl="8" rtl="0" algn="r">
              <a:buNone/>
              <a:defRPr sz="600">
                <a:solidFill>
                  <a:srgbClr val="FFFFFF"/>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134" name="Shape 134"/>
        <p:cNvGrpSpPr/>
        <p:nvPr/>
      </p:nvGrpSpPr>
      <p:grpSpPr>
        <a:xfrm>
          <a:off x="0" y="0"/>
          <a:ext cx="0" cy="0"/>
          <a:chOff x="0" y="0"/>
          <a:chExt cx="0" cy="0"/>
        </a:xfrm>
      </p:grpSpPr>
      <p:grpSp>
        <p:nvGrpSpPr>
          <p:cNvPr id="135" name="Google Shape;135;p17"/>
          <p:cNvGrpSpPr/>
          <p:nvPr/>
        </p:nvGrpSpPr>
        <p:grpSpPr>
          <a:xfrm>
            <a:off x="4822703" y="31"/>
            <a:ext cx="4321568" cy="5143648"/>
            <a:chOff x="4822703" y="31"/>
            <a:chExt cx="4321568" cy="5143648"/>
          </a:xfrm>
        </p:grpSpPr>
        <p:sp>
          <p:nvSpPr>
            <p:cNvPr id="136" name="Google Shape;136;p17"/>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7"/>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7"/>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39" name="Google Shape;139;p1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40" name="Google Shape;140;p17"/>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1" name="Google Shape;141;p1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42" name="Google Shape;142;p1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43" name="Google Shape;143;p17"/>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4" name="Google Shape;144;p17"/>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5" name="Google Shape;145;p1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vider">
  <p:cSld name="14_Divider">
    <p:spTree>
      <p:nvGrpSpPr>
        <p:cNvPr id="1322" name="Shape 1322"/>
        <p:cNvGrpSpPr/>
        <p:nvPr/>
      </p:nvGrpSpPr>
      <p:grpSpPr>
        <a:xfrm>
          <a:off x="0" y="0"/>
          <a:ext cx="0" cy="0"/>
          <a:chOff x="0" y="0"/>
          <a:chExt cx="0" cy="0"/>
        </a:xfrm>
      </p:grpSpPr>
      <p:pic>
        <p:nvPicPr>
          <p:cNvPr id="1323" name="Google Shape;1323;p163"/>
          <p:cNvPicPr preferRelativeResize="0"/>
          <p:nvPr/>
        </p:nvPicPr>
        <p:blipFill rotWithShape="1">
          <a:blip r:embed="rId2">
            <a:alphaModFix/>
          </a:blip>
          <a:srcRect b="0" l="0" r="0" t="0"/>
          <a:stretch/>
        </p:blipFill>
        <p:spPr>
          <a:xfrm>
            <a:off x="0" y="-81733"/>
            <a:ext cx="9144169" cy="5225327"/>
          </a:xfrm>
          <a:prstGeom prst="rect">
            <a:avLst/>
          </a:prstGeom>
          <a:noFill/>
          <a:ln>
            <a:noFill/>
          </a:ln>
        </p:spPr>
      </p:pic>
      <p:sp>
        <p:nvSpPr>
          <p:cNvPr id="1324" name="Google Shape;1324;p163"/>
          <p:cNvSpPr/>
          <p:nvPr/>
        </p:nvSpPr>
        <p:spPr>
          <a:xfrm>
            <a:off x="0" y="-81733"/>
            <a:ext cx="9144000" cy="5225100"/>
          </a:xfrm>
          <a:prstGeom prst="rect">
            <a:avLst/>
          </a:prstGeom>
          <a:solidFill>
            <a:srgbClr val="2F9DE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325" name="Google Shape;1325;p163"/>
          <p:cNvSpPr txBox="1"/>
          <p:nvPr>
            <p:ph idx="12" type="sldNum"/>
          </p:nvPr>
        </p:nvSpPr>
        <p:spPr>
          <a:xfrm>
            <a:off x="8388506" y="4857836"/>
            <a:ext cx="755700" cy="285900"/>
          </a:xfrm>
          <a:prstGeom prst="rect">
            <a:avLst/>
          </a:prstGeom>
          <a:noFill/>
          <a:ln>
            <a:noFill/>
          </a:ln>
        </p:spPr>
        <p:txBody>
          <a:bodyPr anchorCtr="0" anchor="ctr" bIns="0" lIns="0" spcFirstLastPara="1" rIns="0" wrap="square" tIns="0">
            <a:noAutofit/>
          </a:bodyPr>
          <a:lstStyle>
            <a:lvl1pPr indent="0" lvl="0"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1pPr>
            <a:lvl2pPr indent="0" lvl="1"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2pPr>
            <a:lvl3pPr indent="0" lvl="2"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3pPr>
            <a:lvl4pPr indent="0" lvl="3"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4pPr>
            <a:lvl5pPr indent="0" lvl="4"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5pPr>
            <a:lvl6pPr indent="0" lvl="5"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6pPr>
            <a:lvl7pPr indent="0" lvl="6"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7pPr>
            <a:lvl8pPr indent="0" lvl="7"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8pPr>
            <a:lvl9pPr indent="0" lvl="8"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9pPr>
          </a:lstStyle>
          <a:p>
            <a:pPr indent="0" lvl="0" marL="0" rtl="0" algn="ctr">
              <a:spcBef>
                <a:spcPts val="0"/>
              </a:spcBef>
              <a:spcAft>
                <a:spcPts val="0"/>
              </a:spcAft>
              <a:buNone/>
            </a:pPr>
            <a:fld id="{00000000-1234-1234-1234-123412341234}" type="slidenum">
              <a:rPr lang="en"/>
              <a:t>‹#›</a:t>
            </a:fld>
            <a:endParaRPr/>
          </a:p>
        </p:txBody>
      </p:sp>
      <p:sp>
        <p:nvSpPr>
          <p:cNvPr id="1326" name="Google Shape;1326;p163"/>
          <p:cNvSpPr txBox="1"/>
          <p:nvPr>
            <p:ph idx="11" type="ftr"/>
          </p:nvPr>
        </p:nvSpPr>
        <p:spPr>
          <a:xfrm>
            <a:off x="1530378" y="4857836"/>
            <a:ext cx="3238500" cy="285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1327" name="Google Shape;1327;p163"/>
          <p:cNvSpPr txBox="1"/>
          <p:nvPr>
            <p:ph idx="1" type="body"/>
          </p:nvPr>
        </p:nvSpPr>
        <p:spPr>
          <a:xfrm>
            <a:off x="304886" y="0"/>
            <a:ext cx="5778300" cy="4857600"/>
          </a:xfrm>
          <a:prstGeom prst="rect">
            <a:avLst/>
          </a:prstGeom>
          <a:noFill/>
          <a:ln>
            <a:noFill/>
          </a:ln>
        </p:spPr>
        <p:txBody>
          <a:bodyPr anchorCtr="0" anchor="ctr" bIns="0" lIns="137175" spcFirstLastPara="1" rIns="137175" wrap="square" tIns="137175">
            <a:noAutofit/>
          </a:bodyPr>
          <a:lstStyle>
            <a:lvl1pPr indent="-228600" lvl="0" marL="457200" rtl="0" algn="l">
              <a:lnSpc>
                <a:spcPct val="85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indent="-228600" lvl="1" marL="914400" rtl="0" algn="l">
              <a:lnSpc>
                <a:spcPct val="100000"/>
              </a:lnSpc>
              <a:spcBef>
                <a:spcPts val="300"/>
              </a:spcBef>
              <a:spcAft>
                <a:spcPts val="0"/>
              </a:spcAft>
              <a:buClr>
                <a:srgbClr val="95959A"/>
              </a:buClr>
              <a:buSzPts val="900"/>
              <a:buFont typeface="Arial"/>
              <a:buNone/>
              <a:defRPr b="1" i="0" sz="900" cap="none">
                <a:solidFill>
                  <a:srgbClr val="95959A"/>
                </a:solidFill>
                <a:latin typeface="Arial"/>
                <a:ea typeface="Arial"/>
                <a:cs typeface="Arial"/>
                <a:sym typeface="Arial"/>
              </a:defRPr>
            </a:lvl2pPr>
            <a:lvl3pPr indent="-317500" lvl="2" marL="1371600" rtl="0" algn="l">
              <a:lnSpc>
                <a:spcPct val="110000"/>
              </a:lnSpc>
              <a:spcBef>
                <a:spcPts val="600"/>
              </a:spcBef>
              <a:spcAft>
                <a:spcPts val="0"/>
              </a:spcAft>
              <a:buClr>
                <a:schemeClr val="dk1"/>
              </a:buClr>
              <a:buSzPts val="1400"/>
              <a:buChar char="■"/>
              <a:defRPr/>
            </a:lvl3pPr>
            <a:lvl4pPr indent="-292100" lvl="3" marL="1828800" rtl="0" algn="l">
              <a:lnSpc>
                <a:spcPct val="110000"/>
              </a:lnSpc>
              <a:spcBef>
                <a:spcPts val="600"/>
              </a:spcBef>
              <a:spcAft>
                <a:spcPts val="0"/>
              </a:spcAft>
              <a:buSzPts val="1000"/>
              <a:buChar char="●"/>
              <a:defRPr/>
            </a:lvl4pPr>
            <a:lvl5pPr indent="-317500" lvl="4" marL="2286000" rtl="0" algn="l">
              <a:lnSpc>
                <a:spcPct val="100000"/>
              </a:lnSpc>
              <a:spcBef>
                <a:spcPts val="600"/>
              </a:spcBef>
              <a:spcAft>
                <a:spcPts val="0"/>
              </a:spcAft>
              <a:buClr>
                <a:srgbClr val="96989A"/>
              </a:buClr>
              <a:buSzPts val="1400"/>
              <a:buChar char="○"/>
              <a:defRPr/>
            </a:lvl5pPr>
            <a:lvl6pPr indent="-292100" lvl="5" marL="2743200" rtl="0" algn="l">
              <a:lnSpc>
                <a:spcPct val="110000"/>
              </a:lnSpc>
              <a:spcBef>
                <a:spcPts val="500"/>
              </a:spcBef>
              <a:spcAft>
                <a:spcPts val="0"/>
              </a:spcAft>
              <a:buSzPts val="10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pic>
        <p:nvPicPr>
          <p:cNvPr descr="AppDirect Logo Black 1024px.png" id="1328" name="Google Shape;1328;p163"/>
          <p:cNvPicPr preferRelativeResize="0"/>
          <p:nvPr/>
        </p:nvPicPr>
        <p:blipFill rotWithShape="1">
          <a:blip r:embed="rId3">
            <a:alphaModFix amt="11000"/>
          </a:blip>
          <a:srcRect b="11622" l="-4471" r="0" t="1185"/>
          <a:stretch/>
        </p:blipFill>
        <p:spPr>
          <a:xfrm>
            <a:off x="2566116" y="2"/>
            <a:ext cx="6176699" cy="5143593"/>
          </a:xfrm>
          <a:prstGeom prst="rect">
            <a:avLst/>
          </a:prstGeom>
          <a:noFill/>
          <a:ln>
            <a:noFill/>
          </a:ln>
        </p:spPr>
      </p:pic>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2">
  <p:cSld name="DEFAULT_4">
    <p:bg>
      <p:bgPr>
        <a:solidFill>
          <a:schemeClr val="lt1"/>
        </a:solidFill>
      </p:bgPr>
    </p:bg>
    <p:spTree>
      <p:nvGrpSpPr>
        <p:cNvPr id="1329" name="Shape 1329"/>
        <p:cNvGrpSpPr/>
        <p:nvPr/>
      </p:nvGrpSpPr>
      <p:grpSpPr>
        <a:xfrm>
          <a:off x="0" y="0"/>
          <a:ext cx="0" cy="0"/>
          <a:chOff x="0" y="0"/>
          <a:chExt cx="0" cy="0"/>
        </a:xfrm>
      </p:grpSpPr>
      <p:pic>
        <p:nvPicPr>
          <p:cNvPr id="1330" name="Google Shape;1330;p164"/>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1331" name="Google Shape;1331;p164"/>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1332" name="Google Shape;1332;p164"/>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1333" name="Google Shape;1333;p164"/>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p:cSld name="BLANK_1_1_1_1_1">
    <p:bg>
      <p:bgPr>
        <a:blipFill>
          <a:blip r:embed="rId2">
            <a:alphaModFix/>
          </a:blip>
          <a:stretch>
            <a:fillRect/>
          </a:stretch>
        </a:blipFill>
      </p:bgPr>
    </p:bg>
    <p:spTree>
      <p:nvGrpSpPr>
        <p:cNvPr id="1334" name="Shape 1334"/>
        <p:cNvGrpSpPr/>
        <p:nvPr/>
      </p:nvGrpSpPr>
      <p:grpSpPr>
        <a:xfrm>
          <a:off x="0" y="0"/>
          <a:ext cx="0" cy="0"/>
          <a:chOff x="0" y="0"/>
          <a:chExt cx="0" cy="0"/>
        </a:xfrm>
      </p:grpSpPr>
      <p:sp>
        <p:nvSpPr>
          <p:cNvPr id="1335" name="Google Shape;1335;p165"/>
          <p:cNvSpPr txBox="1"/>
          <p:nvPr>
            <p:ph type="title"/>
          </p:nvPr>
        </p:nvSpPr>
        <p:spPr>
          <a:xfrm>
            <a:off x="757850" y="124900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36" name="Google Shape;1336;p165"/>
          <p:cNvSpPr txBox="1"/>
          <p:nvPr>
            <p:ph idx="2" type="title"/>
          </p:nvPr>
        </p:nvSpPr>
        <p:spPr>
          <a:xfrm>
            <a:off x="757850" y="1770250"/>
            <a:ext cx="4263900" cy="8997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400"/>
              <a:buNone/>
              <a:defRPr>
                <a:solidFill>
                  <a:srgbClr val="FFFFFF"/>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Color">
  <p:cSld name="BLANK_1_1_1_1_2">
    <p:bg>
      <p:bgPr>
        <a:blipFill>
          <a:blip r:embed="rId2">
            <a:alphaModFix/>
          </a:blip>
          <a:stretch>
            <a:fillRect/>
          </a:stretch>
        </a:blipFill>
      </p:bgPr>
    </p:bg>
    <p:spTree>
      <p:nvGrpSpPr>
        <p:cNvPr id="1337" name="Shape 1337"/>
        <p:cNvGrpSpPr/>
        <p:nvPr/>
      </p:nvGrpSpPr>
      <p:grpSpPr>
        <a:xfrm>
          <a:off x="0" y="0"/>
          <a:ext cx="0" cy="0"/>
          <a:chOff x="0" y="0"/>
          <a:chExt cx="0" cy="0"/>
        </a:xfrm>
      </p:grpSpPr>
      <p:sp>
        <p:nvSpPr>
          <p:cNvPr id="1338" name="Google Shape;1338;p166"/>
          <p:cNvSpPr txBox="1"/>
          <p:nvPr>
            <p:ph type="title"/>
          </p:nvPr>
        </p:nvSpPr>
        <p:spPr>
          <a:xfrm>
            <a:off x="311700" y="40085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39" name="Google Shape;1339;p166"/>
          <p:cNvSpPr txBox="1"/>
          <p:nvPr>
            <p:ph idx="2" type="title"/>
          </p:nvPr>
        </p:nvSpPr>
        <p:spPr>
          <a:xfrm>
            <a:off x="311700" y="922100"/>
            <a:ext cx="1361700" cy="687600"/>
          </a:xfrm>
          <a:prstGeom prst="rect">
            <a:avLst/>
          </a:prstGeom>
        </p:spPr>
        <p:txBody>
          <a:bodyPr anchorCtr="0" anchor="t" bIns="0" lIns="0" spcFirstLastPara="1" rIns="0" wrap="square" tIns="0">
            <a:noAutofit/>
          </a:bodyPr>
          <a:lstStyle>
            <a:lvl1pPr lvl="0" rtl="0">
              <a:spcBef>
                <a:spcPts val="0"/>
              </a:spcBef>
              <a:spcAft>
                <a:spcPts val="0"/>
              </a:spcAft>
              <a:buClr>
                <a:schemeClr val="lt1"/>
              </a:buClr>
              <a:buSzPts val="1500"/>
              <a:buNone/>
              <a:defRPr sz="1500">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40" name="Google Shape;1340;p166"/>
          <p:cNvSpPr txBox="1"/>
          <p:nvPr>
            <p:ph idx="3" type="title"/>
          </p:nvPr>
        </p:nvSpPr>
        <p:spPr>
          <a:xfrm>
            <a:off x="2264200" y="922100"/>
            <a:ext cx="4869000" cy="2946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2400"/>
              <a:buNone/>
              <a:defRPr>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41" name="Google Shape;1341;p166"/>
          <p:cNvSpPr txBox="1"/>
          <p:nvPr>
            <p:ph idx="4" type="title"/>
          </p:nvPr>
        </p:nvSpPr>
        <p:spPr>
          <a:xfrm>
            <a:off x="2264200" y="1955750"/>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900"/>
              <a:buFont typeface="Open Sans"/>
              <a:buNone/>
              <a:defRPr sz="900">
                <a:solidFill>
                  <a:schemeClr val="dk2"/>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42" name="Google Shape;1342;p166"/>
          <p:cNvSpPr txBox="1"/>
          <p:nvPr>
            <p:ph idx="5" type="title"/>
          </p:nvPr>
        </p:nvSpPr>
        <p:spPr>
          <a:xfrm>
            <a:off x="2264200" y="239307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700"/>
              <a:buFont typeface="Open Sans"/>
              <a:buNone/>
              <a:defRPr sz="700">
                <a:solidFill>
                  <a:schemeClr val="dk1"/>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343" name="Google Shape;1343;p166"/>
          <p:cNvSpPr txBox="1"/>
          <p:nvPr>
            <p:ph idx="6" type="title"/>
          </p:nvPr>
        </p:nvSpPr>
        <p:spPr>
          <a:xfrm>
            <a:off x="2264200" y="151842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1500"/>
              <a:buNone/>
              <a:defRPr sz="1500">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1348" name="Shape 1348"/>
        <p:cNvGrpSpPr/>
        <p:nvPr/>
      </p:nvGrpSpPr>
      <p:grpSpPr>
        <a:xfrm>
          <a:off x="0" y="0"/>
          <a:ext cx="0" cy="0"/>
          <a:chOff x="0" y="0"/>
          <a:chExt cx="0" cy="0"/>
        </a:xfrm>
      </p:grpSpPr>
      <p:sp>
        <p:nvSpPr>
          <p:cNvPr id="1349" name="Google Shape;1349;p168"/>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lt1"/>
              </a:buClr>
              <a:buSzPts val="3000"/>
              <a:buNone/>
              <a:defRPr sz="3000">
                <a:solidFill>
                  <a:schemeClr val="lt1"/>
                </a:solidFill>
              </a:defRPr>
            </a:lvl1pPr>
            <a:lvl2pPr lvl="1">
              <a:lnSpc>
                <a:spcPct val="85000"/>
              </a:lnSpc>
              <a:spcBef>
                <a:spcPts val="0"/>
              </a:spcBef>
              <a:spcAft>
                <a:spcPts val="0"/>
              </a:spcAft>
              <a:buClr>
                <a:schemeClr val="lt1"/>
              </a:buClr>
              <a:buSzPts val="3000"/>
              <a:buNone/>
              <a:defRPr sz="3000">
                <a:solidFill>
                  <a:schemeClr val="lt1"/>
                </a:solidFill>
              </a:defRPr>
            </a:lvl2pPr>
            <a:lvl3pPr lvl="2">
              <a:lnSpc>
                <a:spcPct val="85000"/>
              </a:lnSpc>
              <a:spcBef>
                <a:spcPts val="0"/>
              </a:spcBef>
              <a:spcAft>
                <a:spcPts val="0"/>
              </a:spcAft>
              <a:buClr>
                <a:schemeClr val="lt1"/>
              </a:buClr>
              <a:buSzPts val="3000"/>
              <a:buNone/>
              <a:defRPr sz="3000">
                <a:solidFill>
                  <a:schemeClr val="lt1"/>
                </a:solidFill>
              </a:defRPr>
            </a:lvl3pPr>
            <a:lvl4pPr lvl="3">
              <a:lnSpc>
                <a:spcPct val="85000"/>
              </a:lnSpc>
              <a:spcBef>
                <a:spcPts val="0"/>
              </a:spcBef>
              <a:spcAft>
                <a:spcPts val="0"/>
              </a:spcAft>
              <a:buClr>
                <a:schemeClr val="lt1"/>
              </a:buClr>
              <a:buSzPts val="3000"/>
              <a:buNone/>
              <a:defRPr sz="3000">
                <a:solidFill>
                  <a:schemeClr val="lt1"/>
                </a:solidFill>
              </a:defRPr>
            </a:lvl4pPr>
            <a:lvl5pPr lvl="4">
              <a:lnSpc>
                <a:spcPct val="85000"/>
              </a:lnSpc>
              <a:spcBef>
                <a:spcPts val="0"/>
              </a:spcBef>
              <a:spcAft>
                <a:spcPts val="0"/>
              </a:spcAft>
              <a:buClr>
                <a:schemeClr val="lt1"/>
              </a:buClr>
              <a:buSzPts val="3000"/>
              <a:buNone/>
              <a:defRPr sz="3000">
                <a:solidFill>
                  <a:schemeClr val="lt1"/>
                </a:solidFill>
              </a:defRPr>
            </a:lvl5pPr>
            <a:lvl6pPr lvl="5">
              <a:lnSpc>
                <a:spcPct val="85000"/>
              </a:lnSpc>
              <a:spcBef>
                <a:spcPts val="0"/>
              </a:spcBef>
              <a:spcAft>
                <a:spcPts val="0"/>
              </a:spcAft>
              <a:buClr>
                <a:schemeClr val="lt1"/>
              </a:buClr>
              <a:buSzPts val="3000"/>
              <a:buNone/>
              <a:defRPr sz="3000">
                <a:solidFill>
                  <a:schemeClr val="lt1"/>
                </a:solidFill>
              </a:defRPr>
            </a:lvl6pPr>
            <a:lvl7pPr lvl="6">
              <a:lnSpc>
                <a:spcPct val="85000"/>
              </a:lnSpc>
              <a:spcBef>
                <a:spcPts val="0"/>
              </a:spcBef>
              <a:spcAft>
                <a:spcPts val="0"/>
              </a:spcAft>
              <a:buClr>
                <a:schemeClr val="lt1"/>
              </a:buClr>
              <a:buSzPts val="3000"/>
              <a:buNone/>
              <a:defRPr sz="3000">
                <a:solidFill>
                  <a:schemeClr val="lt1"/>
                </a:solidFill>
              </a:defRPr>
            </a:lvl7pPr>
            <a:lvl8pPr lvl="7">
              <a:lnSpc>
                <a:spcPct val="85000"/>
              </a:lnSpc>
              <a:spcBef>
                <a:spcPts val="0"/>
              </a:spcBef>
              <a:spcAft>
                <a:spcPts val="0"/>
              </a:spcAft>
              <a:buClr>
                <a:schemeClr val="lt1"/>
              </a:buClr>
              <a:buSzPts val="3000"/>
              <a:buNone/>
              <a:defRPr sz="3000">
                <a:solidFill>
                  <a:schemeClr val="lt1"/>
                </a:solidFill>
              </a:defRPr>
            </a:lvl8pPr>
            <a:lvl9pPr lvl="8">
              <a:lnSpc>
                <a:spcPct val="85000"/>
              </a:lnSpc>
              <a:spcBef>
                <a:spcPts val="0"/>
              </a:spcBef>
              <a:spcAft>
                <a:spcPts val="0"/>
              </a:spcAft>
              <a:buClr>
                <a:schemeClr val="lt1"/>
              </a:buClr>
              <a:buSzPts val="3000"/>
              <a:buNone/>
              <a:defRPr sz="3000">
                <a:solidFill>
                  <a:schemeClr val="lt1"/>
                </a:solidFill>
              </a:defRPr>
            </a:lvl9pPr>
          </a:lstStyle>
          <a:p/>
        </p:txBody>
      </p:sp>
      <p:sp>
        <p:nvSpPr>
          <p:cNvPr id="1350" name="Google Shape;1350;p168"/>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351" name="Google Shape;1351;p16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352" name="Google Shape;1352;p168"/>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a:lnSpc>
                <a:spcPct val="90000"/>
              </a:lnSpc>
              <a:spcBef>
                <a:spcPts val="0"/>
              </a:spcBef>
              <a:spcAft>
                <a:spcPts val="0"/>
              </a:spcAft>
              <a:buSzPts val="1200"/>
              <a:buNone/>
              <a:defRPr/>
            </a:lvl2pPr>
            <a:lvl3pPr lvl="2">
              <a:lnSpc>
                <a:spcPct val="90000"/>
              </a:lnSpc>
              <a:spcBef>
                <a:spcPts val="0"/>
              </a:spcBef>
              <a:spcAft>
                <a:spcPts val="0"/>
              </a:spcAft>
              <a:buSzPts val="1000"/>
              <a:buNone/>
              <a:defRPr/>
            </a:lvl3pPr>
            <a:lvl4pPr lvl="3">
              <a:lnSpc>
                <a:spcPct val="90000"/>
              </a:lnSpc>
              <a:spcBef>
                <a:spcPts val="0"/>
              </a:spcBef>
              <a:spcAft>
                <a:spcPts val="0"/>
              </a:spcAft>
              <a:buSzPts val="1000"/>
              <a:buNone/>
              <a:defRPr/>
            </a:lvl4pPr>
            <a:lvl5pPr lvl="4">
              <a:lnSpc>
                <a:spcPct val="90000"/>
              </a:lnSpc>
              <a:spcBef>
                <a:spcPts val="0"/>
              </a:spcBef>
              <a:spcAft>
                <a:spcPts val="0"/>
              </a:spcAft>
              <a:buSzPts val="1000"/>
              <a:buNone/>
              <a:defRPr/>
            </a:lvl5pPr>
            <a:lvl6pPr lvl="5">
              <a:lnSpc>
                <a:spcPct val="90000"/>
              </a:lnSpc>
              <a:spcBef>
                <a:spcPts val="0"/>
              </a:spcBef>
              <a:spcAft>
                <a:spcPts val="0"/>
              </a:spcAft>
              <a:buSzPts val="1000"/>
              <a:buNone/>
              <a:defRPr/>
            </a:lvl6pPr>
            <a:lvl7pPr lvl="6">
              <a:lnSpc>
                <a:spcPct val="90000"/>
              </a:lnSpc>
              <a:spcBef>
                <a:spcPts val="0"/>
              </a:spcBef>
              <a:spcAft>
                <a:spcPts val="0"/>
              </a:spcAft>
              <a:buSzPts val="1000"/>
              <a:buNone/>
              <a:defRPr/>
            </a:lvl7pPr>
            <a:lvl8pPr lvl="7">
              <a:lnSpc>
                <a:spcPct val="90000"/>
              </a:lnSpc>
              <a:spcBef>
                <a:spcPts val="0"/>
              </a:spcBef>
              <a:spcAft>
                <a:spcPts val="0"/>
              </a:spcAft>
              <a:buSzPts val="1000"/>
              <a:buNone/>
              <a:defRPr/>
            </a:lvl8pPr>
            <a:lvl9pPr lvl="8">
              <a:lnSpc>
                <a:spcPct val="90000"/>
              </a:lnSpc>
              <a:spcBef>
                <a:spcPts val="0"/>
              </a:spcBef>
              <a:spcAft>
                <a:spcPts val="0"/>
              </a:spcAft>
              <a:buSzPts val="1000"/>
              <a:buNone/>
              <a:defRPr/>
            </a:lvl9pPr>
          </a:lstStyle>
          <a:p/>
        </p:txBody>
      </p:sp>
      <p:pic>
        <p:nvPicPr>
          <p:cNvPr id="1353" name="Google Shape;1353;p168"/>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1354" name="Shape 1354"/>
        <p:cNvGrpSpPr/>
        <p:nvPr/>
      </p:nvGrpSpPr>
      <p:grpSpPr>
        <a:xfrm>
          <a:off x="0" y="0"/>
          <a:ext cx="0" cy="0"/>
          <a:chOff x="0" y="0"/>
          <a:chExt cx="0" cy="0"/>
        </a:xfrm>
      </p:grpSpPr>
      <p:sp>
        <p:nvSpPr>
          <p:cNvPr id="1355" name="Google Shape;1355;p169"/>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lt1"/>
              </a:buClr>
              <a:buSzPts val="3000"/>
              <a:buNone/>
              <a:defRPr sz="3000">
                <a:solidFill>
                  <a:schemeClr val="lt1"/>
                </a:solidFill>
              </a:defRPr>
            </a:lvl1pPr>
            <a:lvl2pPr lvl="1">
              <a:lnSpc>
                <a:spcPct val="85000"/>
              </a:lnSpc>
              <a:spcBef>
                <a:spcPts val="0"/>
              </a:spcBef>
              <a:spcAft>
                <a:spcPts val="0"/>
              </a:spcAft>
              <a:buClr>
                <a:schemeClr val="lt1"/>
              </a:buClr>
              <a:buSzPts val="3000"/>
              <a:buNone/>
              <a:defRPr sz="3000">
                <a:solidFill>
                  <a:schemeClr val="lt1"/>
                </a:solidFill>
              </a:defRPr>
            </a:lvl2pPr>
            <a:lvl3pPr lvl="2">
              <a:lnSpc>
                <a:spcPct val="85000"/>
              </a:lnSpc>
              <a:spcBef>
                <a:spcPts val="0"/>
              </a:spcBef>
              <a:spcAft>
                <a:spcPts val="0"/>
              </a:spcAft>
              <a:buClr>
                <a:schemeClr val="lt1"/>
              </a:buClr>
              <a:buSzPts val="3000"/>
              <a:buNone/>
              <a:defRPr sz="3000">
                <a:solidFill>
                  <a:schemeClr val="lt1"/>
                </a:solidFill>
              </a:defRPr>
            </a:lvl3pPr>
            <a:lvl4pPr lvl="3">
              <a:lnSpc>
                <a:spcPct val="85000"/>
              </a:lnSpc>
              <a:spcBef>
                <a:spcPts val="0"/>
              </a:spcBef>
              <a:spcAft>
                <a:spcPts val="0"/>
              </a:spcAft>
              <a:buClr>
                <a:schemeClr val="lt1"/>
              </a:buClr>
              <a:buSzPts val="3000"/>
              <a:buNone/>
              <a:defRPr sz="3000">
                <a:solidFill>
                  <a:schemeClr val="lt1"/>
                </a:solidFill>
              </a:defRPr>
            </a:lvl4pPr>
            <a:lvl5pPr lvl="4">
              <a:lnSpc>
                <a:spcPct val="85000"/>
              </a:lnSpc>
              <a:spcBef>
                <a:spcPts val="0"/>
              </a:spcBef>
              <a:spcAft>
                <a:spcPts val="0"/>
              </a:spcAft>
              <a:buClr>
                <a:schemeClr val="lt1"/>
              </a:buClr>
              <a:buSzPts val="3000"/>
              <a:buNone/>
              <a:defRPr sz="3000">
                <a:solidFill>
                  <a:schemeClr val="lt1"/>
                </a:solidFill>
              </a:defRPr>
            </a:lvl5pPr>
            <a:lvl6pPr lvl="5">
              <a:lnSpc>
                <a:spcPct val="85000"/>
              </a:lnSpc>
              <a:spcBef>
                <a:spcPts val="0"/>
              </a:spcBef>
              <a:spcAft>
                <a:spcPts val="0"/>
              </a:spcAft>
              <a:buClr>
                <a:schemeClr val="lt1"/>
              </a:buClr>
              <a:buSzPts val="3000"/>
              <a:buNone/>
              <a:defRPr sz="3000">
                <a:solidFill>
                  <a:schemeClr val="lt1"/>
                </a:solidFill>
              </a:defRPr>
            </a:lvl6pPr>
            <a:lvl7pPr lvl="6">
              <a:lnSpc>
                <a:spcPct val="85000"/>
              </a:lnSpc>
              <a:spcBef>
                <a:spcPts val="0"/>
              </a:spcBef>
              <a:spcAft>
                <a:spcPts val="0"/>
              </a:spcAft>
              <a:buClr>
                <a:schemeClr val="lt1"/>
              </a:buClr>
              <a:buSzPts val="3000"/>
              <a:buNone/>
              <a:defRPr sz="3000">
                <a:solidFill>
                  <a:schemeClr val="lt1"/>
                </a:solidFill>
              </a:defRPr>
            </a:lvl7pPr>
            <a:lvl8pPr lvl="7">
              <a:lnSpc>
                <a:spcPct val="85000"/>
              </a:lnSpc>
              <a:spcBef>
                <a:spcPts val="0"/>
              </a:spcBef>
              <a:spcAft>
                <a:spcPts val="0"/>
              </a:spcAft>
              <a:buClr>
                <a:schemeClr val="lt1"/>
              </a:buClr>
              <a:buSzPts val="3000"/>
              <a:buNone/>
              <a:defRPr sz="3000">
                <a:solidFill>
                  <a:schemeClr val="lt1"/>
                </a:solidFill>
              </a:defRPr>
            </a:lvl8pPr>
            <a:lvl9pPr lvl="8">
              <a:lnSpc>
                <a:spcPct val="85000"/>
              </a:lnSpc>
              <a:spcBef>
                <a:spcPts val="0"/>
              </a:spcBef>
              <a:spcAft>
                <a:spcPts val="0"/>
              </a:spcAft>
              <a:buClr>
                <a:schemeClr val="lt1"/>
              </a:buClr>
              <a:buSzPts val="3000"/>
              <a:buNone/>
              <a:defRPr sz="3000">
                <a:solidFill>
                  <a:schemeClr val="lt1"/>
                </a:solidFill>
              </a:defRPr>
            </a:lvl9pPr>
          </a:lstStyle>
          <a:p/>
        </p:txBody>
      </p:sp>
      <p:sp>
        <p:nvSpPr>
          <p:cNvPr id="1356" name="Google Shape;1356;p169"/>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357" name="Google Shape;1357;p169"/>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a:lnSpc>
                <a:spcPct val="90000"/>
              </a:lnSpc>
              <a:spcBef>
                <a:spcPts val="0"/>
              </a:spcBef>
              <a:spcAft>
                <a:spcPts val="0"/>
              </a:spcAft>
              <a:buSzPts val="1200"/>
              <a:buNone/>
              <a:defRPr/>
            </a:lvl2pPr>
            <a:lvl3pPr lvl="2">
              <a:lnSpc>
                <a:spcPct val="90000"/>
              </a:lnSpc>
              <a:spcBef>
                <a:spcPts val="0"/>
              </a:spcBef>
              <a:spcAft>
                <a:spcPts val="0"/>
              </a:spcAft>
              <a:buSzPts val="1000"/>
              <a:buNone/>
              <a:defRPr/>
            </a:lvl3pPr>
            <a:lvl4pPr lvl="3">
              <a:lnSpc>
                <a:spcPct val="90000"/>
              </a:lnSpc>
              <a:spcBef>
                <a:spcPts val="0"/>
              </a:spcBef>
              <a:spcAft>
                <a:spcPts val="0"/>
              </a:spcAft>
              <a:buSzPts val="1000"/>
              <a:buNone/>
              <a:defRPr/>
            </a:lvl4pPr>
            <a:lvl5pPr lvl="4">
              <a:lnSpc>
                <a:spcPct val="90000"/>
              </a:lnSpc>
              <a:spcBef>
                <a:spcPts val="0"/>
              </a:spcBef>
              <a:spcAft>
                <a:spcPts val="0"/>
              </a:spcAft>
              <a:buSzPts val="1000"/>
              <a:buNone/>
              <a:defRPr/>
            </a:lvl5pPr>
            <a:lvl6pPr lvl="5">
              <a:lnSpc>
                <a:spcPct val="90000"/>
              </a:lnSpc>
              <a:spcBef>
                <a:spcPts val="0"/>
              </a:spcBef>
              <a:spcAft>
                <a:spcPts val="0"/>
              </a:spcAft>
              <a:buSzPts val="1000"/>
              <a:buNone/>
              <a:defRPr/>
            </a:lvl6pPr>
            <a:lvl7pPr lvl="6">
              <a:lnSpc>
                <a:spcPct val="90000"/>
              </a:lnSpc>
              <a:spcBef>
                <a:spcPts val="0"/>
              </a:spcBef>
              <a:spcAft>
                <a:spcPts val="0"/>
              </a:spcAft>
              <a:buSzPts val="1000"/>
              <a:buNone/>
              <a:defRPr/>
            </a:lvl7pPr>
            <a:lvl8pPr lvl="7">
              <a:lnSpc>
                <a:spcPct val="90000"/>
              </a:lnSpc>
              <a:spcBef>
                <a:spcPts val="0"/>
              </a:spcBef>
              <a:spcAft>
                <a:spcPts val="0"/>
              </a:spcAft>
              <a:buSzPts val="1000"/>
              <a:buNone/>
              <a:defRPr/>
            </a:lvl8pPr>
            <a:lvl9pPr lvl="8">
              <a:lnSpc>
                <a:spcPct val="90000"/>
              </a:lnSpc>
              <a:spcBef>
                <a:spcPts val="0"/>
              </a:spcBef>
              <a:spcAft>
                <a:spcPts val="0"/>
              </a:spcAft>
              <a:buSzPts val="1000"/>
              <a:buNone/>
              <a:defRPr/>
            </a:lvl9pPr>
          </a:lstStyle>
          <a:p/>
        </p:txBody>
      </p:sp>
      <p:pic>
        <p:nvPicPr>
          <p:cNvPr id="1358" name="Google Shape;1358;p169"/>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1359" name="Shape 1359"/>
        <p:cNvGrpSpPr/>
        <p:nvPr/>
      </p:nvGrpSpPr>
      <p:grpSpPr>
        <a:xfrm>
          <a:off x="0" y="0"/>
          <a:ext cx="0" cy="0"/>
          <a:chOff x="0" y="0"/>
          <a:chExt cx="0" cy="0"/>
        </a:xfrm>
      </p:grpSpPr>
      <p:sp>
        <p:nvSpPr>
          <p:cNvPr id="1360" name="Google Shape;1360;p170"/>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1361" name="Google Shape;1361;p170"/>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with image)">
  <p:cSld name="SECTION_HEADER_2">
    <p:bg>
      <p:bgPr>
        <a:blipFill>
          <a:blip r:embed="rId2">
            <a:alphaModFix/>
          </a:blip>
          <a:stretch>
            <a:fillRect/>
          </a:stretch>
        </a:blipFill>
      </p:bgPr>
    </p:bg>
    <p:spTree>
      <p:nvGrpSpPr>
        <p:cNvPr id="1362" name="Shape 1362"/>
        <p:cNvGrpSpPr/>
        <p:nvPr/>
      </p:nvGrpSpPr>
      <p:grpSpPr>
        <a:xfrm>
          <a:off x="0" y="0"/>
          <a:ext cx="0" cy="0"/>
          <a:chOff x="0" y="0"/>
          <a:chExt cx="0" cy="0"/>
        </a:xfrm>
      </p:grpSpPr>
      <p:sp>
        <p:nvSpPr>
          <p:cNvPr id="1363" name="Google Shape;1363;p171"/>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1364" name="Google Shape;1364;p171"/>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1365" name="Google Shape;1365;p171"/>
          <p:cNvSpPr/>
          <p:nvPr>
            <p:ph idx="2" type="pic"/>
          </p:nvPr>
        </p:nvSpPr>
        <p:spPr>
          <a:xfrm>
            <a:off x="3279325" y="466054"/>
            <a:ext cx="5407800" cy="4197000"/>
          </a:xfrm>
          <a:prstGeom prst="rect">
            <a:avLst/>
          </a:prstGeom>
          <a:noFill/>
          <a:ln>
            <a:noFill/>
          </a:ln>
        </p:spPr>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1366" name="Shape 1366"/>
        <p:cNvGrpSpPr/>
        <p:nvPr/>
      </p:nvGrpSpPr>
      <p:grpSpPr>
        <a:xfrm>
          <a:off x="0" y="0"/>
          <a:ext cx="0" cy="0"/>
          <a:chOff x="0" y="0"/>
          <a:chExt cx="0" cy="0"/>
        </a:xfrm>
      </p:grpSpPr>
      <p:sp>
        <p:nvSpPr>
          <p:cNvPr id="1367" name="Google Shape;1367;p172"/>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1368" name="Google Shape;1368;p172"/>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with image)">
  <p:cSld name="SECTION_HEADER_1_1">
    <p:bg>
      <p:bgPr>
        <a:blipFill>
          <a:blip r:embed="rId2">
            <a:alphaModFix/>
          </a:blip>
          <a:stretch>
            <a:fillRect/>
          </a:stretch>
        </a:blipFill>
      </p:bgPr>
    </p:bg>
    <p:spTree>
      <p:nvGrpSpPr>
        <p:cNvPr id="1369" name="Shape 1369"/>
        <p:cNvGrpSpPr/>
        <p:nvPr/>
      </p:nvGrpSpPr>
      <p:grpSpPr>
        <a:xfrm>
          <a:off x="0" y="0"/>
          <a:ext cx="0" cy="0"/>
          <a:chOff x="0" y="0"/>
          <a:chExt cx="0" cy="0"/>
        </a:xfrm>
      </p:grpSpPr>
      <p:sp>
        <p:nvSpPr>
          <p:cNvPr id="1370" name="Google Shape;1370;p173"/>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1371" name="Google Shape;1371;p173"/>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1372" name="Google Shape;1372;p173"/>
          <p:cNvSpPr/>
          <p:nvPr>
            <p:ph idx="2" type="pic"/>
          </p:nvPr>
        </p:nvSpPr>
        <p:spPr>
          <a:xfrm>
            <a:off x="3303575" y="492225"/>
            <a:ext cx="5383200" cy="41709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146" name="Shape 146"/>
        <p:cNvGrpSpPr/>
        <p:nvPr/>
      </p:nvGrpSpPr>
      <p:grpSpPr>
        <a:xfrm>
          <a:off x="0" y="0"/>
          <a:ext cx="0" cy="0"/>
          <a:chOff x="0" y="0"/>
          <a:chExt cx="0" cy="0"/>
        </a:xfrm>
      </p:grpSpPr>
      <p:grpSp>
        <p:nvGrpSpPr>
          <p:cNvPr id="147" name="Google Shape;147;p18"/>
          <p:cNvGrpSpPr/>
          <p:nvPr/>
        </p:nvGrpSpPr>
        <p:grpSpPr>
          <a:xfrm>
            <a:off x="4822703" y="31"/>
            <a:ext cx="4321568" cy="5143648"/>
            <a:chOff x="3991150" y="848375"/>
            <a:chExt cx="3376225" cy="4018475"/>
          </a:xfrm>
        </p:grpSpPr>
        <p:sp>
          <p:nvSpPr>
            <p:cNvPr id="148" name="Google Shape;148;p1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 name="Google Shape;151;p1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52" name="Google Shape;152;p1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53" name="Google Shape;153;p18"/>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54" name="Google Shape;154;p18"/>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55" name="Google Shape;155;p1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56" name="Google Shape;156;p18"/>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157" name="Google Shape;157;p18"/>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58" name="Google Shape;158;p1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1373" name="Shape 1373"/>
        <p:cNvGrpSpPr/>
        <p:nvPr/>
      </p:nvGrpSpPr>
      <p:grpSpPr>
        <a:xfrm>
          <a:off x="0" y="0"/>
          <a:ext cx="0" cy="0"/>
          <a:chOff x="0" y="0"/>
          <a:chExt cx="0" cy="0"/>
        </a:xfrm>
      </p:grpSpPr>
      <p:sp>
        <p:nvSpPr>
          <p:cNvPr id="1374" name="Google Shape;1374;p17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375" name="Google Shape;1375;p17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sz="700"/>
            </a:lvl1pPr>
            <a:lvl2pPr lvl="1">
              <a:buNone/>
              <a:defRPr sz="700"/>
            </a:lvl2pPr>
            <a:lvl3pPr lvl="2">
              <a:buNone/>
              <a:defRPr sz="700"/>
            </a:lvl3pPr>
            <a:lvl4pPr lvl="3">
              <a:buNone/>
              <a:defRPr sz="700"/>
            </a:lvl4pPr>
            <a:lvl5pPr lvl="4">
              <a:buNone/>
              <a:defRPr sz="700"/>
            </a:lvl5pPr>
            <a:lvl6pPr lvl="5">
              <a:buNone/>
              <a:defRPr sz="700"/>
            </a:lvl6pPr>
            <a:lvl7pPr lvl="6">
              <a:buNone/>
              <a:defRPr sz="700"/>
            </a:lvl7pPr>
            <a:lvl8pPr lvl="7">
              <a:buNone/>
              <a:defRPr sz="700"/>
            </a:lvl8pPr>
            <a:lvl9pPr lvl="8">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1376" name="Google Shape;1376;p174"/>
          <p:cNvGrpSpPr/>
          <p:nvPr/>
        </p:nvGrpSpPr>
        <p:grpSpPr>
          <a:xfrm>
            <a:off x="4822703" y="31"/>
            <a:ext cx="4321568" cy="5143648"/>
            <a:chOff x="3991150" y="848375"/>
            <a:chExt cx="3376225" cy="4018475"/>
          </a:xfrm>
        </p:grpSpPr>
        <p:sp>
          <p:nvSpPr>
            <p:cNvPr id="1377" name="Google Shape;1377;p17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17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17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80" name="Google Shape;1380;p17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1381" name="Google Shape;1381;p17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382" name="Google Shape;1382;p174"/>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1383" name="Shape 1383"/>
        <p:cNvGrpSpPr/>
        <p:nvPr/>
      </p:nvGrpSpPr>
      <p:grpSpPr>
        <a:xfrm>
          <a:off x="0" y="0"/>
          <a:ext cx="0" cy="0"/>
          <a:chOff x="0" y="0"/>
          <a:chExt cx="0" cy="0"/>
        </a:xfrm>
      </p:grpSpPr>
      <p:grpSp>
        <p:nvGrpSpPr>
          <p:cNvPr id="1384" name="Google Shape;1384;p175"/>
          <p:cNvGrpSpPr/>
          <p:nvPr/>
        </p:nvGrpSpPr>
        <p:grpSpPr>
          <a:xfrm>
            <a:off x="4822703" y="31"/>
            <a:ext cx="4321568" cy="5143648"/>
            <a:chOff x="4822703" y="31"/>
            <a:chExt cx="4321568" cy="5143648"/>
          </a:xfrm>
        </p:grpSpPr>
        <p:sp>
          <p:nvSpPr>
            <p:cNvPr id="1385" name="Google Shape;1385;p17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17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17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88" name="Google Shape;1388;p17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sp>
        <p:nvSpPr>
          <p:cNvPr id="1389" name="Google Shape;1389;p17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390" name="Google Shape;1390;p17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1391" name="Google Shape;1391;p175"/>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392" name="Google Shape;1392;p175"/>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1393" name="Shape 1393"/>
        <p:cNvGrpSpPr/>
        <p:nvPr/>
      </p:nvGrpSpPr>
      <p:grpSpPr>
        <a:xfrm>
          <a:off x="0" y="0"/>
          <a:ext cx="0" cy="0"/>
          <a:chOff x="0" y="0"/>
          <a:chExt cx="0" cy="0"/>
        </a:xfrm>
      </p:grpSpPr>
      <p:sp>
        <p:nvSpPr>
          <p:cNvPr id="1394" name="Google Shape;1394;p17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395" name="Google Shape;1395;p17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grpSp>
        <p:nvGrpSpPr>
          <p:cNvPr id="1396" name="Google Shape;1396;p176"/>
          <p:cNvGrpSpPr/>
          <p:nvPr/>
        </p:nvGrpSpPr>
        <p:grpSpPr>
          <a:xfrm>
            <a:off x="4822703" y="31"/>
            <a:ext cx="4321568" cy="5143648"/>
            <a:chOff x="3991150" y="848375"/>
            <a:chExt cx="3376225" cy="4018475"/>
          </a:xfrm>
        </p:grpSpPr>
        <p:sp>
          <p:nvSpPr>
            <p:cNvPr id="1397" name="Google Shape;1397;p176"/>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176"/>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176"/>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00" name="Google Shape;1400;p17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401" name="Google Shape;1401;p176"/>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402" name="Google Shape;1402;p176"/>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Clr>
                <a:schemeClr val="dk1"/>
              </a:buClr>
              <a:buSzPts val="1200"/>
              <a:buNone/>
              <a:defRPr>
                <a:solidFill>
                  <a:schemeClr val="dk1"/>
                </a:solidFill>
              </a:defRPr>
            </a:lvl2pPr>
            <a:lvl3pPr lvl="2">
              <a:spcBef>
                <a:spcPts val="800"/>
              </a:spcBef>
              <a:spcAft>
                <a:spcPts val="0"/>
              </a:spcAft>
              <a:buClr>
                <a:schemeClr val="dk1"/>
              </a:buClr>
              <a:buSzPts val="1000"/>
              <a:buNone/>
              <a:defRPr>
                <a:solidFill>
                  <a:schemeClr val="dk1"/>
                </a:solidFill>
              </a:defRPr>
            </a:lvl3pPr>
            <a:lvl4pPr lvl="3">
              <a:spcBef>
                <a:spcPts val="500"/>
              </a:spcBef>
              <a:spcAft>
                <a:spcPts val="0"/>
              </a:spcAft>
              <a:buClr>
                <a:schemeClr val="dk1"/>
              </a:buClr>
              <a:buSzPts val="1000"/>
              <a:buNone/>
              <a:defRPr>
                <a:solidFill>
                  <a:schemeClr val="dk1"/>
                </a:solidFill>
              </a:defRPr>
            </a:lvl4pPr>
            <a:lvl5pPr lvl="4">
              <a:spcBef>
                <a:spcPts val="500"/>
              </a:spcBef>
              <a:spcAft>
                <a:spcPts val="0"/>
              </a:spcAft>
              <a:buClr>
                <a:schemeClr val="dk1"/>
              </a:buClr>
              <a:buSzPts val="1000"/>
              <a:buNone/>
              <a:defRPr>
                <a:solidFill>
                  <a:schemeClr val="dk1"/>
                </a:solidFill>
              </a:defRPr>
            </a:lvl5pPr>
            <a:lvl6pPr lvl="5">
              <a:spcBef>
                <a:spcPts val="500"/>
              </a:spcBef>
              <a:spcAft>
                <a:spcPts val="0"/>
              </a:spcAft>
              <a:buClr>
                <a:schemeClr val="dk1"/>
              </a:buClr>
              <a:buSzPts val="1000"/>
              <a:buNone/>
              <a:defRPr>
                <a:solidFill>
                  <a:schemeClr val="dk1"/>
                </a:solidFill>
              </a:defRPr>
            </a:lvl6pPr>
            <a:lvl7pPr lvl="6">
              <a:spcBef>
                <a:spcPts val="500"/>
              </a:spcBef>
              <a:spcAft>
                <a:spcPts val="0"/>
              </a:spcAft>
              <a:buClr>
                <a:schemeClr val="dk1"/>
              </a:buClr>
              <a:buSzPts val="1000"/>
              <a:buNone/>
              <a:defRPr>
                <a:solidFill>
                  <a:schemeClr val="dk1"/>
                </a:solidFill>
              </a:defRPr>
            </a:lvl7pPr>
            <a:lvl8pPr lvl="7">
              <a:spcBef>
                <a:spcPts val="500"/>
              </a:spcBef>
              <a:spcAft>
                <a:spcPts val="0"/>
              </a:spcAft>
              <a:buClr>
                <a:schemeClr val="dk1"/>
              </a:buClr>
              <a:buSzPts val="1000"/>
              <a:buNone/>
              <a:defRPr>
                <a:solidFill>
                  <a:schemeClr val="dk1"/>
                </a:solidFill>
              </a:defRPr>
            </a:lvl8pPr>
            <a:lvl9pPr lvl="8">
              <a:spcBef>
                <a:spcPts val="500"/>
              </a:spcBef>
              <a:spcAft>
                <a:spcPts val="500"/>
              </a:spcAft>
              <a:buClr>
                <a:schemeClr val="dk1"/>
              </a:buClr>
              <a:buSzPts val="1000"/>
              <a:buNone/>
              <a:defRPr>
                <a:solidFill>
                  <a:schemeClr val="dk1"/>
                </a:solidFill>
              </a:defRPr>
            </a:lvl9pPr>
          </a:lstStyle>
          <a:p/>
        </p:txBody>
      </p:sp>
      <p:sp>
        <p:nvSpPr>
          <p:cNvPr id="1403" name="Google Shape;1403;p17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1404" name="Shape 1404"/>
        <p:cNvGrpSpPr/>
        <p:nvPr/>
      </p:nvGrpSpPr>
      <p:grpSpPr>
        <a:xfrm>
          <a:off x="0" y="0"/>
          <a:ext cx="0" cy="0"/>
          <a:chOff x="0" y="0"/>
          <a:chExt cx="0" cy="0"/>
        </a:xfrm>
      </p:grpSpPr>
      <p:grpSp>
        <p:nvGrpSpPr>
          <p:cNvPr id="1405" name="Google Shape;1405;p177"/>
          <p:cNvGrpSpPr/>
          <p:nvPr/>
        </p:nvGrpSpPr>
        <p:grpSpPr>
          <a:xfrm>
            <a:off x="4822703" y="31"/>
            <a:ext cx="4321568" cy="5143648"/>
            <a:chOff x="4822703" y="31"/>
            <a:chExt cx="4321568" cy="5143648"/>
          </a:xfrm>
        </p:grpSpPr>
        <p:sp>
          <p:nvSpPr>
            <p:cNvPr id="1406" name="Google Shape;1406;p177"/>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177"/>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177"/>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09" name="Google Shape;1409;p17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410" name="Google Shape;1410;p17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411" name="Google Shape;1411;p17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412" name="Google Shape;1412;p177"/>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413" name="Google Shape;1413;p177"/>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a:spcBef>
                <a:spcPts val="0"/>
              </a:spcBef>
              <a:spcAft>
                <a:spcPts val="0"/>
              </a:spcAft>
              <a:buSzPts val="1200"/>
              <a:buNone/>
              <a:defRPr/>
            </a:lvl2pPr>
            <a:lvl3pPr lvl="2">
              <a:spcBef>
                <a:spcPts val="800"/>
              </a:spcBef>
              <a:spcAft>
                <a:spcPts val="0"/>
              </a:spcAft>
              <a:buSzPts val="1000"/>
              <a:buNone/>
              <a:defRPr/>
            </a:lvl3pPr>
            <a:lvl4pPr lvl="3">
              <a:spcBef>
                <a:spcPts val="500"/>
              </a:spcBef>
              <a:spcAft>
                <a:spcPts val="0"/>
              </a:spcAft>
              <a:buSzPts val="1000"/>
              <a:buNone/>
              <a:defRPr/>
            </a:lvl4pPr>
            <a:lvl5pPr lvl="4">
              <a:spcBef>
                <a:spcPts val="500"/>
              </a:spcBef>
              <a:spcAft>
                <a:spcPts val="0"/>
              </a:spcAft>
              <a:buSzPts val="1000"/>
              <a:buNone/>
              <a:defRPr/>
            </a:lvl5pPr>
            <a:lvl6pPr lvl="5">
              <a:spcBef>
                <a:spcPts val="500"/>
              </a:spcBef>
              <a:spcAft>
                <a:spcPts val="0"/>
              </a:spcAft>
              <a:buSzPts val="1000"/>
              <a:buNone/>
              <a:defRPr/>
            </a:lvl6pPr>
            <a:lvl7pPr lvl="6">
              <a:spcBef>
                <a:spcPts val="500"/>
              </a:spcBef>
              <a:spcAft>
                <a:spcPts val="0"/>
              </a:spcAft>
              <a:buSzPts val="1000"/>
              <a:buNone/>
              <a:defRPr/>
            </a:lvl7pPr>
            <a:lvl8pPr lvl="7">
              <a:spcBef>
                <a:spcPts val="500"/>
              </a:spcBef>
              <a:spcAft>
                <a:spcPts val="0"/>
              </a:spcAft>
              <a:buSzPts val="1000"/>
              <a:buNone/>
              <a:defRPr/>
            </a:lvl8pPr>
            <a:lvl9pPr lvl="8">
              <a:spcBef>
                <a:spcPts val="500"/>
              </a:spcBef>
              <a:spcAft>
                <a:spcPts val="500"/>
              </a:spcAft>
              <a:buSzPts val="1000"/>
              <a:buNone/>
              <a:defRPr/>
            </a:lvl9pPr>
          </a:lstStyle>
          <a:p/>
        </p:txBody>
      </p:sp>
      <p:sp>
        <p:nvSpPr>
          <p:cNvPr id="1414" name="Google Shape;1414;p17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1415" name="Shape 1415"/>
        <p:cNvGrpSpPr/>
        <p:nvPr/>
      </p:nvGrpSpPr>
      <p:grpSpPr>
        <a:xfrm>
          <a:off x="0" y="0"/>
          <a:ext cx="0" cy="0"/>
          <a:chOff x="0" y="0"/>
          <a:chExt cx="0" cy="0"/>
        </a:xfrm>
      </p:grpSpPr>
      <p:pic>
        <p:nvPicPr>
          <p:cNvPr id="1416" name="Google Shape;1416;p178"/>
          <p:cNvPicPr preferRelativeResize="0"/>
          <p:nvPr/>
        </p:nvPicPr>
        <p:blipFill>
          <a:blip r:embed="rId2">
            <a:alphaModFix/>
          </a:blip>
          <a:stretch>
            <a:fillRect/>
          </a:stretch>
        </p:blipFill>
        <p:spPr>
          <a:xfrm>
            <a:off x="8080600" y="4834312"/>
            <a:ext cx="606197" cy="148075"/>
          </a:xfrm>
          <a:prstGeom prst="rect">
            <a:avLst/>
          </a:prstGeom>
          <a:noFill/>
          <a:ln>
            <a:noFill/>
          </a:ln>
        </p:spPr>
      </p:pic>
      <p:grpSp>
        <p:nvGrpSpPr>
          <p:cNvPr id="1417" name="Google Shape;1417;p178"/>
          <p:cNvGrpSpPr/>
          <p:nvPr/>
        </p:nvGrpSpPr>
        <p:grpSpPr>
          <a:xfrm>
            <a:off x="4822703" y="31"/>
            <a:ext cx="4321568" cy="5143648"/>
            <a:chOff x="3991150" y="848375"/>
            <a:chExt cx="3376225" cy="4018475"/>
          </a:xfrm>
        </p:grpSpPr>
        <p:sp>
          <p:nvSpPr>
            <p:cNvPr id="1418" name="Google Shape;1418;p17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17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17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21" name="Google Shape;1421;p17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422" name="Google Shape;1422;p17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423" name="Google Shape;1423;p178"/>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424" name="Google Shape;1424;p178"/>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425" name="Google Shape;1425;p17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1426" name="Shape 1426"/>
        <p:cNvGrpSpPr/>
        <p:nvPr/>
      </p:nvGrpSpPr>
      <p:grpSpPr>
        <a:xfrm>
          <a:off x="0" y="0"/>
          <a:ext cx="0" cy="0"/>
          <a:chOff x="0" y="0"/>
          <a:chExt cx="0" cy="0"/>
        </a:xfrm>
      </p:grpSpPr>
      <p:grpSp>
        <p:nvGrpSpPr>
          <p:cNvPr id="1427" name="Google Shape;1427;p179"/>
          <p:cNvGrpSpPr/>
          <p:nvPr/>
        </p:nvGrpSpPr>
        <p:grpSpPr>
          <a:xfrm>
            <a:off x="4822703" y="31"/>
            <a:ext cx="4321568" cy="5143648"/>
            <a:chOff x="4822703" y="31"/>
            <a:chExt cx="4321568" cy="5143648"/>
          </a:xfrm>
        </p:grpSpPr>
        <p:sp>
          <p:nvSpPr>
            <p:cNvPr id="1428" name="Google Shape;1428;p17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17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17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31" name="Google Shape;1431;p17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432" name="Google Shape;1432;p17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433" name="Google Shape;1433;p17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434" name="Google Shape;1434;p179"/>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435" name="Google Shape;1435;p179"/>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436" name="Google Shape;1436;p17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1437" name="Shape 1437"/>
        <p:cNvGrpSpPr/>
        <p:nvPr/>
      </p:nvGrpSpPr>
      <p:grpSpPr>
        <a:xfrm>
          <a:off x="0" y="0"/>
          <a:ext cx="0" cy="0"/>
          <a:chOff x="0" y="0"/>
          <a:chExt cx="0" cy="0"/>
        </a:xfrm>
      </p:grpSpPr>
      <p:grpSp>
        <p:nvGrpSpPr>
          <p:cNvPr id="1438" name="Google Shape;1438;p180"/>
          <p:cNvGrpSpPr/>
          <p:nvPr/>
        </p:nvGrpSpPr>
        <p:grpSpPr>
          <a:xfrm>
            <a:off x="4822703" y="31"/>
            <a:ext cx="4321568" cy="5143648"/>
            <a:chOff x="3991150" y="848375"/>
            <a:chExt cx="3376225" cy="4018475"/>
          </a:xfrm>
        </p:grpSpPr>
        <p:sp>
          <p:nvSpPr>
            <p:cNvPr id="1439" name="Google Shape;1439;p18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18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18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42" name="Google Shape;1442;p18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443" name="Google Shape;1443;p18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444" name="Google Shape;1444;p180"/>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445" name="Google Shape;1445;p180"/>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1446" name="Google Shape;1446;p18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447" name="Google Shape;1447;p180"/>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Clr>
                <a:schemeClr val="dk1"/>
              </a:buClr>
              <a:buSzPts val="1200"/>
              <a:buNone/>
              <a:defRPr>
                <a:solidFill>
                  <a:schemeClr val="dk1"/>
                </a:solidFill>
              </a:defRPr>
            </a:lvl2pPr>
            <a:lvl3pPr lvl="2">
              <a:spcBef>
                <a:spcPts val="800"/>
              </a:spcBef>
              <a:spcAft>
                <a:spcPts val="0"/>
              </a:spcAft>
              <a:buClr>
                <a:schemeClr val="dk1"/>
              </a:buClr>
              <a:buSzPts val="1000"/>
              <a:buNone/>
              <a:defRPr>
                <a:solidFill>
                  <a:schemeClr val="dk1"/>
                </a:solidFill>
              </a:defRPr>
            </a:lvl3pPr>
            <a:lvl4pPr lvl="3">
              <a:spcBef>
                <a:spcPts val="500"/>
              </a:spcBef>
              <a:spcAft>
                <a:spcPts val="0"/>
              </a:spcAft>
              <a:buClr>
                <a:schemeClr val="dk1"/>
              </a:buClr>
              <a:buSzPts val="1000"/>
              <a:buNone/>
              <a:defRPr>
                <a:solidFill>
                  <a:schemeClr val="dk1"/>
                </a:solidFill>
              </a:defRPr>
            </a:lvl4pPr>
            <a:lvl5pPr lvl="4">
              <a:spcBef>
                <a:spcPts val="500"/>
              </a:spcBef>
              <a:spcAft>
                <a:spcPts val="0"/>
              </a:spcAft>
              <a:buClr>
                <a:schemeClr val="dk1"/>
              </a:buClr>
              <a:buSzPts val="1000"/>
              <a:buNone/>
              <a:defRPr>
                <a:solidFill>
                  <a:schemeClr val="dk1"/>
                </a:solidFill>
              </a:defRPr>
            </a:lvl5pPr>
            <a:lvl6pPr lvl="5">
              <a:spcBef>
                <a:spcPts val="500"/>
              </a:spcBef>
              <a:spcAft>
                <a:spcPts val="0"/>
              </a:spcAft>
              <a:buClr>
                <a:schemeClr val="dk1"/>
              </a:buClr>
              <a:buSzPts val="1000"/>
              <a:buNone/>
              <a:defRPr>
                <a:solidFill>
                  <a:schemeClr val="dk1"/>
                </a:solidFill>
              </a:defRPr>
            </a:lvl6pPr>
            <a:lvl7pPr lvl="6">
              <a:spcBef>
                <a:spcPts val="500"/>
              </a:spcBef>
              <a:spcAft>
                <a:spcPts val="0"/>
              </a:spcAft>
              <a:buClr>
                <a:schemeClr val="dk1"/>
              </a:buClr>
              <a:buSzPts val="1000"/>
              <a:buNone/>
              <a:defRPr>
                <a:solidFill>
                  <a:schemeClr val="dk1"/>
                </a:solidFill>
              </a:defRPr>
            </a:lvl7pPr>
            <a:lvl8pPr lvl="7">
              <a:spcBef>
                <a:spcPts val="500"/>
              </a:spcBef>
              <a:spcAft>
                <a:spcPts val="0"/>
              </a:spcAft>
              <a:buClr>
                <a:schemeClr val="dk1"/>
              </a:buClr>
              <a:buSzPts val="1000"/>
              <a:buNone/>
              <a:defRPr>
                <a:solidFill>
                  <a:schemeClr val="dk1"/>
                </a:solidFill>
              </a:defRPr>
            </a:lvl8pPr>
            <a:lvl9pPr lvl="8">
              <a:spcBef>
                <a:spcPts val="500"/>
              </a:spcBef>
              <a:spcAft>
                <a:spcPts val="500"/>
              </a:spcAft>
              <a:buClr>
                <a:schemeClr val="dk1"/>
              </a:buClr>
              <a:buSzPts val="1000"/>
              <a:buNone/>
              <a:defRPr>
                <a:solidFill>
                  <a:schemeClr val="dk1"/>
                </a:solidFill>
              </a:defRPr>
            </a:lvl9pPr>
          </a:lstStyle>
          <a:p/>
        </p:txBody>
      </p:sp>
      <p:sp>
        <p:nvSpPr>
          <p:cNvPr id="1448" name="Google Shape;1448;p18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1449" name="Shape 1449"/>
        <p:cNvGrpSpPr/>
        <p:nvPr/>
      </p:nvGrpSpPr>
      <p:grpSpPr>
        <a:xfrm>
          <a:off x="0" y="0"/>
          <a:ext cx="0" cy="0"/>
          <a:chOff x="0" y="0"/>
          <a:chExt cx="0" cy="0"/>
        </a:xfrm>
      </p:grpSpPr>
      <p:grpSp>
        <p:nvGrpSpPr>
          <p:cNvPr id="1450" name="Google Shape;1450;p181"/>
          <p:cNvGrpSpPr/>
          <p:nvPr/>
        </p:nvGrpSpPr>
        <p:grpSpPr>
          <a:xfrm>
            <a:off x="4822703" y="31"/>
            <a:ext cx="4321568" cy="5143648"/>
            <a:chOff x="4822703" y="31"/>
            <a:chExt cx="4321568" cy="5143648"/>
          </a:xfrm>
        </p:grpSpPr>
        <p:sp>
          <p:nvSpPr>
            <p:cNvPr id="1451" name="Google Shape;1451;p18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18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18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54" name="Google Shape;1454;p181"/>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455" name="Google Shape;1455;p18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sp>
        <p:nvSpPr>
          <p:cNvPr id="1456" name="Google Shape;1456;p18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457" name="Google Shape;1457;p181"/>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458" name="Google Shape;1458;p181"/>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459" name="Google Shape;1459;p181"/>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a:spcBef>
                <a:spcPts val="0"/>
              </a:spcBef>
              <a:spcAft>
                <a:spcPts val="0"/>
              </a:spcAft>
              <a:buClr>
                <a:schemeClr val="dk2"/>
              </a:buClr>
              <a:buSzPts val="1200"/>
              <a:buNone/>
              <a:defRPr>
                <a:solidFill>
                  <a:schemeClr val="dk2"/>
                </a:solidFill>
              </a:defRPr>
            </a:lvl2pPr>
            <a:lvl3pPr lvl="2">
              <a:spcBef>
                <a:spcPts val="800"/>
              </a:spcBef>
              <a:spcAft>
                <a:spcPts val="0"/>
              </a:spcAft>
              <a:buClr>
                <a:schemeClr val="dk2"/>
              </a:buClr>
              <a:buSzPts val="1000"/>
              <a:buNone/>
              <a:defRPr>
                <a:solidFill>
                  <a:schemeClr val="dk2"/>
                </a:solidFill>
              </a:defRPr>
            </a:lvl3pPr>
            <a:lvl4pPr lvl="3">
              <a:spcBef>
                <a:spcPts val="500"/>
              </a:spcBef>
              <a:spcAft>
                <a:spcPts val="0"/>
              </a:spcAft>
              <a:buClr>
                <a:schemeClr val="dk2"/>
              </a:buClr>
              <a:buSzPts val="1000"/>
              <a:buNone/>
              <a:defRPr>
                <a:solidFill>
                  <a:schemeClr val="dk2"/>
                </a:solidFill>
              </a:defRPr>
            </a:lvl4pPr>
            <a:lvl5pPr lvl="4">
              <a:spcBef>
                <a:spcPts val="500"/>
              </a:spcBef>
              <a:spcAft>
                <a:spcPts val="0"/>
              </a:spcAft>
              <a:buClr>
                <a:schemeClr val="dk2"/>
              </a:buClr>
              <a:buSzPts val="1000"/>
              <a:buNone/>
              <a:defRPr>
                <a:solidFill>
                  <a:schemeClr val="dk2"/>
                </a:solidFill>
              </a:defRPr>
            </a:lvl5pPr>
            <a:lvl6pPr lvl="5">
              <a:spcBef>
                <a:spcPts val="500"/>
              </a:spcBef>
              <a:spcAft>
                <a:spcPts val="0"/>
              </a:spcAft>
              <a:buClr>
                <a:schemeClr val="dk2"/>
              </a:buClr>
              <a:buSzPts val="1000"/>
              <a:buNone/>
              <a:defRPr>
                <a:solidFill>
                  <a:schemeClr val="dk2"/>
                </a:solidFill>
              </a:defRPr>
            </a:lvl6pPr>
            <a:lvl7pPr lvl="6">
              <a:spcBef>
                <a:spcPts val="500"/>
              </a:spcBef>
              <a:spcAft>
                <a:spcPts val="0"/>
              </a:spcAft>
              <a:buClr>
                <a:schemeClr val="dk2"/>
              </a:buClr>
              <a:buSzPts val="1000"/>
              <a:buNone/>
              <a:defRPr>
                <a:solidFill>
                  <a:schemeClr val="dk2"/>
                </a:solidFill>
              </a:defRPr>
            </a:lvl7pPr>
            <a:lvl8pPr lvl="7">
              <a:spcBef>
                <a:spcPts val="500"/>
              </a:spcBef>
              <a:spcAft>
                <a:spcPts val="0"/>
              </a:spcAft>
              <a:buClr>
                <a:schemeClr val="dk2"/>
              </a:buClr>
              <a:buSzPts val="1000"/>
              <a:buNone/>
              <a:defRPr>
                <a:solidFill>
                  <a:schemeClr val="dk2"/>
                </a:solidFill>
              </a:defRPr>
            </a:lvl8pPr>
            <a:lvl9pPr lvl="8">
              <a:spcBef>
                <a:spcPts val="500"/>
              </a:spcBef>
              <a:spcAft>
                <a:spcPts val="500"/>
              </a:spcAft>
              <a:buClr>
                <a:schemeClr val="dk2"/>
              </a:buClr>
              <a:buSzPts val="1000"/>
              <a:buNone/>
              <a:defRPr>
                <a:solidFill>
                  <a:schemeClr val="dk2"/>
                </a:solidFill>
              </a:defRPr>
            </a:lvl9pPr>
          </a:lstStyle>
          <a:p/>
        </p:txBody>
      </p:sp>
      <p:sp>
        <p:nvSpPr>
          <p:cNvPr id="1460" name="Google Shape;1460;p18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1461" name="Shape 1461"/>
        <p:cNvGrpSpPr/>
        <p:nvPr/>
      </p:nvGrpSpPr>
      <p:grpSpPr>
        <a:xfrm>
          <a:off x="0" y="0"/>
          <a:ext cx="0" cy="0"/>
          <a:chOff x="0" y="0"/>
          <a:chExt cx="0" cy="0"/>
        </a:xfrm>
      </p:grpSpPr>
      <p:grpSp>
        <p:nvGrpSpPr>
          <p:cNvPr id="1462" name="Google Shape;1462;p182"/>
          <p:cNvGrpSpPr/>
          <p:nvPr/>
        </p:nvGrpSpPr>
        <p:grpSpPr>
          <a:xfrm>
            <a:off x="4822703" y="31"/>
            <a:ext cx="4321568" cy="5143648"/>
            <a:chOff x="3991150" y="848375"/>
            <a:chExt cx="3376225" cy="4018475"/>
          </a:xfrm>
        </p:grpSpPr>
        <p:sp>
          <p:nvSpPr>
            <p:cNvPr id="1463" name="Google Shape;1463;p18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18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5" name="Google Shape;1465;p18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66" name="Google Shape;1466;p18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467" name="Google Shape;1467;p18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468" name="Google Shape;1468;p182"/>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469" name="Google Shape;1469;p182"/>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1470" name="Google Shape;1470;p18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471" name="Google Shape;1471;p182"/>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472" name="Google Shape;1472;p18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1473" name="Shape 1473"/>
        <p:cNvGrpSpPr/>
        <p:nvPr/>
      </p:nvGrpSpPr>
      <p:grpSpPr>
        <a:xfrm>
          <a:off x="0" y="0"/>
          <a:ext cx="0" cy="0"/>
          <a:chOff x="0" y="0"/>
          <a:chExt cx="0" cy="0"/>
        </a:xfrm>
      </p:grpSpPr>
      <p:grpSp>
        <p:nvGrpSpPr>
          <p:cNvPr id="1474" name="Google Shape;1474;p183"/>
          <p:cNvGrpSpPr/>
          <p:nvPr/>
        </p:nvGrpSpPr>
        <p:grpSpPr>
          <a:xfrm>
            <a:off x="4822703" y="31"/>
            <a:ext cx="4321568" cy="5143648"/>
            <a:chOff x="4822703" y="31"/>
            <a:chExt cx="4321568" cy="5143648"/>
          </a:xfrm>
        </p:grpSpPr>
        <p:sp>
          <p:nvSpPr>
            <p:cNvPr id="1475" name="Google Shape;1475;p18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18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18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78" name="Google Shape;1478;p18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479" name="Google Shape;1479;p183"/>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480" name="Google Shape;1480;p18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481" name="Google Shape;1481;p18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482" name="Google Shape;1482;p183"/>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483" name="Google Shape;1483;p183"/>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484" name="Google Shape;1484;p18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159" name="Shape 159"/>
        <p:cNvGrpSpPr/>
        <p:nvPr/>
      </p:nvGrpSpPr>
      <p:grpSpPr>
        <a:xfrm>
          <a:off x="0" y="0"/>
          <a:ext cx="0" cy="0"/>
          <a:chOff x="0" y="0"/>
          <a:chExt cx="0" cy="0"/>
        </a:xfrm>
      </p:grpSpPr>
      <p:grpSp>
        <p:nvGrpSpPr>
          <p:cNvPr id="160" name="Google Shape;160;p19"/>
          <p:cNvGrpSpPr/>
          <p:nvPr/>
        </p:nvGrpSpPr>
        <p:grpSpPr>
          <a:xfrm>
            <a:off x="4822703" y="31"/>
            <a:ext cx="4321568" cy="5143648"/>
            <a:chOff x="4822703" y="31"/>
            <a:chExt cx="4321568" cy="5143648"/>
          </a:xfrm>
        </p:grpSpPr>
        <p:sp>
          <p:nvSpPr>
            <p:cNvPr id="161" name="Google Shape;161;p1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4" name="Google Shape;164;p1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65" name="Google Shape;165;p19"/>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66" name="Google Shape;166;p1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67" name="Google Shape;167;p1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68" name="Google Shape;168;p19"/>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69" name="Google Shape;169;p19"/>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70" name="Google Shape;170;p19"/>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71" name="Google Shape;171;p1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1485" name="Shape 1485"/>
        <p:cNvGrpSpPr/>
        <p:nvPr/>
      </p:nvGrpSpPr>
      <p:grpSpPr>
        <a:xfrm>
          <a:off x="0" y="0"/>
          <a:ext cx="0" cy="0"/>
          <a:chOff x="0" y="0"/>
          <a:chExt cx="0" cy="0"/>
        </a:xfrm>
      </p:grpSpPr>
      <p:grpSp>
        <p:nvGrpSpPr>
          <p:cNvPr id="1486" name="Google Shape;1486;p184"/>
          <p:cNvGrpSpPr/>
          <p:nvPr/>
        </p:nvGrpSpPr>
        <p:grpSpPr>
          <a:xfrm>
            <a:off x="4822703" y="31"/>
            <a:ext cx="4321568" cy="5143648"/>
            <a:chOff x="3991150" y="848375"/>
            <a:chExt cx="3376225" cy="4018475"/>
          </a:xfrm>
        </p:grpSpPr>
        <p:sp>
          <p:nvSpPr>
            <p:cNvPr id="1487" name="Google Shape;1487;p18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18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18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0" name="Google Shape;1490;p18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491" name="Google Shape;1491;p18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492" name="Google Shape;1492;p184"/>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493" name="Google Shape;1493;p184"/>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1494" name="Google Shape;1494;p18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495" name="Google Shape;1495;p184"/>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SzPts val="1200"/>
              <a:buNone/>
              <a:defRPr/>
            </a:lvl2pPr>
            <a:lvl3pPr lvl="2">
              <a:spcBef>
                <a:spcPts val="800"/>
              </a:spcBef>
              <a:spcAft>
                <a:spcPts val="0"/>
              </a:spcAft>
              <a:buSzPts val="1000"/>
              <a:buNone/>
              <a:defRPr/>
            </a:lvl3pPr>
            <a:lvl4pPr lvl="3">
              <a:spcBef>
                <a:spcPts val="500"/>
              </a:spcBef>
              <a:spcAft>
                <a:spcPts val="0"/>
              </a:spcAft>
              <a:buSzPts val="1000"/>
              <a:buNone/>
              <a:defRPr/>
            </a:lvl4pPr>
            <a:lvl5pPr lvl="4">
              <a:spcBef>
                <a:spcPts val="500"/>
              </a:spcBef>
              <a:spcAft>
                <a:spcPts val="0"/>
              </a:spcAft>
              <a:buSzPts val="1000"/>
              <a:buNone/>
              <a:defRPr/>
            </a:lvl5pPr>
            <a:lvl6pPr lvl="5">
              <a:spcBef>
                <a:spcPts val="500"/>
              </a:spcBef>
              <a:spcAft>
                <a:spcPts val="0"/>
              </a:spcAft>
              <a:buSzPts val="1000"/>
              <a:buNone/>
              <a:defRPr/>
            </a:lvl6pPr>
            <a:lvl7pPr lvl="6">
              <a:spcBef>
                <a:spcPts val="500"/>
              </a:spcBef>
              <a:spcAft>
                <a:spcPts val="0"/>
              </a:spcAft>
              <a:buSzPts val="1000"/>
              <a:buNone/>
              <a:defRPr/>
            </a:lvl7pPr>
            <a:lvl8pPr lvl="7">
              <a:spcBef>
                <a:spcPts val="500"/>
              </a:spcBef>
              <a:spcAft>
                <a:spcPts val="0"/>
              </a:spcAft>
              <a:buSzPts val="1000"/>
              <a:buNone/>
              <a:defRPr/>
            </a:lvl8pPr>
            <a:lvl9pPr lvl="8">
              <a:spcBef>
                <a:spcPts val="500"/>
              </a:spcBef>
              <a:spcAft>
                <a:spcPts val="500"/>
              </a:spcAft>
              <a:buSzPts val="1000"/>
              <a:buNone/>
              <a:defRPr/>
            </a:lvl9pPr>
          </a:lstStyle>
          <a:p/>
        </p:txBody>
      </p:sp>
      <p:sp>
        <p:nvSpPr>
          <p:cNvPr id="1496" name="Google Shape;1496;p184"/>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497" name="Google Shape;1497;p18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1498" name="Shape 1498"/>
        <p:cNvGrpSpPr/>
        <p:nvPr/>
      </p:nvGrpSpPr>
      <p:grpSpPr>
        <a:xfrm>
          <a:off x="0" y="0"/>
          <a:ext cx="0" cy="0"/>
          <a:chOff x="0" y="0"/>
          <a:chExt cx="0" cy="0"/>
        </a:xfrm>
      </p:grpSpPr>
      <p:grpSp>
        <p:nvGrpSpPr>
          <p:cNvPr id="1499" name="Google Shape;1499;p185"/>
          <p:cNvGrpSpPr/>
          <p:nvPr/>
        </p:nvGrpSpPr>
        <p:grpSpPr>
          <a:xfrm>
            <a:off x="4822703" y="31"/>
            <a:ext cx="4321568" cy="5143648"/>
            <a:chOff x="4822703" y="31"/>
            <a:chExt cx="4321568" cy="5143648"/>
          </a:xfrm>
        </p:grpSpPr>
        <p:sp>
          <p:nvSpPr>
            <p:cNvPr id="1500" name="Google Shape;1500;p18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18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18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503" name="Google Shape;1503;p185"/>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504" name="Google Shape;1504;p185"/>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505" name="Google Shape;1505;p18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sp>
        <p:nvSpPr>
          <p:cNvPr id="1506" name="Google Shape;1506;p18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507" name="Google Shape;1507;p185"/>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508" name="Google Shape;1508;p185"/>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509" name="Google Shape;1509;p185"/>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a:spcBef>
                <a:spcPts val="0"/>
              </a:spcBef>
              <a:spcAft>
                <a:spcPts val="0"/>
              </a:spcAft>
              <a:buClr>
                <a:schemeClr val="dk2"/>
              </a:buClr>
              <a:buSzPts val="1200"/>
              <a:buNone/>
              <a:defRPr>
                <a:solidFill>
                  <a:schemeClr val="dk2"/>
                </a:solidFill>
              </a:defRPr>
            </a:lvl2pPr>
            <a:lvl3pPr lvl="2">
              <a:spcBef>
                <a:spcPts val="800"/>
              </a:spcBef>
              <a:spcAft>
                <a:spcPts val="0"/>
              </a:spcAft>
              <a:buClr>
                <a:schemeClr val="dk2"/>
              </a:buClr>
              <a:buSzPts val="1000"/>
              <a:buNone/>
              <a:defRPr>
                <a:solidFill>
                  <a:schemeClr val="dk2"/>
                </a:solidFill>
              </a:defRPr>
            </a:lvl3pPr>
            <a:lvl4pPr lvl="3">
              <a:spcBef>
                <a:spcPts val="500"/>
              </a:spcBef>
              <a:spcAft>
                <a:spcPts val="0"/>
              </a:spcAft>
              <a:buClr>
                <a:schemeClr val="dk2"/>
              </a:buClr>
              <a:buSzPts val="1000"/>
              <a:buNone/>
              <a:defRPr>
                <a:solidFill>
                  <a:schemeClr val="dk2"/>
                </a:solidFill>
              </a:defRPr>
            </a:lvl4pPr>
            <a:lvl5pPr lvl="4">
              <a:spcBef>
                <a:spcPts val="500"/>
              </a:spcBef>
              <a:spcAft>
                <a:spcPts val="0"/>
              </a:spcAft>
              <a:buClr>
                <a:schemeClr val="dk2"/>
              </a:buClr>
              <a:buSzPts val="1000"/>
              <a:buNone/>
              <a:defRPr>
                <a:solidFill>
                  <a:schemeClr val="dk2"/>
                </a:solidFill>
              </a:defRPr>
            </a:lvl5pPr>
            <a:lvl6pPr lvl="5">
              <a:spcBef>
                <a:spcPts val="500"/>
              </a:spcBef>
              <a:spcAft>
                <a:spcPts val="0"/>
              </a:spcAft>
              <a:buClr>
                <a:schemeClr val="dk2"/>
              </a:buClr>
              <a:buSzPts val="1000"/>
              <a:buNone/>
              <a:defRPr>
                <a:solidFill>
                  <a:schemeClr val="dk2"/>
                </a:solidFill>
              </a:defRPr>
            </a:lvl6pPr>
            <a:lvl7pPr lvl="6">
              <a:spcBef>
                <a:spcPts val="500"/>
              </a:spcBef>
              <a:spcAft>
                <a:spcPts val="0"/>
              </a:spcAft>
              <a:buClr>
                <a:schemeClr val="dk2"/>
              </a:buClr>
              <a:buSzPts val="1000"/>
              <a:buNone/>
              <a:defRPr>
                <a:solidFill>
                  <a:schemeClr val="dk2"/>
                </a:solidFill>
              </a:defRPr>
            </a:lvl7pPr>
            <a:lvl8pPr lvl="7">
              <a:spcBef>
                <a:spcPts val="500"/>
              </a:spcBef>
              <a:spcAft>
                <a:spcPts val="0"/>
              </a:spcAft>
              <a:buClr>
                <a:schemeClr val="dk2"/>
              </a:buClr>
              <a:buSzPts val="1000"/>
              <a:buNone/>
              <a:defRPr>
                <a:solidFill>
                  <a:schemeClr val="dk2"/>
                </a:solidFill>
              </a:defRPr>
            </a:lvl8pPr>
            <a:lvl9pPr lvl="8">
              <a:spcBef>
                <a:spcPts val="500"/>
              </a:spcBef>
              <a:spcAft>
                <a:spcPts val="500"/>
              </a:spcAft>
              <a:buClr>
                <a:schemeClr val="dk2"/>
              </a:buClr>
              <a:buSzPts val="1000"/>
              <a:buNone/>
              <a:defRPr>
                <a:solidFill>
                  <a:schemeClr val="dk2"/>
                </a:solidFill>
              </a:defRPr>
            </a:lvl9pPr>
          </a:lstStyle>
          <a:p/>
        </p:txBody>
      </p:sp>
      <p:sp>
        <p:nvSpPr>
          <p:cNvPr id="1510" name="Google Shape;1510;p18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1511" name="Shape 1511"/>
        <p:cNvGrpSpPr/>
        <p:nvPr/>
      </p:nvGrpSpPr>
      <p:grpSpPr>
        <a:xfrm>
          <a:off x="0" y="0"/>
          <a:ext cx="0" cy="0"/>
          <a:chOff x="0" y="0"/>
          <a:chExt cx="0" cy="0"/>
        </a:xfrm>
      </p:grpSpPr>
      <p:sp>
        <p:nvSpPr>
          <p:cNvPr id="1512" name="Google Shape;1512;p186"/>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p186"/>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400"/>
              <a:buNone/>
              <a:defRPr/>
            </a:lvl1pPr>
            <a:lvl2pPr lvl="1">
              <a:lnSpc>
                <a:spcPct val="90000"/>
              </a:lnSpc>
              <a:spcBef>
                <a:spcPts val="0"/>
              </a:spcBef>
              <a:spcAft>
                <a:spcPts val="0"/>
              </a:spcAft>
              <a:buSzPts val="2400"/>
              <a:buNone/>
              <a:defRPr/>
            </a:lvl2pPr>
            <a:lvl3pPr lvl="2">
              <a:lnSpc>
                <a:spcPct val="90000"/>
              </a:lnSpc>
              <a:spcBef>
                <a:spcPts val="0"/>
              </a:spcBef>
              <a:spcAft>
                <a:spcPts val="0"/>
              </a:spcAft>
              <a:buSzPts val="2400"/>
              <a:buNone/>
              <a:defRPr/>
            </a:lvl3pPr>
            <a:lvl4pPr lvl="3">
              <a:lnSpc>
                <a:spcPct val="90000"/>
              </a:lnSpc>
              <a:spcBef>
                <a:spcPts val="0"/>
              </a:spcBef>
              <a:spcAft>
                <a:spcPts val="0"/>
              </a:spcAft>
              <a:buSzPts val="2400"/>
              <a:buNone/>
              <a:defRPr/>
            </a:lvl4pPr>
            <a:lvl5pPr lvl="4">
              <a:lnSpc>
                <a:spcPct val="90000"/>
              </a:lnSpc>
              <a:spcBef>
                <a:spcPts val="0"/>
              </a:spcBef>
              <a:spcAft>
                <a:spcPts val="0"/>
              </a:spcAft>
              <a:buSzPts val="2400"/>
              <a:buNone/>
              <a:defRPr/>
            </a:lvl5pPr>
            <a:lvl6pPr lvl="5">
              <a:lnSpc>
                <a:spcPct val="90000"/>
              </a:lnSpc>
              <a:spcBef>
                <a:spcPts val="0"/>
              </a:spcBef>
              <a:spcAft>
                <a:spcPts val="0"/>
              </a:spcAft>
              <a:buSzPts val="2400"/>
              <a:buNone/>
              <a:defRPr/>
            </a:lvl6pPr>
            <a:lvl7pPr lvl="6">
              <a:lnSpc>
                <a:spcPct val="90000"/>
              </a:lnSpc>
              <a:spcBef>
                <a:spcPts val="0"/>
              </a:spcBef>
              <a:spcAft>
                <a:spcPts val="0"/>
              </a:spcAft>
              <a:buSzPts val="2400"/>
              <a:buNone/>
              <a:defRPr/>
            </a:lvl7pPr>
            <a:lvl8pPr lvl="7">
              <a:lnSpc>
                <a:spcPct val="90000"/>
              </a:lnSpc>
              <a:spcBef>
                <a:spcPts val="0"/>
              </a:spcBef>
              <a:spcAft>
                <a:spcPts val="0"/>
              </a:spcAft>
              <a:buSzPts val="2400"/>
              <a:buNone/>
              <a:defRPr/>
            </a:lvl8pPr>
            <a:lvl9pPr lvl="8">
              <a:lnSpc>
                <a:spcPct val="90000"/>
              </a:lnSpc>
              <a:spcBef>
                <a:spcPts val="0"/>
              </a:spcBef>
              <a:spcAft>
                <a:spcPts val="0"/>
              </a:spcAft>
              <a:buSzPts val="2400"/>
              <a:buNone/>
              <a:defRPr/>
            </a:lvl9pPr>
          </a:lstStyle>
          <a:p/>
        </p:txBody>
      </p:sp>
      <p:sp>
        <p:nvSpPr>
          <p:cNvPr id="1514" name="Google Shape;1514;p18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515" name="Google Shape;1515;p186"/>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1516" name="Google Shape;1516;p18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517" name="Google Shape;1517;p186"/>
          <p:cNvSpPr/>
          <p:nvPr>
            <p:ph idx="2" type="pic"/>
          </p:nvPr>
        </p:nvSpPr>
        <p:spPr>
          <a:xfrm>
            <a:off x="3710250" y="494700"/>
            <a:ext cx="4976700" cy="4168500"/>
          </a:xfrm>
          <a:prstGeom prst="rect">
            <a:avLst/>
          </a:prstGeom>
          <a:noFill/>
          <a:ln>
            <a:noFill/>
          </a:ln>
        </p:spPr>
      </p:sp>
      <p:sp>
        <p:nvSpPr>
          <p:cNvPr id="1518" name="Google Shape;1518;p18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1519" name="Shape 1519"/>
        <p:cNvGrpSpPr/>
        <p:nvPr/>
      </p:nvGrpSpPr>
      <p:grpSpPr>
        <a:xfrm>
          <a:off x="0" y="0"/>
          <a:ext cx="0" cy="0"/>
          <a:chOff x="0" y="0"/>
          <a:chExt cx="0" cy="0"/>
        </a:xfrm>
      </p:grpSpPr>
      <p:sp>
        <p:nvSpPr>
          <p:cNvPr id="1520" name="Google Shape;1520;p187"/>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187"/>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2400"/>
              <a:buNone/>
              <a:defRPr>
                <a:solidFill>
                  <a:schemeClr val="dk2"/>
                </a:solidFill>
              </a:defRPr>
            </a:lvl1pPr>
            <a:lvl2pPr lvl="1">
              <a:lnSpc>
                <a:spcPct val="90000"/>
              </a:lnSpc>
              <a:spcBef>
                <a:spcPts val="0"/>
              </a:spcBef>
              <a:spcAft>
                <a:spcPts val="0"/>
              </a:spcAft>
              <a:buSzPts val="2400"/>
              <a:buNone/>
              <a:defRPr/>
            </a:lvl2pPr>
            <a:lvl3pPr lvl="2">
              <a:lnSpc>
                <a:spcPct val="90000"/>
              </a:lnSpc>
              <a:spcBef>
                <a:spcPts val="0"/>
              </a:spcBef>
              <a:spcAft>
                <a:spcPts val="0"/>
              </a:spcAft>
              <a:buSzPts val="2400"/>
              <a:buNone/>
              <a:defRPr/>
            </a:lvl3pPr>
            <a:lvl4pPr lvl="3">
              <a:lnSpc>
                <a:spcPct val="90000"/>
              </a:lnSpc>
              <a:spcBef>
                <a:spcPts val="0"/>
              </a:spcBef>
              <a:spcAft>
                <a:spcPts val="0"/>
              </a:spcAft>
              <a:buSzPts val="2400"/>
              <a:buNone/>
              <a:defRPr/>
            </a:lvl4pPr>
            <a:lvl5pPr lvl="4">
              <a:lnSpc>
                <a:spcPct val="90000"/>
              </a:lnSpc>
              <a:spcBef>
                <a:spcPts val="0"/>
              </a:spcBef>
              <a:spcAft>
                <a:spcPts val="0"/>
              </a:spcAft>
              <a:buSzPts val="2400"/>
              <a:buNone/>
              <a:defRPr/>
            </a:lvl5pPr>
            <a:lvl6pPr lvl="5">
              <a:lnSpc>
                <a:spcPct val="90000"/>
              </a:lnSpc>
              <a:spcBef>
                <a:spcPts val="0"/>
              </a:spcBef>
              <a:spcAft>
                <a:spcPts val="0"/>
              </a:spcAft>
              <a:buSzPts val="2400"/>
              <a:buNone/>
              <a:defRPr/>
            </a:lvl6pPr>
            <a:lvl7pPr lvl="6">
              <a:lnSpc>
                <a:spcPct val="90000"/>
              </a:lnSpc>
              <a:spcBef>
                <a:spcPts val="0"/>
              </a:spcBef>
              <a:spcAft>
                <a:spcPts val="0"/>
              </a:spcAft>
              <a:buSzPts val="2400"/>
              <a:buNone/>
              <a:defRPr/>
            </a:lvl7pPr>
            <a:lvl8pPr lvl="7">
              <a:lnSpc>
                <a:spcPct val="90000"/>
              </a:lnSpc>
              <a:spcBef>
                <a:spcPts val="0"/>
              </a:spcBef>
              <a:spcAft>
                <a:spcPts val="0"/>
              </a:spcAft>
              <a:buSzPts val="2400"/>
              <a:buNone/>
              <a:defRPr/>
            </a:lvl8pPr>
            <a:lvl9pPr lvl="8">
              <a:lnSpc>
                <a:spcPct val="90000"/>
              </a:lnSpc>
              <a:spcBef>
                <a:spcPts val="0"/>
              </a:spcBef>
              <a:spcAft>
                <a:spcPts val="0"/>
              </a:spcAft>
              <a:buSzPts val="2400"/>
              <a:buNone/>
              <a:defRPr/>
            </a:lvl9pPr>
          </a:lstStyle>
          <a:p/>
        </p:txBody>
      </p:sp>
      <p:sp>
        <p:nvSpPr>
          <p:cNvPr id="1522" name="Google Shape;1522;p18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523" name="Google Shape;1523;p187"/>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pic>
        <p:nvPicPr>
          <p:cNvPr id="1524" name="Google Shape;1524;p18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525" name="Google Shape;1525;p187"/>
          <p:cNvSpPr/>
          <p:nvPr>
            <p:ph idx="2" type="pic"/>
          </p:nvPr>
        </p:nvSpPr>
        <p:spPr>
          <a:xfrm>
            <a:off x="3710250" y="494700"/>
            <a:ext cx="4976700" cy="4168500"/>
          </a:xfrm>
          <a:prstGeom prst="rect">
            <a:avLst/>
          </a:prstGeom>
          <a:noFill/>
          <a:ln>
            <a:noFill/>
          </a:ln>
        </p:spPr>
      </p:sp>
      <p:sp>
        <p:nvSpPr>
          <p:cNvPr id="1526" name="Google Shape;1526;p18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1527" name="Shape 1527"/>
        <p:cNvGrpSpPr/>
        <p:nvPr/>
      </p:nvGrpSpPr>
      <p:grpSpPr>
        <a:xfrm>
          <a:off x="0" y="0"/>
          <a:ext cx="0" cy="0"/>
          <a:chOff x="0" y="0"/>
          <a:chExt cx="0" cy="0"/>
        </a:xfrm>
      </p:grpSpPr>
      <p:sp>
        <p:nvSpPr>
          <p:cNvPr id="1528" name="Google Shape;1528;p188"/>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18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530" name="Google Shape;1530;p18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531" name="Google Shape;1531;p188"/>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SzPts val="1600"/>
              <a:buNone/>
              <a:defRPr/>
            </a:lvl1pPr>
            <a:lvl2pPr lvl="1">
              <a:lnSpc>
                <a:spcPct val="85000"/>
              </a:lnSpc>
              <a:spcBef>
                <a:spcPts val="0"/>
              </a:spcBef>
              <a:spcAft>
                <a:spcPts val="0"/>
              </a:spcAft>
              <a:buSzPts val="1200"/>
              <a:buNone/>
              <a:defRPr/>
            </a:lvl2pPr>
            <a:lvl3pPr lvl="2">
              <a:lnSpc>
                <a:spcPct val="85000"/>
              </a:lnSpc>
              <a:spcBef>
                <a:spcPts val="0"/>
              </a:spcBef>
              <a:spcAft>
                <a:spcPts val="0"/>
              </a:spcAft>
              <a:buSzPts val="1000"/>
              <a:buNone/>
              <a:defRPr/>
            </a:lvl3pPr>
            <a:lvl4pPr lvl="3">
              <a:lnSpc>
                <a:spcPct val="85000"/>
              </a:lnSpc>
              <a:spcBef>
                <a:spcPts val="0"/>
              </a:spcBef>
              <a:spcAft>
                <a:spcPts val="0"/>
              </a:spcAft>
              <a:buSzPts val="1000"/>
              <a:buNone/>
              <a:defRPr/>
            </a:lvl4pPr>
            <a:lvl5pPr lvl="4">
              <a:lnSpc>
                <a:spcPct val="85000"/>
              </a:lnSpc>
              <a:spcBef>
                <a:spcPts val="0"/>
              </a:spcBef>
              <a:spcAft>
                <a:spcPts val="0"/>
              </a:spcAft>
              <a:buSzPts val="1000"/>
              <a:buNone/>
              <a:defRPr/>
            </a:lvl5pPr>
            <a:lvl6pPr lvl="5">
              <a:lnSpc>
                <a:spcPct val="85000"/>
              </a:lnSpc>
              <a:spcBef>
                <a:spcPts val="0"/>
              </a:spcBef>
              <a:spcAft>
                <a:spcPts val="0"/>
              </a:spcAft>
              <a:buSzPts val="1000"/>
              <a:buNone/>
              <a:defRPr/>
            </a:lvl6pPr>
            <a:lvl7pPr lvl="6">
              <a:lnSpc>
                <a:spcPct val="85000"/>
              </a:lnSpc>
              <a:spcBef>
                <a:spcPts val="0"/>
              </a:spcBef>
              <a:spcAft>
                <a:spcPts val="0"/>
              </a:spcAft>
              <a:buSzPts val="1000"/>
              <a:buNone/>
              <a:defRPr/>
            </a:lvl7pPr>
            <a:lvl8pPr lvl="7">
              <a:lnSpc>
                <a:spcPct val="85000"/>
              </a:lnSpc>
              <a:spcBef>
                <a:spcPts val="0"/>
              </a:spcBef>
              <a:spcAft>
                <a:spcPts val="0"/>
              </a:spcAft>
              <a:buSzPts val="1000"/>
              <a:buNone/>
              <a:defRPr/>
            </a:lvl8pPr>
            <a:lvl9pPr lvl="8">
              <a:lnSpc>
                <a:spcPct val="85000"/>
              </a:lnSpc>
              <a:spcBef>
                <a:spcPts val="0"/>
              </a:spcBef>
              <a:spcAft>
                <a:spcPts val="0"/>
              </a:spcAft>
              <a:buSzPts val="1000"/>
              <a:buNone/>
              <a:defRPr/>
            </a:lvl9pPr>
          </a:lstStyle>
          <a:p/>
        </p:txBody>
      </p:sp>
      <p:sp>
        <p:nvSpPr>
          <p:cNvPr id="1532" name="Google Shape;1532;p188"/>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1533" name="Google Shape;1533;p188"/>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1534" name="Google Shape;1534;p188"/>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1535" name="Google Shape;1535;p188"/>
          <p:cNvSpPr/>
          <p:nvPr>
            <p:ph idx="5" type="pic"/>
          </p:nvPr>
        </p:nvSpPr>
        <p:spPr>
          <a:xfrm>
            <a:off x="462775" y="1946900"/>
            <a:ext cx="2577300" cy="1253400"/>
          </a:xfrm>
          <a:prstGeom prst="rect">
            <a:avLst/>
          </a:prstGeom>
          <a:noFill/>
          <a:ln>
            <a:noFill/>
          </a:ln>
        </p:spPr>
      </p:sp>
      <p:sp>
        <p:nvSpPr>
          <p:cNvPr id="1536" name="Google Shape;1536;p188"/>
          <p:cNvSpPr/>
          <p:nvPr>
            <p:ph idx="6" type="pic"/>
          </p:nvPr>
        </p:nvSpPr>
        <p:spPr>
          <a:xfrm>
            <a:off x="3287375" y="1946900"/>
            <a:ext cx="2577300" cy="1253400"/>
          </a:xfrm>
          <a:prstGeom prst="rect">
            <a:avLst/>
          </a:prstGeom>
          <a:noFill/>
          <a:ln>
            <a:noFill/>
          </a:ln>
        </p:spPr>
      </p:sp>
      <p:sp>
        <p:nvSpPr>
          <p:cNvPr id="1537" name="Google Shape;1537;p188"/>
          <p:cNvSpPr/>
          <p:nvPr>
            <p:ph idx="7" type="pic"/>
          </p:nvPr>
        </p:nvSpPr>
        <p:spPr>
          <a:xfrm>
            <a:off x="6091125" y="1946900"/>
            <a:ext cx="2577300" cy="1253400"/>
          </a:xfrm>
          <a:prstGeom prst="rect">
            <a:avLst/>
          </a:prstGeom>
          <a:noFill/>
          <a:ln>
            <a:noFill/>
          </a:ln>
        </p:spPr>
      </p:sp>
      <p:pic>
        <p:nvPicPr>
          <p:cNvPr id="1538" name="Google Shape;1538;p18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539" name="Google Shape;1539;p18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1540" name="Shape 1540"/>
        <p:cNvGrpSpPr/>
        <p:nvPr/>
      </p:nvGrpSpPr>
      <p:grpSpPr>
        <a:xfrm>
          <a:off x="0" y="0"/>
          <a:ext cx="0" cy="0"/>
          <a:chOff x="0" y="0"/>
          <a:chExt cx="0" cy="0"/>
        </a:xfrm>
      </p:grpSpPr>
      <p:sp>
        <p:nvSpPr>
          <p:cNvPr id="1541" name="Google Shape;1541;p189"/>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18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543" name="Google Shape;1543;p189"/>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600"/>
              <a:buNone/>
              <a:defRPr>
                <a:solidFill>
                  <a:schemeClr val="lt1"/>
                </a:solidFill>
              </a:defRPr>
            </a:lvl1pPr>
            <a:lvl2pPr lvl="1">
              <a:lnSpc>
                <a:spcPct val="85000"/>
              </a:lnSpc>
              <a:spcBef>
                <a:spcPts val="0"/>
              </a:spcBef>
              <a:spcAft>
                <a:spcPts val="0"/>
              </a:spcAft>
              <a:buClr>
                <a:schemeClr val="lt1"/>
              </a:buClr>
              <a:buSzPts val="1200"/>
              <a:buNone/>
              <a:defRPr>
                <a:solidFill>
                  <a:schemeClr val="lt1"/>
                </a:solidFill>
              </a:defRPr>
            </a:lvl2pPr>
            <a:lvl3pPr lvl="2">
              <a:lnSpc>
                <a:spcPct val="85000"/>
              </a:lnSpc>
              <a:spcBef>
                <a:spcPts val="0"/>
              </a:spcBef>
              <a:spcAft>
                <a:spcPts val="0"/>
              </a:spcAft>
              <a:buClr>
                <a:schemeClr val="lt1"/>
              </a:buClr>
              <a:buSzPts val="1000"/>
              <a:buNone/>
              <a:defRPr>
                <a:solidFill>
                  <a:schemeClr val="lt1"/>
                </a:solidFill>
              </a:defRPr>
            </a:lvl3pPr>
            <a:lvl4pPr lvl="3">
              <a:lnSpc>
                <a:spcPct val="85000"/>
              </a:lnSpc>
              <a:spcBef>
                <a:spcPts val="0"/>
              </a:spcBef>
              <a:spcAft>
                <a:spcPts val="0"/>
              </a:spcAft>
              <a:buClr>
                <a:schemeClr val="lt1"/>
              </a:buClr>
              <a:buSzPts val="1000"/>
              <a:buNone/>
              <a:defRPr>
                <a:solidFill>
                  <a:schemeClr val="lt1"/>
                </a:solidFill>
              </a:defRPr>
            </a:lvl4pPr>
            <a:lvl5pPr lvl="4">
              <a:lnSpc>
                <a:spcPct val="85000"/>
              </a:lnSpc>
              <a:spcBef>
                <a:spcPts val="0"/>
              </a:spcBef>
              <a:spcAft>
                <a:spcPts val="0"/>
              </a:spcAft>
              <a:buClr>
                <a:schemeClr val="lt1"/>
              </a:buClr>
              <a:buSzPts val="1000"/>
              <a:buNone/>
              <a:defRPr>
                <a:solidFill>
                  <a:schemeClr val="lt1"/>
                </a:solidFill>
              </a:defRPr>
            </a:lvl5pPr>
            <a:lvl6pPr lvl="5">
              <a:lnSpc>
                <a:spcPct val="85000"/>
              </a:lnSpc>
              <a:spcBef>
                <a:spcPts val="0"/>
              </a:spcBef>
              <a:spcAft>
                <a:spcPts val="0"/>
              </a:spcAft>
              <a:buClr>
                <a:schemeClr val="lt1"/>
              </a:buClr>
              <a:buSzPts val="1000"/>
              <a:buNone/>
              <a:defRPr>
                <a:solidFill>
                  <a:schemeClr val="lt1"/>
                </a:solidFill>
              </a:defRPr>
            </a:lvl6pPr>
            <a:lvl7pPr lvl="6">
              <a:lnSpc>
                <a:spcPct val="85000"/>
              </a:lnSpc>
              <a:spcBef>
                <a:spcPts val="0"/>
              </a:spcBef>
              <a:spcAft>
                <a:spcPts val="0"/>
              </a:spcAft>
              <a:buClr>
                <a:schemeClr val="lt1"/>
              </a:buClr>
              <a:buSzPts val="1000"/>
              <a:buNone/>
              <a:defRPr>
                <a:solidFill>
                  <a:schemeClr val="lt1"/>
                </a:solidFill>
              </a:defRPr>
            </a:lvl7pPr>
            <a:lvl8pPr lvl="7">
              <a:lnSpc>
                <a:spcPct val="85000"/>
              </a:lnSpc>
              <a:spcBef>
                <a:spcPts val="0"/>
              </a:spcBef>
              <a:spcAft>
                <a:spcPts val="0"/>
              </a:spcAft>
              <a:buClr>
                <a:schemeClr val="lt1"/>
              </a:buClr>
              <a:buSzPts val="1000"/>
              <a:buNone/>
              <a:defRPr>
                <a:solidFill>
                  <a:schemeClr val="lt1"/>
                </a:solidFill>
              </a:defRPr>
            </a:lvl8pPr>
            <a:lvl9pPr lvl="8">
              <a:lnSpc>
                <a:spcPct val="85000"/>
              </a:lnSpc>
              <a:spcBef>
                <a:spcPts val="0"/>
              </a:spcBef>
              <a:spcAft>
                <a:spcPts val="0"/>
              </a:spcAft>
              <a:buClr>
                <a:schemeClr val="lt1"/>
              </a:buClr>
              <a:buSzPts val="1000"/>
              <a:buNone/>
              <a:defRPr>
                <a:solidFill>
                  <a:schemeClr val="lt1"/>
                </a:solidFill>
              </a:defRPr>
            </a:lvl9pPr>
          </a:lstStyle>
          <a:p/>
        </p:txBody>
      </p:sp>
      <p:sp>
        <p:nvSpPr>
          <p:cNvPr id="1544" name="Google Shape;1544;p189"/>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200"/>
              <a:buNone/>
              <a:defRPr sz="1200">
                <a:solidFill>
                  <a:schemeClr val="lt1"/>
                </a:solidFill>
              </a:defRPr>
            </a:lvl1pPr>
            <a:lvl2pPr lvl="1">
              <a:spcBef>
                <a:spcPts val="0"/>
              </a:spcBef>
              <a:spcAft>
                <a:spcPts val="0"/>
              </a:spcAft>
              <a:buClr>
                <a:schemeClr val="lt1"/>
              </a:buClr>
              <a:buSzPts val="1000"/>
              <a:buNone/>
              <a:defRPr sz="1000">
                <a:solidFill>
                  <a:schemeClr val="lt1"/>
                </a:solidFill>
              </a:defRPr>
            </a:lvl2pPr>
            <a:lvl3pPr lvl="2">
              <a:spcBef>
                <a:spcPts val="800"/>
              </a:spcBef>
              <a:spcAft>
                <a:spcPts val="0"/>
              </a:spcAft>
              <a:buClr>
                <a:schemeClr val="lt1"/>
              </a:buClr>
              <a:buSzPts val="800"/>
              <a:buNone/>
              <a:defRPr sz="800">
                <a:solidFill>
                  <a:schemeClr val="lt1"/>
                </a:solidFill>
              </a:defRPr>
            </a:lvl3pPr>
            <a:lvl4pPr lvl="3">
              <a:spcBef>
                <a:spcPts val="500"/>
              </a:spcBef>
              <a:spcAft>
                <a:spcPts val="0"/>
              </a:spcAft>
              <a:buClr>
                <a:schemeClr val="lt1"/>
              </a:buClr>
              <a:buSzPts val="800"/>
              <a:buNone/>
              <a:defRPr sz="800">
                <a:solidFill>
                  <a:schemeClr val="lt1"/>
                </a:solidFill>
              </a:defRPr>
            </a:lvl4pPr>
            <a:lvl5pPr lvl="4">
              <a:spcBef>
                <a:spcPts val="500"/>
              </a:spcBef>
              <a:spcAft>
                <a:spcPts val="0"/>
              </a:spcAft>
              <a:buClr>
                <a:schemeClr val="lt1"/>
              </a:buClr>
              <a:buSzPts val="800"/>
              <a:buNone/>
              <a:defRPr sz="800">
                <a:solidFill>
                  <a:schemeClr val="lt1"/>
                </a:solidFill>
              </a:defRPr>
            </a:lvl5pPr>
            <a:lvl6pPr lvl="5">
              <a:spcBef>
                <a:spcPts val="500"/>
              </a:spcBef>
              <a:spcAft>
                <a:spcPts val="0"/>
              </a:spcAft>
              <a:buClr>
                <a:schemeClr val="lt1"/>
              </a:buClr>
              <a:buSzPts val="800"/>
              <a:buNone/>
              <a:defRPr sz="800">
                <a:solidFill>
                  <a:schemeClr val="lt1"/>
                </a:solidFill>
              </a:defRPr>
            </a:lvl6pPr>
            <a:lvl7pPr lvl="6">
              <a:spcBef>
                <a:spcPts val="500"/>
              </a:spcBef>
              <a:spcAft>
                <a:spcPts val="0"/>
              </a:spcAft>
              <a:buClr>
                <a:schemeClr val="lt1"/>
              </a:buClr>
              <a:buSzPts val="800"/>
              <a:buNone/>
              <a:defRPr sz="800">
                <a:solidFill>
                  <a:schemeClr val="lt1"/>
                </a:solidFill>
              </a:defRPr>
            </a:lvl7pPr>
            <a:lvl8pPr lvl="7">
              <a:spcBef>
                <a:spcPts val="500"/>
              </a:spcBef>
              <a:spcAft>
                <a:spcPts val="0"/>
              </a:spcAft>
              <a:buClr>
                <a:schemeClr val="lt1"/>
              </a:buClr>
              <a:buSzPts val="800"/>
              <a:buNone/>
              <a:defRPr sz="800">
                <a:solidFill>
                  <a:schemeClr val="lt1"/>
                </a:solidFill>
              </a:defRPr>
            </a:lvl8pPr>
            <a:lvl9pPr lvl="8">
              <a:spcBef>
                <a:spcPts val="500"/>
              </a:spcBef>
              <a:spcAft>
                <a:spcPts val="500"/>
              </a:spcAft>
              <a:buClr>
                <a:schemeClr val="lt1"/>
              </a:buClr>
              <a:buSzPts val="800"/>
              <a:buNone/>
              <a:defRPr sz="800">
                <a:solidFill>
                  <a:schemeClr val="lt1"/>
                </a:solidFill>
              </a:defRPr>
            </a:lvl9pPr>
          </a:lstStyle>
          <a:p/>
        </p:txBody>
      </p:sp>
      <p:sp>
        <p:nvSpPr>
          <p:cNvPr id="1545" name="Google Shape;1545;p189"/>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200"/>
              <a:buNone/>
              <a:defRPr sz="1200">
                <a:solidFill>
                  <a:schemeClr val="lt1"/>
                </a:solidFill>
              </a:defRPr>
            </a:lvl1pPr>
            <a:lvl2pPr lvl="1">
              <a:spcBef>
                <a:spcPts val="0"/>
              </a:spcBef>
              <a:spcAft>
                <a:spcPts val="0"/>
              </a:spcAft>
              <a:buClr>
                <a:schemeClr val="lt1"/>
              </a:buClr>
              <a:buSzPts val="1000"/>
              <a:buNone/>
              <a:defRPr sz="1000">
                <a:solidFill>
                  <a:schemeClr val="lt1"/>
                </a:solidFill>
              </a:defRPr>
            </a:lvl2pPr>
            <a:lvl3pPr lvl="2">
              <a:spcBef>
                <a:spcPts val="800"/>
              </a:spcBef>
              <a:spcAft>
                <a:spcPts val="0"/>
              </a:spcAft>
              <a:buClr>
                <a:schemeClr val="lt1"/>
              </a:buClr>
              <a:buSzPts val="800"/>
              <a:buNone/>
              <a:defRPr sz="800">
                <a:solidFill>
                  <a:schemeClr val="lt1"/>
                </a:solidFill>
              </a:defRPr>
            </a:lvl3pPr>
            <a:lvl4pPr lvl="3">
              <a:spcBef>
                <a:spcPts val="500"/>
              </a:spcBef>
              <a:spcAft>
                <a:spcPts val="0"/>
              </a:spcAft>
              <a:buClr>
                <a:schemeClr val="lt1"/>
              </a:buClr>
              <a:buSzPts val="800"/>
              <a:buNone/>
              <a:defRPr sz="800">
                <a:solidFill>
                  <a:schemeClr val="lt1"/>
                </a:solidFill>
              </a:defRPr>
            </a:lvl4pPr>
            <a:lvl5pPr lvl="4">
              <a:spcBef>
                <a:spcPts val="500"/>
              </a:spcBef>
              <a:spcAft>
                <a:spcPts val="0"/>
              </a:spcAft>
              <a:buClr>
                <a:schemeClr val="lt1"/>
              </a:buClr>
              <a:buSzPts val="800"/>
              <a:buNone/>
              <a:defRPr sz="800">
                <a:solidFill>
                  <a:schemeClr val="lt1"/>
                </a:solidFill>
              </a:defRPr>
            </a:lvl5pPr>
            <a:lvl6pPr lvl="5">
              <a:spcBef>
                <a:spcPts val="500"/>
              </a:spcBef>
              <a:spcAft>
                <a:spcPts val="0"/>
              </a:spcAft>
              <a:buClr>
                <a:schemeClr val="lt1"/>
              </a:buClr>
              <a:buSzPts val="800"/>
              <a:buNone/>
              <a:defRPr sz="800">
                <a:solidFill>
                  <a:schemeClr val="lt1"/>
                </a:solidFill>
              </a:defRPr>
            </a:lvl6pPr>
            <a:lvl7pPr lvl="6">
              <a:spcBef>
                <a:spcPts val="500"/>
              </a:spcBef>
              <a:spcAft>
                <a:spcPts val="0"/>
              </a:spcAft>
              <a:buClr>
                <a:schemeClr val="lt1"/>
              </a:buClr>
              <a:buSzPts val="800"/>
              <a:buNone/>
              <a:defRPr sz="800">
                <a:solidFill>
                  <a:schemeClr val="lt1"/>
                </a:solidFill>
              </a:defRPr>
            </a:lvl7pPr>
            <a:lvl8pPr lvl="7">
              <a:spcBef>
                <a:spcPts val="500"/>
              </a:spcBef>
              <a:spcAft>
                <a:spcPts val="0"/>
              </a:spcAft>
              <a:buClr>
                <a:schemeClr val="lt1"/>
              </a:buClr>
              <a:buSzPts val="800"/>
              <a:buNone/>
              <a:defRPr sz="800">
                <a:solidFill>
                  <a:schemeClr val="lt1"/>
                </a:solidFill>
              </a:defRPr>
            </a:lvl8pPr>
            <a:lvl9pPr lvl="8">
              <a:spcBef>
                <a:spcPts val="500"/>
              </a:spcBef>
              <a:spcAft>
                <a:spcPts val="500"/>
              </a:spcAft>
              <a:buClr>
                <a:schemeClr val="lt1"/>
              </a:buClr>
              <a:buSzPts val="800"/>
              <a:buNone/>
              <a:defRPr sz="800">
                <a:solidFill>
                  <a:schemeClr val="lt1"/>
                </a:solidFill>
              </a:defRPr>
            </a:lvl9pPr>
          </a:lstStyle>
          <a:p/>
        </p:txBody>
      </p:sp>
      <p:sp>
        <p:nvSpPr>
          <p:cNvPr id="1546" name="Google Shape;1546;p189"/>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200"/>
              <a:buNone/>
              <a:defRPr sz="1200">
                <a:solidFill>
                  <a:schemeClr val="lt1"/>
                </a:solidFill>
              </a:defRPr>
            </a:lvl1pPr>
            <a:lvl2pPr lvl="1">
              <a:spcBef>
                <a:spcPts val="0"/>
              </a:spcBef>
              <a:spcAft>
                <a:spcPts val="0"/>
              </a:spcAft>
              <a:buClr>
                <a:schemeClr val="lt1"/>
              </a:buClr>
              <a:buSzPts val="1000"/>
              <a:buNone/>
              <a:defRPr sz="1000">
                <a:solidFill>
                  <a:schemeClr val="lt1"/>
                </a:solidFill>
              </a:defRPr>
            </a:lvl2pPr>
            <a:lvl3pPr lvl="2">
              <a:spcBef>
                <a:spcPts val="800"/>
              </a:spcBef>
              <a:spcAft>
                <a:spcPts val="0"/>
              </a:spcAft>
              <a:buClr>
                <a:schemeClr val="lt1"/>
              </a:buClr>
              <a:buSzPts val="800"/>
              <a:buNone/>
              <a:defRPr sz="800">
                <a:solidFill>
                  <a:schemeClr val="lt1"/>
                </a:solidFill>
              </a:defRPr>
            </a:lvl3pPr>
            <a:lvl4pPr lvl="3">
              <a:spcBef>
                <a:spcPts val="500"/>
              </a:spcBef>
              <a:spcAft>
                <a:spcPts val="0"/>
              </a:spcAft>
              <a:buClr>
                <a:schemeClr val="lt1"/>
              </a:buClr>
              <a:buSzPts val="800"/>
              <a:buNone/>
              <a:defRPr sz="800">
                <a:solidFill>
                  <a:schemeClr val="lt1"/>
                </a:solidFill>
              </a:defRPr>
            </a:lvl4pPr>
            <a:lvl5pPr lvl="4">
              <a:spcBef>
                <a:spcPts val="500"/>
              </a:spcBef>
              <a:spcAft>
                <a:spcPts val="0"/>
              </a:spcAft>
              <a:buClr>
                <a:schemeClr val="lt1"/>
              </a:buClr>
              <a:buSzPts val="800"/>
              <a:buNone/>
              <a:defRPr sz="800">
                <a:solidFill>
                  <a:schemeClr val="lt1"/>
                </a:solidFill>
              </a:defRPr>
            </a:lvl5pPr>
            <a:lvl6pPr lvl="5">
              <a:spcBef>
                <a:spcPts val="500"/>
              </a:spcBef>
              <a:spcAft>
                <a:spcPts val="0"/>
              </a:spcAft>
              <a:buClr>
                <a:schemeClr val="lt1"/>
              </a:buClr>
              <a:buSzPts val="800"/>
              <a:buNone/>
              <a:defRPr sz="800">
                <a:solidFill>
                  <a:schemeClr val="lt1"/>
                </a:solidFill>
              </a:defRPr>
            </a:lvl6pPr>
            <a:lvl7pPr lvl="6">
              <a:spcBef>
                <a:spcPts val="500"/>
              </a:spcBef>
              <a:spcAft>
                <a:spcPts val="0"/>
              </a:spcAft>
              <a:buClr>
                <a:schemeClr val="lt1"/>
              </a:buClr>
              <a:buSzPts val="800"/>
              <a:buNone/>
              <a:defRPr sz="800">
                <a:solidFill>
                  <a:schemeClr val="lt1"/>
                </a:solidFill>
              </a:defRPr>
            </a:lvl7pPr>
            <a:lvl8pPr lvl="7">
              <a:spcBef>
                <a:spcPts val="500"/>
              </a:spcBef>
              <a:spcAft>
                <a:spcPts val="0"/>
              </a:spcAft>
              <a:buClr>
                <a:schemeClr val="lt1"/>
              </a:buClr>
              <a:buSzPts val="800"/>
              <a:buNone/>
              <a:defRPr sz="800">
                <a:solidFill>
                  <a:schemeClr val="lt1"/>
                </a:solidFill>
              </a:defRPr>
            </a:lvl8pPr>
            <a:lvl9pPr lvl="8">
              <a:spcBef>
                <a:spcPts val="500"/>
              </a:spcBef>
              <a:spcAft>
                <a:spcPts val="500"/>
              </a:spcAft>
              <a:buClr>
                <a:schemeClr val="lt1"/>
              </a:buClr>
              <a:buSzPts val="800"/>
              <a:buNone/>
              <a:defRPr sz="800">
                <a:solidFill>
                  <a:schemeClr val="lt1"/>
                </a:solidFill>
              </a:defRPr>
            </a:lvl9pPr>
          </a:lstStyle>
          <a:p/>
        </p:txBody>
      </p:sp>
      <p:sp>
        <p:nvSpPr>
          <p:cNvPr id="1547" name="Google Shape;1547;p189"/>
          <p:cNvSpPr/>
          <p:nvPr>
            <p:ph idx="5" type="pic"/>
          </p:nvPr>
        </p:nvSpPr>
        <p:spPr>
          <a:xfrm>
            <a:off x="462775" y="1946900"/>
            <a:ext cx="2577300" cy="1253400"/>
          </a:xfrm>
          <a:prstGeom prst="rect">
            <a:avLst/>
          </a:prstGeom>
          <a:noFill/>
          <a:ln>
            <a:noFill/>
          </a:ln>
        </p:spPr>
      </p:sp>
      <p:sp>
        <p:nvSpPr>
          <p:cNvPr id="1548" name="Google Shape;1548;p189"/>
          <p:cNvSpPr/>
          <p:nvPr>
            <p:ph idx="6" type="pic"/>
          </p:nvPr>
        </p:nvSpPr>
        <p:spPr>
          <a:xfrm>
            <a:off x="3287375" y="1946900"/>
            <a:ext cx="2577300" cy="1253400"/>
          </a:xfrm>
          <a:prstGeom prst="rect">
            <a:avLst/>
          </a:prstGeom>
          <a:noFill/>
          <a:ln>
            <a:noFill/>
          </a:ln>
        </p:spPr>
      </p:sp>
      <p:sp>
        <p:nvSpPr>
          <p:cNvPr id="1549" name="Google Shape;1549;p189"/>
          <p:cNvSpPr/>
          <p:nvPr>
            <p:ph idx="7" type="pic"/>
          </p:nvPr>
        </p:nvSpPr>
        <p:spPr>
          <a:xfrm>
            <a:off x="6091125" y="1946900"/>
            <a:ext cx="2577300" cy="1253400"/>
          </a:xfrm>
          <a:prstGeom prst="rect">
            <a:avLst/>
          </a:prstGeom>
          <a:noFill/>
          <a:ln>
            <a:noFill/>
          </a:ln>
        </p:spPr>
      </p:sp>
      <p:pic>
        <p:nvPicPr>
          <p:cNvPr id="1550" name="Google Shape;1550;p18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551" name="Google Shape;1551;p18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552" name="Google Shape;1552;p18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1553" name="Shape 1553"/>
        <p:cNvGrpSpPr/>
        <p:nvPr/>
      </p:nvGrpSpPr>
      <p:grpSpPr>
        <a:xfrm>
          <a:off x="0" y="0"/>
          <a:ext cx="0" cy="0"/>
          <a:chOff x="0" y="0"/>
          <a:chExt cx="0" cy="0"/>
        </a:xfrm>
      </p:grpSpPr>
      <p:sp>
        <p:nvSpPr>
          <p:cNvPr id="1554" name="Google Shape;1554;p190"/>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555" name="Google Shape;1555;p19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556" name="Google Shape;1556;p190"/>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557" name="Google Shape;1557;p190"/>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558" name="Google Shape;1558;p190"/>
          <p:cNvSpPr/>
          <p:nvPr>
            <p:ph idx="3" type="pic"/>
          </p:nvPr>
        </p:nvSpPr>
        <p:spPr>
          <a:xfrm>
            <a:off x="6111950" y="486725"/>
            <a:ext cx="2574900" cy="4176600"/>
          </a:xfrm>
          <a:prstGeom prst="rect">
            <a:avLst/>
          </a:prstGeom>
          <a:noFill/>
          <a:ln>
            <a:noFill/>
          </a:ln>
        </p:spPr>
      </p:sp>
      <p:pic>
        <p:nvPicPr>
          <p:cNvPr id="1559" name="Google Shape;1559;p19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560" name="Google Shape;1560;p19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1561" name="Shape 1561"/>
        <p:cNvGrpSpPr/>
        <p:nvPr/>
      </p:nvGrpSpPr>
      <p:grpSpPr>
        <a:xfrm>
          <a:off x="0" y="0"/>
          <a:ext cx="0" cy="0"/>
          <a:chOff x="0" y="0"/>
          <a:chExt cx="0" cy="0"/>
        </a:xfrm>
      </p:grpSpPr>
      <p:sp>
        <p:nvSpPr>
          <p:cNvPr id="1562" name="Google Shape;1562;p191"/>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563" name="Google Shape;1563;p19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564" name="Google Shape;1564;p191"/>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565" name="Google Shape;1565;p191"/>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566" name="Google Shape;1566;p191"/>
          <p:cNvSpPr/>
          <p:nvPr>
            <p:ph idx="3" type="pic"/>
          </p:nvPr>
        </p:nvSpPr>
        <p:spPr>
          <a:xfrm>
            <a:off x="6111950" y="486725"/>
            <a:ext cx="2574900" cy="4176600"/>
          </a:xfrm>
          <a:prstGeom prst="rect">
            <a:avLst/>
          </a:prstGeom>
          <a:noFill/>
          <a:ln>
            <a:noFill/>
          </a:ln>
        </p:spPr>
      </p:sp>
      <p:sp>
        <p:nvSpPr>
          <p:cNvPr id="1567" name="Google Shape;1567;p191"/>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1568" name="Google Shape;1568;p191"/>
          <p:cNvPicPr preferRelativeResize="0"/>
          <p:nvPr/>
        </p:nvPicPr>
        <p:blipFill>
          <a:blip r:embed="rId2">
            <a:alphaModFix/>
          </a:blip>
          <a:stretch>
            <a:fillRect/>
          </a:stretch>
        </p:blipFill>
        <p:spPr>
          <a:xfrm>
            <a:off x="8080600" y="4834312"/>
            <a:ext cx="606197" cy="148075"/>
          </a:xfrm>
          <a:prstGeom prst="rect">
            <a:avLst/>
          </a:prstGeom>
          <a:noFill/>
          <a:ln>
            <a:noFill/>
          </a:ln>
        </p:spPr>
      </p:pic>
      <p:pic>
        <p:nvPicPr>
          <p:cNvPr id="1569" name="Google Shape;1569;p191"/>
          <p:cNvPicPr preferRelativeResize="0"/>
          <p:nvPr/>
        </p:nvPicPr>
        <p:blipFill rotWithShape="1">
          <a:blip r:embed="rId3">
            <a:alphaModFix/>
          </a:blip>
          <a:srcRect b="0" l="129" r="119" t="0"/>
          <a:stretch/>
        </p:blipFill>
        <p:spPr>
          <a:xfrm>
            <a:off x="8080600" y="4834312"/>
            <a:ext cx="606198" cy="148076"/>
          </a:xfrm>
          <a:prstGeom prst="rect">
            <a:avLst/>
          </a:prstGeom>
          <a:noFill/>
          <a:ln>
            <a:noFill/>
          </a:ln>
        </p:spPr>
      </p:pic>
      <p:sp>
        <p:nvSpPr>
          <p:cNvPr id="1570" name="Google Shape;1570;p191"/>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571" name="Google Shape;1571;p19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1572" name="Shape 1572"/>
        <p:cNvGrpSpPr/>
        <p:nvPr/>
      </p:nvGrpSpPr>
      <p:grpSpPr>
        <a:xfrm>
          <a:off x="0" y="0"/>
          <a:ext cx="0" cy="0"/>
          <a:chOff x="0" y="0"/>
          <a:chExt cx="0" cy="0"/>
        </a:xfrm>
      </p:grpSpPr>
      <p:sp>
        <p:nvSpPr>
          <p:cNvPr id="1573" name="Google Shape;1573;p192"/>
          <p:cNvSpPr/>
          <p:nvPr>
            <p:ph idx="2" type="pic"/>
          </p:nvPr>
        </p:nvSpPr>
        <p:spPr>
          <a:xfrm>
            <a:off x="3276600" y="486725"/>
            <a:ext cx="2590800" cy="4176600"/>
          </a:xfrm>
          <a:prstGeom prst="rect">
            <a:avLst/>
          </a:prstGeom>
          <a:noFill/>
          <a:ln>
            <a:noFill/>
          </a:ln>
        </p:spPr>
      </p:sp>
      <p:sp>
        <p:nvSpPr>
          <p:cNvPr id="1574" name="Google Shape;1574;p192"/>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575" name="Google Shape;1575;p19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576" name="Google Shape;1576;p192"/>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1577" name="Google Shape;1577;p19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578" name="Google Shape;1578;p19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1579" name="Shape 1579"/>
        <p:cNvGrpSpPr/>
        <p:nvPr/>
      </p:nvGrpSpPr>
      <p:grpSpPr>
        <a:xfrm>
          <a:off x="0" y="0"/>
          <a:ext cx="0" cy="0"/>
          <a:chOff x="0" y="0"/>
          <a:chExt cx="0" cy="0"/>
        </a:xfrm>
      </p:grpSpPr>
      <p:sp>
        <p:nvSpPr>
          <p:cNvPr id="1580" name="Google Shape;1580;p193"/>
          <p:cNvSpPr/>
          <p:nvPr>
            <p:ph idx="2" type="pic"/>
          </p:nvPr>
        </p:nvSpPr>
        <p:spPr>
          <a:xfrm>
            <a:off x="3276600" y="486725"/>
            <a:ext cx="2590800" cy="4176600"/>
          </a:xfrm>
          <a:prstGeom prst="rect">
            <a:avLst/>
          </a:prstGeom>
          <a:noFill/>
          <a:ln>
            <a:noFill/>
          </a:ln>
        </p:spPr>
      </p:sp>
      <p:sp>
        <p:nvSpPr>
          <p:cNvPr id="1581" name="Google Shape;1581;p193"/>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582" name="Google Shape;1582;p193"/>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pic>
        <p:nvPicPr>
          <p:cNvPr id="1583" name="Google Shape;1583;p19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584" name="Google Shape;1584;p19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585" name="Google Shape;1585;p19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172" name="Shape 172"/>
        <p:cNvGrpSpPr/>
        <p:nvPr/>
      </p:nvGrpSpPr>
      <p:grpSpPr>
        <a:xfrm>
          <a:off x="0" y="0"/>
          <a:ext cx="0" cy="0"/>
          <a:chOff x="0" y="0"/>
          <a:chExt cx="0" cy="0"/>
        </a:xfrm>
      </p:grpSpPr>
      <p:sp>
        <p:nvSpPr>
          <p:cNvPr id="173" name="Google Shape;173;p20"/>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0"/>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SzPts val="2400"/>
              <a:buNone/>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75" name="Google Shape;175;p2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76" name="Google Shape;176;p20"/>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77" name="Google Shape;177;p2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78" name="Google Shape;178;p20"/>
          <p:cNvSpPr/>
          <p:nvPr>
            <p:ph idx="2" type="pic"/>
          </p:nvPr>
        </p:nvSpPr>
        <p:spPr>
          <a:xfrm>
            <a:off x="3710250" y="494700"/>
            <a:ext cx="4976700" cy="4168500"/>
          </a:xfrm>
          <a:prstGeom prst="rect">
            <a:avLst/>
          </a:prstGeom>
          <a:noFill/>
          <a:ln>
            <a:noFill/>
          </a:ln>
        </p:spPr>
      </p:sp>
      <p:sp>
        <p:nvSpPr>
          <p:cNvPr id="179" name="Google Shape;179;p2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1586" name="Shape 1586"/>
        <p:cNvGrpSpPr/>
        <p:nvPr/>
      </p:nvGrpSpPr>
      <p:grpSpPr>
        <a:xfrm>
          <a:off x="0" y="0"/>
          <a:ext cx="0" cy="0"/>
          <a:chOff x="0" y="0"/>
          <a:chExt cx="0" cy="0"/>
        </a:xfrm>
      </p:grpSpPr>
      <p:sp>
        <p:nvSpPr>
          <p:cNvPr id="1587" name="Google Shape;1587;p194"/>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588" name="Google Shape;1588;p194"/>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1589" name="Google Shape;1589;p194"/>
          <p:cNvSpPr/>
          <p:nvPr>
            <p:ph idx="3" type="pic"/>
          </p:nvPr>
        </p:nvSpPr>
        <p:spPr>
          <a:xfrm>
            <a:off x="457200" y="486725"/>
            <a:ext cx="2590800" cy="4176600"/>
          </a:xfrm>
          <a:prstGeom prst="rect">
            <a:avLst/>
          </a:prstGeom>
          <a:noFill/>
          <a:ln>
            <a:noFill/>
          </a:ln>
        </p:spPr>
      </p:sp>
      <p:sp>
        <p:nvSpPr>
          <p:cNvPr id="1590" name="Google Shape;1590;p194"/>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591" name="Google Shape;1591;p19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pic>
        <p:nvPicPr>
          <p:cNvPr id="1592" name="Google Shape;1592;p19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593" name="Google Shape;1593;p19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1594" name="Shape 1594"/>
        <p:cNvGrpSpPr/>
        <p:nvPr/>
      </p:nvGrpSpPr>
      <p:grpSpPr>
        <a:xfrm>
          <a:off x="0" y="0"/>
          <a:ext cx="0" cy="0"/>
          <a:chOff x="0" y="0"/>
          <a:chExt cx="0" cy="0"/>
        </a:xfrm>
      </p:grpSpPr>
      <p:sp>
        <p:nvSpPr>
          <p:cNvPr id="1595" name="Google Shape;1595;p195"/>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596" name="Google Shape;1596;p195"/>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1597" name="Google Shape;1597;p195"/>
          <p:cNvSpPr/>
          <p:nvPr>
            <p:ph idx="3" type="pic"/>
          </p:nvPr>
        </p:nvSpPr>
        <p:spPr>
          <a:xfrm>
            <a:off x="457200" y="486725"/>
            <a:ext cx="2590800" cy="4176600"/>
          </a:xfrm>
          <a:prstGeom prst="rect">
            <a:avLst/>
          </a:prstGeom>
          <a:noFill/>
          <a:ln>
            <a:noFill/>
          </a:ln>
        </p:spPr>
      </p:sp>
      <p:sp>
        <p:nvSpPr>
          <p:cNvPr id="1598" name="Google Shape;1598;p195"/>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pic>
        <p:nvPicPr>
          <p:cNvPr id="1599" name="Google Shape;1599;p195"/>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600" name="Google Shape;1600;p19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601" name="Google Shape;1601;p19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1602" name="Shape 1602"/>
        <p:cNvGrpSpPr/>
        <p:nvPr/>
      </p:nvGrpSpPr>
      <p:grpSpPr>
        <a:xfrm>
          <a:off x="0" y="0"/>
          <a:ext cx="0" cy="0"/>
          <a:chOff x="0" y="0"/>
          <a:chExt cx="0" cy="0"/>
        </a:xfrm>
      </p:grpSpPr>
      <p:sp>
        <p:nvSpPr>
          <p:cNvPr id="1603" name="Google Shape;1603;p196"/>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a:lnSpc>
                <a:spcPct val="100000"/>
              </a:lnSpc>
              <a:spcBef>
                <a:spcPts val="0"/>
              </a:spcBef>
              <a:spcAft>
                <a:spcPts val="0"/>
              </a:spcAft>
              <a:buSzPts val="1800"/>
              <a:buNone/>
              <a:defRPr sz="1800"/>
            </a:lvl1pPr>
            <a:lvl2pPr lvl="1">
              <a:lnSpc>
                <a:spcPct val="100000"/>
              </a:lnSpc>
              <a:spcBef>
                <a:spcPts val="1000"/>
              </a:spcBef>
              <a:spcAft>
                <a:spcPts val="0"/>
              </a:spcAft>
              <a:buSzPts val="1400"/>
              <a:buNone/>
              <a:defRPr sz="1400"/>
            </a:lvl2pPr>
            <a:lvl3pPr lvl="2">
              <a:lnSpc>
                <a:spcPct val="100000"/>
              </a:lnSpc>
              <a:spcBef>
                <a:spcPts val="800"/>
              </a:spcBef>
              <a:spcAft>
                <a:spcPts val="0"/>
              </a:spcAft>
              <a:buSzPts val="1200"/>
              <a:buNone/>
              <a:defRPr sz="1200"/>
            </a:lvl3pPr>
            <a:lvl4pPr lvl="3">
              <a:lnSpc>
                <a:spcPct val="100000"/>
              </a:lnSpc>
              <a:spcBef>
                <a:spcPts val="500"/>
              </a:spcBef>
              <a:spcAft>
                <a:spcPts val="0"/>
              </a:spcAft>
              <a:buSzPts val="1200"/>
              <a:buNone/>
              <a:defRPr sz="1200"/>
            </a:lvl4pPr>
            <a:lvl5pPr lvl="4">
              <a:lnSpc>
                <a:spcPct val="100000"/>
              </a:lnSpc>
              <a:spcBef>
                <a:spcPts val="500"/>
              </a:spcBef>
              <a:spcAft>
                <a:spcPts val="0"/>
              </a:spcAft>
              <a:buSzPts val="1200"/>
              <a:buNone/>
              <a:defRPr sz="1200"/>
            </a:lvl5pPr>
            <a:lvl6pPr lvl="5">
              <a:lnSpc>
                <a:spcPct val="100000"/>
              </a:lnSpc>
              <a:spcBef>
                <a:spcPts val="500"/>
              </a:spcBef>
              <a:spcAft>
                <a:spcPts val="0"/>
              </a:spcAft>
              <a:buSzPts val="1200"/>
              <a:buNone/>
              <a:defRPr sz="1200"/>
            </a:lvl6pPr>
            <a:lvl7pPr lvl="6">
              <a:lnSpc>
                <a:spcPct val="100000"/>
              </a:lnSpc>
              <a:spcBef>
                <a:spcPts val="500"/>
              </a:spcBef>
              <a:spcAft>
                <a:spcPts val="0"/>
              </a:spcAft>
              <a:buSzPts val="1200"/>
              <a:buNone/>
              <a:defRPr sz="1200"/>
            </a:lvl7pPr>
            <a:lvl8pPr lvl="7">
              <a:lnSpc>
                <a:spcPct val="100000"/>
              </a:lnSpc>
              <a:spcBef>
                <a:spcPts val="500"/>
              </a:spcBef>
              <a:spcAft>
                <a:spcPts val="0"/>
              </a:spcAft>
              <a:buSzPts val="1200"/>
              <a:buNone/>
              <a:defRPr sz="1200"/>
            </a:lvl8pPr>
            <a:lvl9pPr lvl="8">
              <a:lnSpc>
                <a:spcPct val="100000"/>
              </a:lnSpc>
              <a:spcBef>
                <a:spcPts val="500"/>
              </a:spcBef>
              <a:spcAft>
                <a:spcPts val="500"/>
              </a:spcAft>
              <a:buSzPts val="1200"/>
              <a:buNone/>
              <a:defRPr sz="1200"/>
            </a:lvl9pPr>
          </a:lstStyle>
          <a:p/>
        </p:txBody>
      </p:sp>
      <p:sp>
        <p:nvSpPr>
          <p:cNvPr id="1604" name="Google Shape;1604;p196"/>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1605" name="Google Shape;1605;p196"/>
          <p:cNvGrpSpPr/>
          <p:nvPr/>
        </p:nvGrpSpPr>
        <p:grpSpPr>
          <a:xfrm>
            <a:off x="4822703" y="31"/>
            <a:ext cx="4321568" cy="5143648"/>
            <a:chOff x="3991150" y="848375"/>
            <a:chExt cx="3376225" cy="4018475"/>
          </a:xfrm>
        </p:grpSpPr>
        <p:sp>
          <p:nvSpPr>
            <p:cNvPr id="1606" name="Google Shape;1606;p196"/>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196"/>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8" name="Google Shape;1608;p196"/>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09" name="Google Shape;1609;p19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pic>
        <p:nvPicPr>
          <p:cNvPr id="1610" name="Google Shape;1610;p19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611" name="Google Shape;1611;p19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1612" name="Google Shape;1612;p196"/>
          <p:cNvSpPr/>
          <p:nvPr>
            <p:ph idx="2" type="pic"/>
          </p:nvPr>
        </p:nvSpPr>
        <p:spPr>
          <a:xfrm>
            <a:off x="1123950" y="1943100"/>
            <a:ext cx="1257300" cy="1257300"/>
          </a:xfrm>
          <a:prstGeom prst="ellipse">
            <a:avLst/>
          </a:prstGeom>
          <a:noFill/>
          <a:ln>
            <a:noFill/>
          </a:ln>
        </p:spPr>
      </p:sp>
      <p:sp>
        <p:nvSpPr>
          <p:cNvPr id="1613" name="Google Shape;1613;p196"/>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algn="ctr">
              <a:spcBef>
                <a:spcPts val="0"/>
              </a:spcBef>
              <a:spcAft>
                <a:spcPts val="0"/>
              </a:spcAft>
              <a:buSzPts val="900"/>
              <a:buFont typeface="Inter Light"/>
              <a:buNone/>
              <a:defRPr sz="900">
                <a:latin typeface="Inter Light"/>
                <a:ea typeface="Inter Light"/>
                <a:cs typeface="Inter Light"/>
                <a:sym typeface="Inter Light"/>
              </a:defRPr>
            </a:lvl1pPr>
            <a:lvl2pPr lvl="1" algn="ctr">
              <a:spcBef>
                <a:spcPts val="0"/>
              </a:spcBef>
              <a:spcAft>
                <a:spcPts val="0"/>
              </a:spcAft>
              <a:buSzPts val="500"/>
              <a:buFont typeface="Inter Light"/>
              <a:buNone/>
              <a:defRPr sz="500">
                <a:latin typeface="Inter Light"/>
                <a:ea typeface="Inter Light"/>
                <a:cs typeface="Inter Light"/>
                <a:sym typeface="Inter Light"/>
              </a:defRPr>
            </a:lvl2pPr>
            <a:lvl3pPr lvl="2"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1614" name="Shape 1614"/>
        <p:cNvGrpSpPr/>
        <p:nvPr/>
      </p:nvGrpSpPr>
      <p:grpSpPr>
        <a:xfrm>
          <a:off x="0" y="0"/>
          <a:ext cx="0" cy="0"/>
          <a:chOff x="0" y="0"/>
          <a:chExt cx="0" cy="0"/>
        </a:xfrm>
      </p:grpSpPr>
      <p:grpSp>
        <p:nvGrpSpPr>
          <p:cNvPr id="1615" name="Google Shape;1615;p197"/>
          <p:cNvGrpSpPr/>
          <p:nvPr/>
        </p:nvGrpSpPr>
        <p:grpSpPr>
          <a:xfrm>
            <a:off x="4822703" y="31"/>
            <a:ext cx="4321568" cy="5143648"/>
            <a:chOff x="4822703" y="31"/>
            <a:chExt cx="4321568" cy="5143648"/>
          </a:xfrm>
        </p:grpSpPr>
        <p:sp>
          <p:nvSpPr>
            <p:cNvPr id="1616" name="Google Shape;1616;p197"/>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p197"/>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197"/>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19" name="Google Shape;1619;p19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620" name="Google Shape;1620;p19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621" name="Google Shape;1621;p19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1622" name="Google Shape;1622;p197"/>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a:lnSpc>
                <a:spcPct val="100000"/>
              </a:lnSpc>
              <a:spcBef>
                <a:spcPts val="0"/>
              </a:spcBef>
              <a:spcAft>
                <a:spcPts val="0"/>
              </a:spcAft>
              <a:buClr>
                <a:schemeClr val="dk2"/>
              </a:buClr>
              <a:buSzPts val="1800"/>
              <a:buNone/>
              <a:defRPr sz="1800">
                <a:solidFill>
                  <a:schemeClr val="dk2"/>
                </a:solidFill>
              </a:defRPr>
            </a:lvl1pPr>
            <a:lvl2pPr lvl="1">
              <a:lnSpc>
                <a:spcPct val="100000"/>
              </a:lnSpc>
              <a:spcBef>
                <a:spcPts val="1000"/>
              </a:spcBef>
              <a:spcAft>
                <a:spcPts val="0"/>
              </a:spcAft>
              <a:buClr>
                <a:schemeClr val="dk2"/>
              </a:buClr>
              <a:buSzPts val="1400"/>
              <a:buNone/>
              <a:defRPr sz="1400">
                <a:solidFill>
                  <a:schemeClr val="dk2"/>
                </a:solidFill>
              </a:defRPr>
            </a:lvl2pPr>
            <a:lvl3pPr lvl="2">
              <a:lnSpc>
                <a:spcPct val="100000"/>
              </a:lnSpc>
              <a:spcBef>
                <a:spcPts val="800"/>
              </a:spcBef>
              <a:spcAft>
                <a:spcPts val="0"/>
              </a:spcAft>
              <a:buClr>
                <a:schemeClr val="dk2"/>
              </a:buClr>
              <a:buSzPts val="1200"/>
              <a:buNone/>
              <a:defRPr sz="1200">
                <a:solidFill>
                  <a:schemeClr val="dk2"/>
                </a:solidFill>
              </a:defRPr>
            </a:lvl3pPr>
            <a:lvl4pPr lvl="3">
              <a:lnSpc>
                <a:spcPct val="100000"/>
              </a:lnSpc>
              <a:spcBef>
                <a:spcPts val="500"/>
              </a:spcBef>
              <a:spcAft>
                <a:spcPts val="0"/>
              </a:spcAft>
              <a:buClr>
                <a:schemeClr val="dk2"/>
              </a:buClr>
              <a:buSzPts val="1200"/>
              <a:buNone/>
              <a:defRPr sz="1200">
                <a:solidFill>
                  <a:schemeClr val="dk2"/>
                </a:solidFill>
              </a:defRPr>
            </a:lvl4pPr>
            <a:lvl5pPr lvl="4">
              <a:lnSpc>
                <a:spcPct val="100000"/>
              </a:lnSpc>
              <a:spcBef>
                <a:spcPts val="500"/>
              </a:spcBef>
              <a:spcAft>
                <a:spcPts val="0"/>
              </a:spcAft>
              <a:buClr>
                <a:schemeClr val="dk2"/>
              </a:buClr>
              <a:buSzPts val="1200"/>
              <a:buNone/>
              <a:defRPr sz="1200">
                <a:solidFill>
                  <a:schemeClr val="dk2"/>
                </a:solidFill>
              </a:defRPr>
            </a:lvl5pPr>
            <a:lvl6pPr lvl="5">
              <a:lnSpc>
                <a:spcPct val="100000"/>
              </a:lnSpc>
              <a:spcBef>
                <a:spcPts val="500"/>
              </a:spcBef>
              <a:spcAft>
                <a:spcPts val="0"/>
              </a:spcAft>
              <a:buClr>
                <a:schemeClr val="dk2"/>
              </a:buClr>
              <a:buSzPts val="1200"/>
              <a:buNone/>
              <a:defRPr sz="1200">
                <a:solidFill>
                  <a:schemeClr val="dk2"/>
                </a:solidFill>
              </a:defRPr>
            </a:lvl6pPr>
            <a:lvl7pPr lvl="6">
              <a:lnSpc>
                <a:spcPct val="100000"/>
              </a:lnSpc>
              <a:spcBef>
                <a:spcPts val="500"/>
              </a:spcBef>
              <a:spcAft>
                <a:spcPts val="0"/>
              </a:spcAft>
              <a:buClr>
                <a:schemeClr val="dk2"/>
              </a:buClr>
              <a:buSzPts val="1200"/>
              <a:buNone/>
              <a:defRPr sz="1200">
                <a:solidFill>
                  <a:schemeClr val="dk2"/>
                </a:solidFill>
              </a:defRPr>
            </a:lvl7pPr>
            <a:lvl8pPr lvl="7">
              <a:lnSpc>
                <a:spcPct val="100000"/>
              </a:lnSpc>
              <a:spcBef>
                <a:spcPts val="500"/>
              </a:spcBef>
              <a:spcAft>
                <a:spcPts val="0"/>
              </a:spcAft>
              <a:buClr>
                <a:schemeClr val="dk2"/>
              </a:buClr>
              <a:buSzPts val="1200"/>
              <a:buNone/>
              <a:defRPr sz="1200">
                <a:solidFill>
                  <a:schemeClr val="dk2"/>
                </a:solidFill>
              </a:defRPr>
            </a:lvl8pPr>
            <a:lvl9pPr lvl="8">
              <a:lnSpc>
                <a:spcPct val="100000"/>
              </a:lnSpc>
              <a:spcBef>
                <a:spcPts val="500"/>
              </a:spcBef>
              <a:spcAft>
                <a:spcPts val="500"/>
              </a:spcAft>
              <a:buClr>
                <a:schemeClr val="dk2"/>
              </a:buClr>
              <a:buSzPts val="1200"/>
              <a:buNone/>
              <a:defRPr sz="1200">
                <a:solidFill>
                  <a:schemeClr val="dk2"/>
                </a:solidFill>
              </a:defRPr>
            </a:lvl9pPr>
          </a:lstStyle>
          <a:p/>
        </p:txBody>
      </p:sp>
      <p:sp>
        <p:nvSpPr>
          <p:cNvPr id="1623" name="Google Shape;1623;p197"/>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1624" name="Google Shape;1624;p197"/>
          <p:cNvSpPr/>
          <p:nvPr>
            <p:ph idx="2" type="pic"/>
          </p:nvPr>
        </p:nvSpPr>
        <p:spPr>
          <a:xfrm>
            <a:off x="1123950" y="1943100"/>
            <a:ext cx="1257300" cy="1257300"/>
          </a:xfrm>
          <a:prstGeom prst="ellipse">
            <a:avLst/>
          </a:prstGeom>
          <a:noFill/>
          <a:ln>
            <a:noFill/>
          </a:ln>
        </p:spPr>
      </p:sp>
      <p:sp>
        <p:nvSpPr>
          <p:cNvPr id="1625" name="Google Shape;1625;p197"/>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1626" name="Shape 1626"/>
        <p:cNvGrpSpPr/>
        <p:nvPr/>
      </p:nvGrpSpPr>
      <p:grpSpPr>
        <a:xfrm>
          <a:off x="0" y="0"/>
          <a:ext cx="0" cy="0"/>
          <a:chOff x="0" y="0"/>
          <a:chExt cx="0" cy="0"/>
        </a:xfrm>
      </p:grpSpPr>
      <p:grpSp>
        <p:nvGrpSpPr>
          <p:cNvPr id="1627" name="Google Shape;1627;p198"/>
          <p:cNvGrpSpPr/>
          <p:nvPr/>
        </p:nvGrpSpPr>
        <p:grpSpPr>
          <a:xfrm>
            <a:off x="4822703" y="31"/>
            <a:ext cx="4321568" cy="5143648"/>
            <a:chOff x="3991150" y="848375"/>
            <a:chExt cx="3376225" cy="4018475"/>
          </a:xfrm>
        </p:grpSpPr>
        <p:sp>
          <p:nvSpPr>
            <p:cNvPr id="1628" name="Google Shape;1628;p19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19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19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31" name="Google Shape;1631;p19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632" name="Google Shape;1632;p19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633" name="Google Shape;1633;p19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634" name="Google Shape;1634;p19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1635" name="Shape 1635"/>
        <p:cNvGrpSpPr/>
        <p:nvPr/>
      </p:nvGrpSpPr>
      <p:grpSpPr>
        <a:xfrm>
          <a:off x="0" y="0"/>
          <a:ext cx="0" cy="0"/>
          <a:chOff x="0" y="0"/>
          <a:chExt cx="0" cy="0"/>
        </a:xfrm>
      </p:grpSpPr>
      <p:grpSp>
        <p:nvGrpSpPr>
          <p:cNvPr id="1636" name="Google Shape;1636;p199"/>
          <p:cNvGrpSpPr/>
          <p:nvPr/>
        </p:nvGrpSpPr>
        <p:grpSpPr>
          <a:xfrm>
            <a:off x="4822703" y="31"/>
            <a:ext cx="4321568" cy="5143648"/>
            <a:chOff x="4822703" y="31"/>
            <a:chExt cx="4321568" cy="5143648"/>
          </a:xfrm>
        </p:grpSpPr>
        <p:sp>
          <p:nvSpPr>
            <p:cNvPr id="1637" name="Google Shape;1637;p19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8" name="Google Shape;1638;p19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9" name="Google Shape;1639;p19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40" name="Google Shape;1640;p19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pic>
        <p:nvPicPr>
          <p:cNvPr id="1641" name="Google Shape;1641;p19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642" name="Google Shape;1642;p19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643" name="Google Shape;1643;p19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1644" name="Shape 1644"/>
        <p:cNvGrpSpPr/>
        <p:nvPr/>
      </p:nvGrpSpPr>
      <p:grpSpPr>
        <a:xfrm>
          <a:off x="0" y="0"/>
          <a:ext cx="0" cy="0"/>
          <a:chOff x="0" y="0"/>
          <a:chExt cx="0" cy="0"/>
        </a:xfrm>
      </p:grpSpPr>
      <p:sp>
        <p:nvSpPr>
          <p:cNvPr id="1645" name="Google Shape;1645;p20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grpSp>
        <p:nvGrpSpPr>
          <p:cNvPr id="1646" name="Google Shape;1646;p200"/>
          <p:cNvGrpSpPr/>
          <p:nvPr/>
        </p:nvGrpSpPr>
        <p:grpSpPr>
          <a:xfrm>
            <a:off x="4822703" y="31"/>
            <a:ext cx="4321568" cy="5143648"/>
            <a:chOff x="3991150" y="848375"/>
            <a:chExt cx="3376225" cy="4018475"/>
          </a:xfrm>
        </p:grpSpPr>
        <p:sp>
          <p:nvSpPr>
            <p:cNvPr id="1647" name="Google Shape;1647;p20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20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20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50" name="Google Shape;1650;p20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651" name="Google Shape;1651;p20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1652" name="Shape 1652"/>
        <p:cNvGrpSpPr/>
        <p:nvPr/>
      </p:nvGrpSpPr>
      <p:grpSpPr>
        <a:xfrm>
          <a:off x="0" y="0"/>
          <a:ext cx="0" cy="0"/>
          <a:chOff x="0" y="0"/>
          <a:chExt cx="0" cy="0"/>
        </a:xfrm>
      </p:grpSpPr>
      <p:grpSp>
        <p:nvGrpSpPr>
          <p:cNvPr id="1653" name="Google Shape;1653;p201"/>
          <p:cNvGrpSpPr/>
          <p:nvPr/>
        </p:nvGrpSpPr>
        <p:grpSpPr>
          <a:xfrm>
            <a:off x="4822703" y="31"/>
            <a:ext cx="4321568" cy="5143648"/>
            <a:chOff x="4822703" y="31"/>
            <a:chExt cx="4321568" cy="5143648"/>
          </a:xfrm>
        </p:grpSpPr>
        <p:sp>
          <p:nvSpPr>
            <p:cNvPr id="1654" name="Google Shape;1654;p20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20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20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57" name="Google Shape;1657;p20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1658" name="Google Shape;1658;p201"/>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659" name="Google Shape;1659;p20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1660" name="Shape 1660"/>
        <p:cNvGrpSpPr/>
        <p:nvPr/>
      </p:nvGrpSpPr>
      <p:grpSpPr>
        <a:xfrm>
          <a:off x="0" y="0"/>
          <a:ext cx="0" cy="0"/>
          <a:chOff x="0" y="0"/>
          <a:chExt cx="0" cy="0"/>
        </a:xfrm>
      </p:grpSpPr>
      <p:sp>
        <p:nvSpPr>
          <p:cNvPr id="1661" name="Google Shape;1661;p202"/>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1662" name="Google Shape;1662;p202"/>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1663" name="Shape 1663"/>
        <p:cNvGrpSpPr/>
        <p:nvPr/>
      </p:nvGrpSpPr>
      <p:grpSpPr>
        <a:xfrm>
          <a:off x="0" y="0"/>
          <a:ext cx="0" cy="0"/>
          <a:chOff x="0" y="0"/>
          <a:chExt cx="0" cy="0"/>
        </a:xfrm>
      </p:grpSpPr>
      <p:sp>
        <p:nvSpPr>
          <p:cNvPr id="1664" name="Google Shape;1664;p203"/>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1665" name="Google Shape;1665;p203"/>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17" name="Google Shape;17;p3"/>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8" name="Google Shape;18;p3"/>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19" name="Google Shape;19;p3"/>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180" name="Shape 180"/>
        <p:cNvGrpSpPr/>
        <p:nvPr/>
      </p:nvGrpSpPr>
      <p:grpSpPr>
        <a:xfrm>
          <a:off x="0" y="0"/>
          <a:ext cx="0" cy="0"/>
          <a:chOff x="0" y="0"/>
          <a:chExt cx="0" cy="0"/>
        </a:xfrm>
      </p:grpSpPr>
      <p:sp>
        <p:nvSpPr>
          <p:cNvPr id="181" name="Google Shape;181;p21"/>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1"/>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dk2"/>
              </a:buClr>
              <a:buSzPts val="2400"/>
              <a:buNone/>
              <a:defRPr>
                <a:solidFill>
                  <a:schemeClr val="dk2"/>
                </a:solidFill>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83" name="Google Shape;183;p2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84" name="Google Shape;184;p21"/>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185" name="Google Shape;185;p2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86" name="Google Shape;186;p21"/>
          <p:cNvSpPr/>
          <p:nvPr>
            <p:ph idx="2" type="pic"/>
          </p:nvPr>
        </p:nvSpPr>
        <p:spPr>
          <a:xfrm>
            <a:off x="3710250" y="494700"/>
            <a:ext cx="4976700" cy="4168500"/>
          </a:xfrm>
          <a:prstGeom prst="rect">
            <a:avLst/>
          </a:prstGeom>
          <a:noFill/>
          <a:ln>
            <a:noFill/>
          </a:ln>
        </p:spPr>
      </p:sp>
      <p:sp>
        <p:nvSpPr>
          <p:cNvPr id="187" name="Google Shape;187;p2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Call Out 1">
  <p:cSld name="CUSTOM_2_1_1_1_1_1_1_3_1_1">
    <p:spTree>
      <p:nvGrpSpPr>
        <p:cNvPr id="1666" name="Shape 1666"/>
        <p:cNvGrpSpPr/>
        <p:nvPr/>
      </p:nvGrpSpPr>
      <p:grpSpPr>
        <a:xfrm>
          <a:off x="0" y="0"/>
          <a:ext cx="0" cy="0"/>
          <a:chOff x="0" y="0"/>
          <a:chExt cx="0" cy="0"/>
        </a:xfrm>
      </p:grpSpPr>
      <p:sp>
        <p:nvSpPr>
          <p:cNvPr id="1667" name="Google Shape;1667;p204"/>
          <p:cNvSpPr txBox="1"/>
          <p:nvPr>
            <p:ph type="title"/>
          </p:nvPr>
        </p:nvSpPr>
        <p:spPr>
          <a:xfrm>
            <a:off x="647636" y="199646"/>
            <a:ext cx="7848600" cy="455700"/>
          </a:xfrm>
          <a:prstGeom prst="rect">
            <a:avLst/>
          </a:prstGeom>
        </p:spPr>
        <p:txBody>
          <a:bodyPr anchorCtr="0" anchor="t" bIns="0" lIns="0" spcFirstLastPara="1" rIns="0" wrap="square" tIns="0">
            <a:noAutofit/>
          </a:bodyPr>
          <a:lstStyle>
            <a:lvl1pPr lvl="0" algn="ctr">
              <a:spcBef>
                <a:spcPts val="0"/>
              </a:spcBef>
              <a:spcAft>
                <a:spcPts val="0"/>
              </a:spcAft>
              <a:buNone/>
              <a:defRPr sz="2600">
                <a:latin typeface="Open Sans Light"/>
                <a:ea typeface="Open Sans Light"/>
                <a:cs typeface="Open Sans Light"/>
                <a:sym typeface="Open Sans Light"/>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1668" name="Google Shape;1668;p204"/>
          <p:cNvSpPr/>
          <p:nvPr/>
        </p:nvSpPr>
        <p:spPr>
          <a:xfrm>
            <a:off x="4261236" y="764474"/>
            <a:ext cx="621600" cy="9000"/>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sp>
        <p:nvSpPr>
          <p:cNvPr id="1669" name="Google Shape;1669;p204"/>
          <p:cNvSpPr txBox="1"/>
          <p:nvPr>
            <p:ph idx="12" type="sldNum"/>
          </p:nvPr>
        </p:nvSpPr>
        <p:spPr>
          <a:xfrm>
            <a:off x="8699287" y="4845970"/>
            <a:ext cx="261000" cy="107700"/>
          </a:xfrm>
          <a:prstGeom prst="rect">
            <a:avLst/>
          </a:prstGeom>
        </p:spPr>
        <p:txBody>
          <a:bodyPr anchorCtr="0" anchor="t" bIns="0" lIns="0" spcFirstLastPara="1" rIns="0" wrap="square" tIns="0">
            <a:spAutoFit/>
          </a:bodyPr>
          <a:lstStyle>
            <a:lvl1pPr lvl="0" algn="r">
              <a:buNone/>
              <a:defRPr>
                <a:solidFill>
                  <a:schemeClr val="dk1"/>
                </a:solidFill>
                <a:latin typeface="Open Sans Light"/>
                <a:ea typeface="Open Sans Light"/>
                <a:cs typeface="Open Sans Light"/>
                <a:sym typeface="Open Sans Light"/>
              </a:defRPr>
            </a:lvl1pPr>
            <a:lvl2pPr lvl="1" algn="r">
              <a:buNone/>
              <a:defRPr>
                <a:solidFill>
                  <a:schemeClr val="dk1"/>
                </a:solidFill>
                <a:latin typeface="Open Sans Light"/>
                <a:ea typeface="Open Sans Light"/>
                <a:cs typeface="Open Sans Light"/>
                <a:sym typeface="Open Sans Light"/>
              </a:defRPr>
            </a:lvl2pPr>
            <a:lvl3pPr lvl="2" algn="r">
              <a:buNone/>
              <a:defRPr>
                <a:solidFill>
                  <a:schemeClr val="dk1"/>
                </a:solidFill>
                <a:latin typeface="Open Sans Light"/>
                <a:ea typeface="Open Sans Light"/>
                <a:cs typeface="Open Sans Light"/>
                <a:sym typeface="Open Sans Light"/>
              </a:defRPr>
            </a:lvl3pPr>
            <a:lvl4pPr lvl="3" algn="r">
              <a:buNone/>
              <a:defRPr>
                <a:solidFill>
                  <a:schemeClr val="dk1"/>
                </a:solidFill>
                <a:latin typeface="Open Sans Light"/>
                <a:ea typeface="Open Sans Light"/>
                <a:cs typeface="Open Sans Light"/>
                <a:sym typeface="Open Sans Light"/>
              </a:defRPr>
            </a:lvl4pPr>
            <a:lvl5pPr lvl="4" algn="r">
              <a:buNone/>
              <a:defRPr>
                <a:solidFill>
                  <a:schemeClr val="dk1"/>
                </a:solidFill>
                <a:latin typeface="Open Sans Light"/>
                <a:ea typeface="Open Sans Light"/>
                <a:cs typeface="Open Sans Light"/>
                <a:sym typeface="Open Sans Light"/>
              </a:defRPr>
            </a:lvl5pPr>
            <a:lvl6pPr lvl="5" algn="r">
              <a:buNone/>
              <a:defRPr>
                <a:solidFill>
                  <a:schemeClr val="dk1"/>
                </a:solidFill>
                <a:latin typeface="Open Sans Light"/>
                <a:ea typeface="Open Sans Light"/>
                <a:cs typeface="Open Sans Light"/>
                <a:sym typeface="Open Sans Light"/>
              </a:defRPr>
            </a:lvl6pPr>
            <a:lvl7pPr lvl="6" algn="r">
              <a:buNone/>
              <a:defRPr>
                <a:solidFill>
                  <a:schemeClr val="dk1"/>
                </a:solidFill>
                <a:latin typeface="Open Sans Light"/>
                <a:ea typeface="Open Sans Light"/>
                <a:cs typeface="Open Sans Light"/>
                <a:sym typeface="Open Sans Light"/>
              </a:defRPr>
            </a:lvl7pPr>
            <a:lvl8pPr lvl="7" algn="r">
              <a:buNone/>
              <a:defRPr>
                <a:solidFill>
                  <a:schemeClr val="dk1"/>
                </a:solidFill>
                <a:latin typeface="Open Sans Light"/>
                <a:ea typeface="Open Sans Light"/>
                <a:cs typeface="Open Sans Light"/>
                <a:sym typeface="Open Sans Light"/>
              </a:defRPr>
            </a:lvl8pPr>
            <a:lvl9pPr lvl="8" algn="r">
              <a:buNone/>
              <a:defRPr>
                <a:solidFill>
                  <a:schemeClr val="dk1"/>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p:cSld name="DEFAULT">
    <p:bg>
      <p:bgPr>
        <a:solidFill>
          <a:schemeClr val="lt1"/>
        </a:solidFill>
      </p:bgPr>
    </p:bg>
    <p:spTree>
      <p:nvGrpSpPr>
        <p:cNvPr id="1670" name="Shape 1670"/>
        <p:cNvGrpSpPr/>
        <p:nvPr/>
      </p:nvGrpSpPr>
      <p:grpSpPr>
        <a:xfrm>
          <a:off x="0" y="0"/>
          <a:ext cx="0" cy="0"/>
          <a:chOff x="0" y="0"/>
          <a:chExt cx="0" cy="0"/>
        </a:xfrm>
      </p:grpSpPr>
      <p:pic>
        <p:nvPicPr>
          <p:cNvPr id="1671" name="Google Shape;1671;p205"/>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1672" name="Google Shape;1672;p205"/>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1673" name="Google Shape;1673;p205"/>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1674" name="Google Shape;1674;p205"/>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algn="r">
              <a:buNone/>
              <a:defRPr sz="600">
                <a:latin typeface="Open Sans Light"/>
                <a:ea typeface="Open Sans Light"/>
                <a:cs typeface="Open Sans Light"/>
                <a:sym typeface="Open Sans Light"/>
              </a:defRPr>
            </a:lvl1pPr>
            <a:lvl2pPr lvl="1" algn="r">
              <a:buNone/>
              <a:defRPr sz="600">
                <a:latin typeface="Open Sans Light"/>
                <a:ea typeface="Open Sans Light"/>
                <a:cs typeface="Open Sans Light"/>
                <a:sym typeface="Open Sans Light"/>
              </a:defRPr>
            </a:lvl2pPr>
            <a:lvl3pPr lvl="2" algn="r">
              <a:buNone/>
              <a:defRPr sz="600">
                <a:latin typeface="Open Sans Light"/>
                <a:ea typeface="Open Sans Light"/>
                <a:cs typeface="Open Sans Light"/>
                <a:sym typeface="Open Sans Light"/>
              </a:defRPr>
            </a:lvl3pPr>
            <a:lvl4pPr lvl="3" algn="r">
              <a:buNone/>
              <a:defRPr sz="600">
                <a:latin typeface="Open Sans Light"/>
                <a:ea typeface="Open Sans Light"/>
                <a:cs typeface="Open Sans Light"/>
                <a:sym typeface="Open Sans Light"/>
              </a:defRPr>
            </a:lvl4pPr>
            <a:lvl5pPr lvl="4" algn="r">
              <a:buNone/>
              <a:defRPr sz="600">
                <a:latin typeface="Open Sans Light"/>
                <a:ea typeface="Open Sans Light"/>
                <a:cs typeface="Open Sans Light"/>
                <a:sym typeface="Open Sans Light"/>
              </a:defRPr>
            </a:lvl5pPr>
            <a:lvl6pPr lvl="5" algn="r">
              <a:buNone/>
              <a:defRPr sz="600">
                <a:latin typeface="Open Sans Light"/>
                <a:ea typeface="Open Sans Light"/>
                <a:cs typeface="Open Sans Light"/>
                <a:sym typeface="Open Sans Light"/>
              </a:defRPr>
            </a:lvl6pPr>
            <a:lvl7pPr lvl="6" algn="r">
              <a:buNone/>
              <a:defRPr sz="600">
                <a:latin typeface="Open Sans Light"/>
                <a:ea typeface="Open Sans Light"/>
                <a:cs typeface="Open Sans Light"/>
                <a:sym typeface="Open Sans Light"/>
              </a:defRPr>
            </a:lvl7pPr>
            <a:lvl8pPr lvl="7" algn="r">
              <a:buNone/>
              <a:defRPr sz="600">
                <a:latin typeface="Open Sans Light"/>
                <a:ea typeface="Open Sans Light"/>
                <a:cs typeface="Open Sans Light"/>
                <a:sym typeface="Open Sans Light"/>
              </a:defRPr>
            </a:lvl8pPr>
            <a:lvl9pPr lvl="8"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vider">
  <p:cSld name="14_Divider">
    <p:spTree>
      <p:nvGrpSpPr>
        <p:cNvPr id="1675" name="Shape 1675"/>
        <p:cNvGrpSpPr/>
        <p:nvPr/>
      </p:nvGrpSpPr>
      <p:grpSpPr>
        <a:xfrm>
          <a:off x="0" y="0"/>
          <a:ext cx="0" cy="0"/>
          <a:chOff x="0" y="0"/>
          <a:chExt cx="0" cy="0"/>
        </a:xfrm>
      </p:grpSpPr>
      <p:pic>
        <p:nvPicPr>
          <p:cNvPr id="1676" name="Google Shape;1676;p206"/>
          <p:cNvPicPr preferRelativeResize="0"/>
          <p:nvPr/>
        </p:nvPicPr>
        <p:blipFill rotWithShape="1">
          <a:blip r:embed="rId2">
            <a:alphaModFix/>
          </a:blip>
          <a:srcRect b="0" l="0" r="0" t="0"/>
          <a:stretch/>
        </p:blipFill>
        <p:spPr>
          <a:xfrm>
            <a:off x="0" y="-81733"/>
            <a:ext cx="9144169" cy="5225327"/>
          </a:xfrm>
          <a:prstGeom prst="rect">
            <a:avLst/>
          </a:prstGeom>
          <a:noFill/>
          <a:ln>
            <a:noFill/>
          </a:ln>
        </p:spPr>
      </p:pic>
      <p:sp>
        <p:nvSpPr>
          <p:cNvPr id="1677" name="Google Shape;1677;p206"/>
          <p:cNvSpPr/>
          <p:nvPr/>
        </p:nvSpPr>
        <p:spPr>
          <a:xfrm>
            <a:off x="0" y="-81733"/>
            <a:ext cx="9144000" cy="5225100"/>
          </a:xfrm>
          <a:prstGeom prst="rect">
            <a:avLst/>
          </a:prstGeom>
          <a:solidFill>
            <a:srgbClr val="2F9DE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78" name="Google Shape;1678;p206"/>
          <p:cNvSpPr txBox="1"/>
          <p:nvPr>
            <p:ph idx="12" type="sldNum"/>
          </p:nvPr>
        </p:nvSpPr>
        <p:spPr>
          <a:xfrm>
            <a:off x="8388506" y="4857836"/>
            <a:ext cx="755700" cy="2859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1pPr>
            <a:lvl2pPr indent="0" lvl="1"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2pPr>
            <a:lvl3pPr indent="0" lvl="2"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3pPr>
            <a:lvl4pPr indent="0" lvl="3"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4pPr>
            <a:lvl5pPr indent="0" lvl="4"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5pPr>
            <a:lvl6pPr indent="0" lvl="5"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6pPr>
            <a:lvl7pPr indent="0" lvl="6"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7pPr>
            <a:lvl8pPr indent="0" lvl="7"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8pPr>
            <a:lvl9pPr indent="0" lvl="8"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9pPr>
          </a:lstStyle>
          <a:p>
            <a:pPr indent="0" lvl="0" marL="0" rtl="0" algn="ctr">
              <a:spcBef>
                <a:spcPts val="0"/>
              </a:spcBef>
              <a:spcAft>
                <a:spcPts val="0"/>
              </a:spcAft>
              <a:buNone/>
            </a:pPr>
            <a:fld id="{00000000-1234-1234-1234-123412341234}" type="slidenum">
              <a:rPr lang="en"/>
              <a:t>‹#›</a:t>
            </a:fld>
            <a:endParaRPr/>
          </a:p>
        </p:txBody>
      </p:sp>
      <p:sp>
        <p:nvSpPr>
          <p:cNvPr id="1679" name="Google Shape;1679;p206"/>
          <p:cNvSpPr txBox="1"/>
          <p:nvPr>
            <p:ph idx="11" type="ftr"/>
          </p:nvPr>
        </p:nvSpPr>
        <p:spPr>
          <a:xfrm>
            <a:off x="1530378" y="4857836"/>
            <a:ext cx="3238500" cy="285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1680" name="Google Shape;1680;p206"/>
          <p:cNvSpPr txBox="1"/>
          <p:nvPr>
            <p:ph idx="1" type="body"/>
          </p:nvPr>
        </p:nvSpPr>
        <p:spPr>
          <a:xfrm>
            <a:off x="304886" y="0"/>
            <a:ext cx="5778300" cy="4857600"/>
          </a:xfrm>
          <a:prstGeom prst="rect">
            <a:avLst/>
          </a:prstGeom>
          <a:noFill/>
          <a:ln>
            <a:noFill/>
          </a:ln>
        </p:spPr>
        <p:txBody>
          <a:bodyPr anchorCtr="0" anchor="ctr" bIns="0" lIns="137175" spcFirstLastPara="1" rIns="137175" wrap="square" tIns="137175">
            <a:noAutofit/>
          </a:bodyPr>
          <a:lstStyle>
            <a:lvl1pPr indent="-228600" lvl="0" marL="457200" algn="l">
              <a:lnSpc>
                <a:spcPct val="85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indent="-228600" lvl="1" marL="914400" algn="l">
              <a:lnSpc>
                <a:spcPct val="100000"/>
              </a:lnSpc>
              <a:spcBef>
                <a:spcPts val="300"/>
              </a:spcBef>
              <a:spcAft>
                <a:spcPts val="0"/>
              </a:spcAft>
              <a:buClr>
                <a:srgbClr val="95959A"/>
              </a:buClr>
              <a:buSzPts val="900"/>
              <a:buFont typeface="Arial"/>
              <a:buNone/>
              <a:defRPr b="1" i="0" sz="900" cap="none">
                <a:solidFill>
                  <a:srgbClr val="95959A"/>
                </a:solidFill>
                <a:latin typeface="Arial"/>
                <a:ea typeface="Arial"/>
                <a:cs typeface="Arial"/>
                <a:sym typeface="Arial"/>
              </a:defRPr>
            </a:lvl2pPr>
            <a:lvl3pPr indent="-317500" lvl="2" marL="1371600" algn="l">
              <a:lnSpc>
                <a:spcPct val="110000"/>
              </a:lnSpc>
              <a:spcBef>
                <a:spcPts val="600"/>
              </a:spcBef>
              <a:spcAft>
                <a:spcPts val="0"/>
              </a:spcAft>
              <a:buClr>
                <a:schemeClr val="dk1"/>
              </a:buClr>
              <a:buSzPts val="1400"/>
              <a:buChar char="■"/>
              <a:defRPr/>
            </a:lvl3pPr>
            <a:lvl4pPr indent="-292100" lvl="3" marL="1828800" algn="l">
              <a:lnSpc>
                <a:spcPct val="110000"/>
              </a:lnSpc>
              <a:spcBef>
                <a:spcPts val="600"/>
              </a:spcBef>
              <a:spcAft>
                <a:spcPts val="0"/>
              </a:spcAft>
              <a:buSzPts val="1000"/>
              <a:buChar char="●"/>
              <a:defRPr/>
            </a:lvl4pPr>
            <a:lvl5pPr indent="-317500" lvl="4" marL="2286000" algn="l">
              <a:lnSpc>
                <a:spcPct val="100000"/>
              </a:lnSpc>
              <a:spcBef>
                <a:spcPts val="600"/>
              </a:spcBef>
              <a:spcAft>
                <a:spcPts val="0"/>
              </a:spcAft>
              <a:buClr>
                <a:srgbClr val="96989A"/>
              </a:buClr>
              <a:buSzPts val="1400"/>
              <a:buChar char="○"/>
              <a:defRPr/>
            </a:lvl5pPr>
            <a:lvl6pPr indent="-292100" lvl="5" marL="2743200" algn="l">
              <a:lnSpc>
                <a:spcPct val="110000"/>
              </a:lnSpc>
              <a:spcBef>
                <a:spcPts val="500"/>
              </a:spcBef>
              <a:spcAft>
                <a:spcPts val="0"/>
              </a:spcAft>
              <a:buSzPts val="10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pic>
        <p:nvPicPr>
          <p:cNvPr descr="AppDirect Logo Black 1024px.png" id="1681" name="Google Shape;1681;p206"/>
          <p:cNvPicPr preferRelativeResize="0"/>
          <p:nvPr/>
        </p:nvPicPr>
        <p:blipFill rotWithShape="1">
          <a:blip r:embed="rId3">
            <a:alphaModFix amt="11000"/>
          </a:blip>
          <a:srcRect b="11622" l="-4471" r="0" t="1185"/>
          <a:stretch/>
        </p:blipFill>
        <p:spPr>
          <a:xfrm>
            <a:off x="2566116" y="2"/>
            <a:ext cx="6176699" cy="5143593"/>
          </a:xfrm>
          <a:prstGeom prst="rect">
            <a:avLst/>
          </a:prstGeom>
          <a:noFill/>
          <a:ln>
            <a:noFill/>
          </a:ln>
        </p:spPr>
      </p:pic>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DEFAULT_1">
    <p:bg>
      <p:bgPr>
        <a:solidFill>
          <a:schemeClr val="lt1"/>
        </a:solidFill>
      </p:bgPr>
    </p:bg>
    <p:spTree>
      <p:nvGrpSpPr>
        <p:cNvPr id="1682" name="Shape 1682"/>
        <p:cNvGrpSpPr/>
        <p:nvPr/>
      </p:nvGrpSpPr>
      <p:grpSpPr>
        <a:xfrm>
          <a:off x="0" y="0"/>
          <a:ext cx="0" cy="0"/>
          <a:chOff x="0" y="0"/>
          <a:chExt cx="0" cy="0"/>
        </a:xfrm>
      </p:grpSpPr>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2">
    <p:bg>
      <p:bgPr>
        <a:blipFill>
          <a:blip r:embed="rId2">
            <a:alphaModFix/>
          </a:blip>
          <a:stretch>
            <a:fillRect/>
          </a:stretch>
        </a:blipFill>
      </p:bgPr>
    </p:bg>
    <p:spTree>
      <p:nvGrpSpPr>
        <p:cNvPr id="1683" name="Shape 1683"/>
        <p:cNvGrpSpPr/>
        <p:nvPr/>
      </p:nvGrpSpPr>
      <p:grpSpPr>
        <a:xfrm>
          <a:off x="0" y="0"/>
          <a:ext cx="0" cy="0"/>
          <a:chOff x="0" y="0"/>
          <a:chExt cx="0" cy="0"/>
        </a:xfrm>
      </p:grpSpPr>
      <p:sp>
        <p:nvSpPr>
          <p:cNvPr id="1684" name="Google Shape;1684;p208"/>
          <p:cNvSpPr txBox="1"/>
          <p:nvPr>
            <p:ph idx="12" type="sldNum"/>
          </p:nvPr>
        </p:nvSpPr>
        <p:spPr>
          <a:xfrm>
            <a:off x="8556784" y="4749851"/>
            <a:ext cx="548700" cy="200100"/>
          </a:xfrm>
          <a:prstGeom prst="rect">
            <a:avLst/>
          </a:prstGeom>
        </p:spPr>
        <p:txBody>
          <a:bodyPr anchorCtr="0" anchor="t" bIns="0" lIns="0" spcFirstLastPara="1" rIns="0" wrap="square" tIns="0">
            <a:spAutoFit/>
          </a:bodyPr>
          <a:lstStyle>
            <a:lvl1pPr lvl="0">
              <a:buNone/>
              <a:defRPr sz="1300">
                <a:solidFill>
                  <a:srgbClr val="222222"/>
                </a:solidFill>
                <a:latin typeface="Open Sans Light"/>
                <a:ea typeface="Open Sans Light"/>
                <a:cs typeface="Open Sans Light"/>
                <a:sym typeface="Open Sans Light"/>
              </a:defRPr>
            </a:lvl1pPr>
            <a:lvl2pPr lvl="1">
              <a:buNone/>
              <a:defRPr sz="1300">
                <a:solidFill>
                  <a:srgbClr val="222222"/>
                </a:solidFill>
                <a:latin typeface="Open Sans Light"/>
                <a:ea typeface="Open Sans Light"/>
                <a:cs typeface="Open Sans Light"/>
                <a:sym typeface="Open Sans Light"/>
              </a:defRPr>
            </a:lvl2pPr>
            <a:lvl3pPr lvl="2">
              <a:buNone/>
              <a:defRPr sz="1300">
                <a:solidFill>
                  <a:srgbClr val="222222"/>
                </a:solidFill>
                <a:latin typeface="Open Sans Light"/>
                <a:ea typeface="Open Sans Light"/>
                <a:cs typeface="Open Sans Light"/>
                <a:sym typeface="Open Sans Light"/>
              </a:defRPr>
            </a:lvl3pPr>
            <a:lvl4pPr lvl="3">
              <a:buNone/>
              <a:defRPr sz="1300">
                <a:solidFill>
                  <a:srgbClr val="222222"/>
                </a:solidFill>
                <a:latin typeface="Open Sans Light"/>
                <a:ea typeface="Open Sans Light"/>
                <a:cs typeface="Open Sans Light"/>
                <a:sym typeface="Open Sans Light"/>
              </a:defRPr>
            </a:lvl4pPr>
            <a:lvl5pPr lvl="4">
              <a:buNone/>
              <a:defRPr sz="1300">
                <a:solidFill>
                  <a:srgbClr val="222222"/>
                </a:solidFill>
                <a:latin typeface="Open Sans Light"/>
                <a:ea typeface="Open Sans Light"/>
                <a:cs typeface="Open Sans Light"/>
                <a:sym typeface="Open Sans Light"/>
              </a:defRPr>
            </a:lvl5pPr>
            <a:lvl6pPr lvl="5">
              <a:buNone/>
              <a:defRPr sz="1300">
                <a:solidFill>
                  <a:srgbClr val="222222"/>
                </a:solidFill>
                <a:latin typeface="Open Sans Light"/>
                <a:ea typeface="Open Sans Light"/>
                <a:cs typeface="Open Sans Light"/>
                <a:sym typeface="Open Sans Light"/>
              </a:defRPr>
            </a:lvl6pPr>
            <a:lvl7pPr lvl="6">
              <a:buNone/>
              <a:defRPr sz="1300">
                <a:solidFill>
                  <a:srgbClr val="222222"/>
                </a:solidFill>
                <a:latin typeface="Open Sans Light"/>
                <a:ea typeface="Open Sans Light"/>
                <a:cs typeface="Open Sans Light"/>
                <a:sym typeface="Open Sans Light"/>
              </a:defRPr>
            </a:lvl7pPr>
            <a:lvl8pPr lvl="7">
              <a:buNone/>
              <a:defRPr sz="1300">
                <a:solidFill>
                  <a:srgbClr val="222222"/>
                </a:solidFill>
                <a:latin typeface="Open Sans Light"/>
                <a:ea typeface="Open Sans Light"/>
                <a:cs typeface="Open Sans Light"/>
                <a:sym typeface="Open Sans Light"/>
              </a:defRPr>
            </a:lvl8pPr>
            <a:lvl9pPr lvl="8">
              <a:buNone/>
              <a:defRPr sz="1300">
                <a:solidFill>
                  <a:srgbClr val="222222"/>
                </a:solidFill>
                <a:latin typeface="Open Sans Light"/>
                <a:ea typeface="Open Sans Light"/>
                <a:cs typeface="Open Sans Light"/>
                <a:sym typeface="Open Sans Ligh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p:cSld name="1_Body 1">
    <p:bg>
      <p:bgPr>
        <a:blipFill>
          <a:blip r:embed="rId2">
            <a:alphaModFix/>
          </a:blip>
          <a:stretch>
            <a:fillRect/>
          </a:stretch>
        </a:blipFill>
      </p:bgPr>
    </p:bg>
    <p:spTree>
      <p:nvGrpSpPr>
        <p:cNvPr id="1685" name="Shape 1685"/>
        <p:cNvGrpSpPr/>
        <p:nvPr/>
      </p:nvGrpSpPr>
      <p:grpSpPr>
        <a:xfrm>
          <a:off x="0" y="0"/>
          <a:ext cx="0" cy="0"/>
          <a:chOff x="0" y="0"/>
          <a:chExt cx="0" cy="0"/>
        </a:xfrm>
      </p:grpSpPr>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1">
  <p:cSld name="DEFAULT_2">
    <p:bg>
      <p:bgPr>
        <a:solidFill>
          <a:schemeClr val="lt1"/>
        </a:solidFill>
      </p:bgPr>
    </p:bg>
    <p:spTree>
      <p:nvGrpSpPr>
        <p:cNvPr id="1686" name="Shape 1686"/>
        <p:cNvGrpSpPr/>
        <p:nvPr/>
      </p:nvGrpSpPr>
      <p:grpSpPr>
        <a:xfrm>
          <a:off x="0" y="0"/>
          <a:ext cx="0" cy="0"/>
          <a:chOff x="0" y="0"/>
          <a:chExt cx="0" cy="0"/>
        </a:xfrm>
      </p:grpSpPr>
      <p:pic>
        <p:nvPicPr>
          <p:cNvPr id="1687" name="Google Shape;1687;p210"/>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1688" name="Google Shape;1688;p210"/>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1689" name="Google Shape;1689;p210"/>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1690" name="Google Shape;1690;p210"/>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algn="r">
              <a:buNone/>
              <a:defRPr sz="600">
                <a:latin typeface="Open Sans Light"/>
                <a:ea typeface="Open Sans Light"/>
                <a:cs typeface="Open Sans Light"/>
                <a:sym typeface="Open Sans Light"/>
              </a:defRPr>
            </a:lvl1pPr>
            <a:lvl2pPr lvl="1" algn="r">
              <a:buNone/>
              <a:defRPr sz="600">
                <a:latin typeface="Open Sans Light"/>
                <a:ea typeface="Open Sans Light"/>
                <a:cs typeface="Open Sans Light"/>
                <a:sym typeface="Open Sans Light"/>
              </a:defRPr>
            </a:lvl2pPr>
            <a:lvl3pPr lvl="2" algn="r">
              <a:buNone/>
              <a:defRPr sz="600">
                <a:latin typeface="Open Sans Light"/>
                <a:ea typeface="Open Sans Light"/>
                <a:cs typeface="Open Sans Light"/>
                <a:sym typeface="Open Sans Light"/>
              </a:defRPr>
            </a:lvl3pPr>
            <a:lvl4pPr lvl="3" algn="r">
              <a:buNone/>
              <a:defRPr sz="600">
                <a:latin typeface="Open Sans Light"/>
                <a:ea typeface="Open Sans Light"/>
                <a:cs typeface="Open Sans Light"/>
                <a:sym typeface="Open Sans Light"/>
              </a:defRPr>
            </a:lvl4pPr>
            <a:lvl5pPr lvl="4" algn="r">
              <a:buNone/>
              <a:defRPr sz="600">
                <a:latin typeface="Open Sans Light"/>
                <a:ea typeface="Open Sans Light"/>
                <a:cs typeface="Open Sans Light"/>
                <a:sym typeface="Open Sans Light"/>
              </a:defRPr>
            </a:lvl5pPr>
            <a:lvl6pPr lvl="5" algn="r">
              <a:buNone/>
              <a:defRPr sz="600">
                <a:latin typeface="Open Sans Light"/>
                <a:ea typeface="Open Sans Light"/>
                <a:cs typeface="Open Sans Light"/>
                <a:sym typeface="Open Sans Light"/>
              </a:defRPr>
            </a:lvl6pPr>
            <a:lvl7pPr lvl="6" algn="r">
              <a:buNone/>
              <a:defRPr sz="600">
                <a:latin typeface="Open Sans Light"/>
                <a:ea typeface="Open Sans Light"/>
                <a:cs typeface="Open Sans Light"/>
                <a:sym typeface="Open Sans Light"/>
              </a:defRPr>
            </a:lvl7pPr>
            <a:lvl8pPr lvl="7" algn="r">
              <a:buNone/>
              <a:defRPr sz="600">
                <a:latin typeface="Open Sans Light"/>
                <a:ea typeface="Open Sans Light"/>
                <a:cs typeface="Open Sans Light"/>
                <a:sym typeface="Open Sans Light"/>
              </a:defRPr>
            </a:lvl8pPr>
            <a:lvl9pPr lvl="8"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1">
  <p:cSld name="BLANK_1_2_1">
    <p:bg>
      <p:bgPr>
        <a:blipFill>
          <a:blip r:embed="rId2">
            <a:alphaModFix/>
          </a:blip>
          <a:stretch>
            <a:fillRect/>
          </a:stretch>
        </a:blipFill>
      </p:bgPr>
    </p:bg>
    <p:spTree>
      <p:nvGrpSpPr>
        <p:cNvPr id="1691" name="Shape 1691"/>
        <p:cNvGrpSpPr/>
        <p:nvPr/>
      </p:nvGrpSpPr>
      <p:grpSpPr>
        <a:xfrm>
          <a:off x="0" y="0"/>
          <a:ext cx="0" cy="0"/>
          <a:chOff x="0" y="0"/>
          <a:chExt cx="0" cy="0"/>
        </a:xfrm>
      </p:grpSpPr>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1 1">
  <p:cSld name="DEFAULT_3">
    <p:bg>
      <p:bgPr>
        <a:solidFill>
          <a:schemeClr val="lt1"/>
        </a:solidFill>
      </p:bgPr>
    </p:bg>
    <p:spTree>
      <p:nvGrpSpPr>
        <p:cNvPr id="1692" name="Shape 1692"/>
        <p:cNvGrpSpPr/>
        <p:nvPr/>
      </p:nvGrpSpPr>
      <p:grpSpPr>
        <a:xfrm>
          <a:off x="0" y="0"/>
          <a:ext cx="0" cy="0"/>
          <a:chOff x="0" y="0"/>
          <a:chExt cx="0" cy="0"/>
        </a:xfrm>
      </p:grpSpPr>
      <p:pic>
        <p:nvPicPr>
          <p:cNvPr id="1693" name="Google Shape;1693;p212"/>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1694" name="Google Shape;1694;p212"/>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1695" name="Google Shape;1695;p212"/>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1696" name="Google Shape;1696;p212"/>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algn="r">
              <a:buNone/>
              <a:defRPr sz="600">
                <a:latin typeface="Open Sans Light"/>
                <a:ea typeface="Open Sans Light"/>
                <a:cs typeface="Open Sans Light"/>
                <a:sym typeface="Open Sans Light"/>
              </a:defRPr>
            </a:lvl1pPr>
            <a:lvl2pPr lvl="1" algn="r">
              <a:buNone/>
              <a:defRPr sz="600">
                <a:latin typeface="Open Sans Light"/>
                <a:ea typeface="Open Sans Light"/>
                <a:cs typeface="Open Sans Light"/>
                <a:sym typeface="Open Sans Light"/>
              </a:defRPr>
            </a:lvl2pPr>
            <a:lvl3pPr lvl="2" algn="r">
              <a:buNone/>
              <a:defRPr sz="600">
                <a:latin typeface="Open Sans Light"/>
                <a:ea typeface="Open Sans Light"/>
                <a:cs typeface="Open Sans Light"/>
                <a:sym typeface="Open Sans Light"/>
              </a:defRPr>
            </a:lvl3pPr>
            <a:lvl4pPr lvl="3" algn="r">
              <a:buNone/>
              <a:defRPr sz="600">
                <a:latin typeface="Open Sans Light"/>
                <a:ea typeface="Open Sans Light"/>
                <a:cs typeface="Open Sans Light"/>
                <a:sym typeface="Open Sans Light"/>
              </a:defRPr>
            </a:lvl4pPr>
            <a:lvl5pPr lvl="4" algn="r">
              <a:buNone/>
              <a:defRPr sz="600">
                <a:latin typeface="Open Sans Light"/>
                <a:ea typeface="Open Sans Light"/>
                <a:cs typeface="Open Sans Light"/>
                <a:sym typeface="Open Sans Light"/>
              </a:defRPr>
            </a:lvl5pPr>
            <a:lvl6pPr lvl="5" algn="r">
              <a:buNone/>
              <a:defRPr sz="600">
                <a:latin typeface="Open Sans Light"/>
                <a:ea typeface="Open Sans Light"/>
                <a:cs typeface="Open Sans Light"/>
                <a:sym typeface="Open Sans Light"/>
              </a:defRPr>
            </a:lvl6pPr>
            <a:lvl7pPr lvl="6" algn="r">
              <a:buNone/>
              <a:defRPr sz="600">
                <a:latin typeface="Open Sans Light"/>
                <a:ea typeface="Open Sans Light"/>
                <a:cs typeface="Open Sans Light"/>
                <a:sym typeface="Open Sans Light"/>
              </a:defRPr>
            </a:lvl7pPr>
            <a:lvl8pPr lvl="7" algn="r">
              <a:buNone/>
              <a:defRPr sz="600">
                <a:latin typeface="Open Sans Light"/>
                <a:ea typeface="Open Sans Light"/>
                <a:cs typeface="Open Sans Light"/>
                <a:sym typeface="Open Sans Light"/>
              </a:defRPr>
            </a:lvl8pPr>
            <a:lvl9pPr lvl="8"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p:cSld name="BLANK_1_2_2">
    <p:bg>
      <p:bgPr>
        <a:blipFill>
          <a:blip r:embed="rId2">
            <a:alphaModFix/>
          </a:blip>
          <a:stretch>
            <a:fillRect/>
          </a:stretch>
        </a:blipFill>
      </p:bgPr>
    </p:bg>
    <p:spTree>
      <p:nvGrpSpPr>
        <p:cNvPr id="1697" name="Shape 1697"/>
        <p:cNvGrpSpPr/>
        <p:nvPr/>
      </p:nvGrpSpPr>
      <p:grpSpPr>
        <a:xfrm>
          <a:off x="0" y="0"/>
          <a:ext cx="0" cy="0"/>
          <a:chOff x="0" y="0"/>
          <a:chExt cx="0" cy="0"/>
        </a:xfrm>
      </p:grpSpPr>
      <p:sp>
        <p:nvSpPr>
          <p:cNvPr id="1698" name="Google Shape;1698;p213"/>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699" name="Google Shape;1699;p213"/>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00" name="Google Shape;1700;p213"/>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01" name="Google Shape;1701;p213"/>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188" name="Shape 188"/>
        <p:cNvGrpSpPr/>
        <p:nvPr/>
      </p:nvGrpSpPr>
      <p:grpSpPr>
        <a:xfrm>
          <a:off x="0" y="0"/>
          <a:ext cx="0" cy="0"/>
          <a:chOff x="0" y="0"/>
          <a:chExt cx="0" cy="0"/>
        </a:xfrm>
      </p:grpSpPr>
      <p:sp>
        <p:nvSpPr>
          <p:cNvPr id="189" name="Google Shape;189;p22"/>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91" name="Google Shape;191;p2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92" name="Google Shape;192;p22"/>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SzPts val="1600"/>
              <a:buNone/>
              <a:defRPr/>
            </a:lvl1pPr>
            <a:lvl2pPr lvl="1">
              <a:lnSpc>
                <a:spcPct val="85000"/>
              </a:lnSpc>
              <a:spcBef>
                <a:spcPts val="0"/>
              </a:spcBef>
              <a:spcAft>
                <a:spcPts val="0"/>
              </a:spcAft>
              <a:buSzPts val="1200"/>
              <a:buNone/>
              <a:defRPr/>
            </a:lvl2pPr>
            <a:lvl3pPr lvl="2">
              <a:lnSpc>
                <a:spcPct val="85000"/>
              </a:lnSpc>
              <a:spcBef>
                <a:spcPts val="0"/>
              </a:spcBef>
              <a:spcAft>
                <a:spcPts val="0"/>
              </a:spcAft>
              <a:buSzPts val="1000"/>
              <a:buNone/>
              <a:defRPr/>
            </a:lvl3pPr>
            <a:lvl4pPr lvl="3">
              <a:lnSpc>
                <a:spcPct val="85000"/>
              </a:lnSpc>
              <a:spcBef>
                <a:spcPts val="0"/>
              </a:spcBef>
              <a:spcAft>
                <a:spcPts val="0"/>
              </a:spcAft>
              <a:buSzPts val="1000"/>
              <a:buNone/>
              <a:defRPr/>
            </a:lvl4pPr>
            <a:lvl5pPr lvl="4">
              <a:lnSpc>
                <a:spcPct val="85000"/>
              </a:lnSpc>
              <a:spcBef>
                <a:spcPts val="0"/>
              </a:spcBef>
              <a:spcAft>
                <a:spcPts val="0"/>
              </a:spcAft>
              <a:buSzPts val="1000"/>
              <a:buNone/>
              <a:defRPr/>
            </a:lvl5pPr>
            <a:lvl6pPr lvl="5">
              <a:lnSpc>
                <a:spcPct val="85000"/>
              </a:lnSpc>
              <a:spcBef>
                <a:spcPts val="0"/>
              </a:spcBef>
              <a:spcAft>
                <a:spcPts val="0"/>
              </a:spcAft>
              <a:buSzPts val="1000"/>
              <a:buNone/>
              <a:defRPr/>
            </a:lvl6pPr>
            <a:lvl7pPr lvl="6">
              <a:lnSpc>
                <a:spcPct val="85000"/>
              </a:lnSpc>
              <a:spcBef>
                <a:spcPts val="0"/>
              </a:spcBef>
              <a:spcAft>
                <a:spcPts val="0"/>
              </a:spcAft>
              <a:buSzPts val="1000"/>
              <a:buNone/>
              <a:defRPr/>
            </a:lvl7pPr>
            <a:lvl8pPr lvl="7">
              <a:lnSpc>
                <a:spcPct val="85000"/>
              </a:lnSpc>
              <a:spcBef>
                <a:spcPts val="0"/>
              </a:spcBef>
              <a:spcAft>
                <a:spcPts val="0"/>
              </a:spcAft>
              <a:buSzPts val="1000"/>
              <a:buNone/>
              <a:defRPr/>
            </a:lvl8pPr>
            <a:lvl9pPr lvl="8">
              <a:lnSpc>
                <a:spcPct val="85000"/>
              </a:lnSpc>
              <a:spcBef>
                <a:spcPts val="0"/>
              </a:spcBef>
              <a:spcAft>
                <a:spcPts val="0"/>
              </a:spcAft>
              <a:buSzPts val="1000"/>
              <a:buNone/>
              <a:defRPr/>
            </a:lvl9pPr>
          </a:lstStyle>
          <a:p/>
        </p:txBody>
      </p:sp>
      <p:sp>
        <p:nvSpPr>
          <p:cNvPr id="193" name="Google Shape;193;p22"/>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194" name="Google Shape;194;p22"/>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95" name="Google Shape;195;p22"/>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96" name="Google Shape;196;p22"/>
          <p:cNvSpPr/>
          <p:nvPr>
            <p:ph idx="5" type="pic"/>
          </p:nvPr>
        </p:nvSpPr>
        <p:spPr>
          <a:xfrm>
            <a:off x="462775" y="1946900"/>
            <a:ext cx="2577300" cy="1253400"/>
          </a:xfrm>
          <a:prstGeom prst="rect">
            <a:avLst/>
          </a:prstGeom>
          <a:noFill/>
          <a:ln>
            <a:noFill/>
          </a:ln>
        </p:spPr>
      </p:sp>
      <p:sp>
        <p:nvSpPr>
          <p:cNvPr id="197" name="Google Shape;197;p22"/>
          <p:cNvSpPr/>
          <p:nvPr>
            <p:ph idx="6" type="pic"/>
          </p:nvPr>
        </p:nvSpPr>
        <p:spPr>
          <a:xfrm>
            <a:off x="3287375" y="1946900"/>
            <a:ext cx="2577300" cy="1253400"/>
          </a:xfrm>
          <a:prstGeom prst="rect">
            <a:avLst/>
          </a:prstGeom>
          <a:noFill/>
          <a:ln>
            <a:noFill/>
          </a:ln>
        </p:spPr>
      </p:sp>
      <p:sp>
        <p:nvSpPr>
          <p:cNvPr id="198" name="Google Shape;198;p22"/>
          <p:cNvSpPr/>
          <p:nvPr>
            <p:ph idx="7" type="pic"/>
          </p:nvPr>
        </p:nvSpPr>
        <p:spPr>
          <a:xfrm>
            <a:off x="6091125" y="1946900"/>
            <a:ext cx="2577300" cy="1253400"/>
          </a:xfrm>
          <a:prstGeom prst="rect">
            <a:avLst/>
          </a:prstGeom>
          <a:noFill/>
          <a:ln>
            <a:noFill/>
          </a:ln>
        </p:spPr>
      </p:sp>
      <p:pic>
        <p:nvPicPr>
          <p:cNvPr id="199" name="Google Shape;199;p2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00" name="Google Shape;200;p2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_1_1_1_1_1_1">
    <p:bg>
      <p:bgPr>
        <a:solidFill>
          <a:srgbClr val="FFFFFF"/>
        </a:solidFill>
      </p:bgPr>
    </p:bg>
    <p:spTree>
      <p:nvGrpSpPr>
        <p:cNvPr id="1702" name="Shape 1702"/>
        <p:cNvGrpSpPr/>
        <p:nvPr/>
      </p:nvGrpSpPr>
      <p:grpSpPr>
        <a:xfrm>
          <a:off x="0" y="0"/>
          <a:ext cx="0" cy="0"/>
          <a:chOff x="0" y="0"/>
          <a:chExt cx="0" cy="0"/>
        </a:xfrm>
      </p:grpSpPr>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2">
  <p:cSld name="BLANK_1_3">
    <p:bg>
      <p:bgPr>
        <a:blipFill>
          <a:blip r:embed="rId2">
            <a:alphaModFix/>
          </a:blip>
          <a:stretch>
            <a:fillRect/>
          </a:stretch>
        </a:blipFill>
      </p:bgPr>
    </p:bg>
    <p:spTree>
      <p:nvGrpSpPr>
        <p:cNvPr id="1703" name="Shape 1703"/>
        <p:cNvGrpSpPr/>
        <p:nvPr/>
      </p:nvGrpSpPr>
      <p:grpSpPr>
        <a:xfrm>
          <a:off x="0" y="0"/>
          <a:ext cx="0" cy="0"/>
          <a:chOff x="0" y="0"/>
          <a:chExt cx="0" cy="0"/>
        </a:xfrm>
      </p:grpSpPr>
      <p:sp>
        <p:nvSpPr>
          <p:cNvPr id="1704" name="Google Shape;1704;p215"/>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05" name="Google Shape;1705;p215"/>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06" name="Google Shape;1706;p215"/>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07" name="Google Shape;1707;p215"/>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p:cSld name="BLANK_1_1">
    <p:bg>
      <p:bgPr>
        <a:blipFill>
          <a:blip r:embed="rId2">
            <a:alphaModFix/>
          </a:blip>
          <a:stretch>
            <a:fillRect/>
          </a:stretch>
        </a:blipFill>
      </p:bgPr>
    </p:bg>
    <p:spTree>
      <p:nvGrpSpPr>
        <p:cNvPr id="1708" name="Shape 1708"/>
        <p:cNvGrpSpPr/>
        <p:nvPr/>
      </p:nvGrpSpPr>
      <p:grpSpPr>
        <a:xfrm>
          <a:off x="0" y="0"/>
          <a:ext cx="0" cy="0"/>
          <a:chOff x="0" y="0"/>
          <a:chExt cx="0" cy="0"/>
        </a:xfrm>
      </p:grpSpPr>
      <p:sp>
        <p:nvSpPr>
          <p:cNvPr id="1709" name="Google Shape;1709;p216"/>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10" name="Google Shape;1710;p216"/>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11" name="Google Shape;1711;p216"/>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12" name="Google Shape;1712;p216"/>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OBJECT_1_1_1_1_1_1_1">
    <p:bg>
      <p:bgPr>
        <a:blipFill>
          <a:blip r:embed="rId2">
            <a:alphaModFix/>
          </a:blip>
          <a:stretch>
            <a:fillRect/>
          </a:stretch>
        </a:blipFill>
      </p:bgPr>
    </p:bg>
    <p:spTree>
      <p:nvGrpSpPr>
        <p:cNvPr id="1713" name="Shape 1713"/>
        <p:cNvGrpSpPr/>
        <p:nvPr/>
      </p:nvGrpSpPr>
      <p:grpSpPr>
        <a:xfrm>
          <a:off x="0" y="0"/>
          <a:ext cx="0" cy="0"/>
          <a:chOff x="0" y="0"/>
          <a:chExt cx="0" cy="0"/>
        </a:xfrm>
      </p:grpSpPr>
      <p:pic>
        <p:nvPicPr>
          <p:cNvPr id="1714" name="Google Shape;1714;p217"/>
          <p:cNvPicPr preferRelativeResize="0"/>
          <p:nvPr/>
        </p:nvPicPr>
        <p:blipFill rotWithShape="1">
          <a:blip r:embed="rId3">
            <a:alphaModFix/>
          </a:blip>
          <a:srcRect b="1867" l="0" r="0" t="1867"/>
          <a:stretch/>
        </p:blipFill>
        <p:spPr>
          <a:xfrm>
            <a:off x="187800" y="4860750"/>
            <a:ext cx="528850" cy="142029"/>
          </a:xfrm>
          <a:prstGeom prst="rect">
            <a:avLst/>
          </a:prstGeom>
          <a:noFill/>
          <a:ln>
            <a:noFill/>
          </a:ln>
        </p:spPr>
      </p:pic>
      <p:sp>
        <p:nvSpPr>
          <p:cNvPr id="1715" name="Google Shape;1715;p217"/>
          <p:cNvSpPr txBox="1"/>
          <p:nvPr/>
        </p:nvSpPr>
        <p:spPr>
          <a:xfrm>
            <a:off x="897099" y="4877925"/>
            <a:ext cx="33414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solidFill>
                  <a:srgbClr val="FFFFFF"/>
                </a:solidFill>
                <a:latin typeface="Open Sans Light"/>
                <a:ea typeface="Open Sans Light"/>
                <a:cs typeface="Open Sans Light"/>
                <a:sym typeface="Open Sans Light"/>
              </a:rPr>
              <a:t>© AppDirect, Inc. Confidential Material</a:t>
            </a:r>
            <a:endParaRPr sz="600">
              <a:solidFill>
                <a:srgbClr val="FFFFFF"/>
              </a:solidFill>
              <a:latin typeface="Open Sans Light"/>
              <a:ea typeface="Open Sans Light"/>
              <a:cs typeface="Open Sans Light"/>
              <a:sym typeface="Open Sans Light"/>
            </a:endParaRPr>
          </a:p>
        </p:txBody>
      </p:sp>
      <p:sp>
        <p:nvSpPr>
          <p:cNvPr id="1716" name="Google Shape;1716;p217"/>
          <p:cNvSpPr/>
          <p:nvPr/>
        </p:nvSpPr>
        <p:spPr>
          <a:xfrm rot="-5400000">
            <a:off x="740273" y="4927115"/>
            <a:ext cx="133200" cy="9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1717" name="Google Shape;1717;p217"/>
          <p:cNvSpPr txBox="1"/>
          <p:nvPr>
            <p:ph type="title"/>
          </p:nvPr>
        </p:nvSpPr>
        <p:spPr>
          <a:xfrm>
            <a:off x="716650" y="1602675"/>
            <a:ext cx="7352700" cy="1187400"/>
          </a:xfrm>
          <a:prstGeom prst="rect">
            <a:avLst/>
          </a:prstGeom>
        </p:spPr>
        <p:txBody>
          <a:bodyPr anchorCtr="0" anchor="t" bIns="0" lIns="0" spcFirstLastPara="1" rIns="0" wrap="square" tIns="0">
            <a:noAutofit/>
          </a:bodyPr>
          <a:lstStyle>
            <a:lvl1pPr lvl="0">
              <a:spcBef>
                <a:spcPts val="0"/>
              </a:spcBef>
              <a:spcAft>
                <a:spcPts val="0"/>
              </a:spcAft>
              <a:buClr>
                <a:srgbClr val="FFFFFF"/>
              </a:buClr>
              <a:buSzPts val="2800"/>
              <a:buFont typeface="Open Sans Light"/>
              <a:buNone/>
              <a:defRPr sz="2800">
                <a:solidFill>
                  <a:srgbClr val="FFFFFF"/>
                </a:solidFill>
                <a:latin typeface="Open Sans Light"/>
                <a:ea typeface="Open Sans Light"/>
                <a:cs typeface="Open Sans Light"/>
                <a:sym typeface="Open Sans Light"/>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18" name="Google Shape;1718;p217"/>
          <p:cNvSpPr txBox="1"/>
          <p:nvPr>
            <p:ph idx="1" type="subTitle"/>
          </p:nvPr>
        </p:nvSpPr>
        <p:spPr>
          <a:xfrm>
            <a:off x="744100" y="2926875"/>
            <a:ext cx="7325100" cy="166800"/>
          </a:xfrm>
          <a:prstGeom prst="rect">
            <a:avLst/>
          </a:prstGeom>
        </p:spPr>
        <p:txBody>
          <a:bodyPr anchorCtr="0" anchor="t" bIns="0" lIns="0" spcFirstLastPara="1" rIns="0" wrap="square" tIns="0">
            <a:noAutofit/>
          </a:bodyPr>
          <a:lstStyle>
            <a:lvl1pPr lvl="0">
              <a:spcBef>
                <a:spcPts val="0"/>
              </a:spcBef>
              <a:spcAft>
                <a:spcPts val="0"/>
              </a:spcAft>
              <a:buClr>
                <a:srgbClr val="FFFFFF"/>
              </a:buClr>
              <a:buSzPts val="1000"/>
              <a:buFont typeface="Open Sans SemiBold"/>
              <a:buNone/>
              <a:defRPr sz="1000">
                <a:solidFill>
                  <a:srgbClr val="FFFFFF"/>
                </a:solidFill>
                <a:latin typeface="Open Sans SemiBold"/>
                <a:ea typeface="Open Sans SemiBold"/>
                <a:cs typeface="Open Sans SemiBold"/>
                <a:sym typeface="Open Sans SemiBold"/>
              </a:defRPr>
            </a:lvl1pPr>
            <a:lvl2pPr lvl="1">
              <a:spcBef>
                <a:spcPts val="1000"/>
              </a:spcBef>
              <a:spcAft>
                <a:spcPts val="0"/>
              </a:spcAft>
              <a:buSzPts val="1200"/>
              <a:buNone/>
              <a:defRPr/>
            </a:lvl2pPr>
            <a:lvl3pPr lvl="2">
              <a:spcBef>
                <a:spcPts val="800"/>
              </a:spcBef>
              <a:spcAft>
                <a:spcPts val="0"/>
              </a:spcAft>
              <a:buSzPts val="1000"/>
              <a:buNone/>
              <a:defRPr/>
            </a:lvl3pPr>
            <a:lvl4pPr lvl="3">
              <a:spcBef>
                <a:spcPts val="500"/>
              </a:spcBef>
              <a:spcAft>
                <a:spcPts val="0"/>
              </a:spcAft>
              <a:buSzPts val="1000"/>
              <a:buNone/>
              <a:defRPr/>
            </a:lvl4pPr>
            <a:lvl5pPr lvl="4">
              <a:spcBef>
                <a:spcPts val="500"/>
              </a:spcBef>
              <a:spcAft>
                <a:spcPts val="0"/>
              </a:spcAft>
              <a:buSzPts val="1000"/>
              <a:buNone/>
              <a:defRPr/>
            </a:lvl5pPr>
            <a:lvl6pPr lvl="5">
              <a:spcBef>
                <a:spcPts val="500"/>
              </a:spcBef>
              <a:spcAft>
                <a:spcPts val="0"/>
              </a:spcAft>
              <a:buSzPts val="1000"/>
              <a:buNone/>
              <a:defRPr/>
            </a:lvl6pPr>
            <a:lvl7pPr lvl="6">
              <a:spcBef>
                <a:spcPts val="500"/>
              </a:spcBef>
              <a:spcAft>
                <a:spcPts val="0"/>
              </a:spcAft>
              <a:buSzPts val="1000"/>
              <a:buNone/>
              <a:defRPr/>
            </a:lvl7pPr>
            <a:lvl8pPr lvl="7">
              <a:spcBef>
                <a:spcPts val="500"/>
              </a:spcBef>
              <a:spcAft>
                <a:spcPts val="0"/>
              </a:spcAft>
              <a:buSzPts val="1000"/>
              <a:buNone/>
              <a:defRPr/>
            </a:lvl8pPr>
            <a:lvl9pPr lvl="8">
              <a:spcBef>
                <a:spcPts val="500"/>
              </a:spcBef>
              <a:spcAft>
                <a:spcPts val="500"/>
              </a:spcAft>
              <a:buSzPts val="1000"/>
              <a:buNone/>
              <a:defRPr/>
            </a:lvl9pPr>
          </a:lstStyle>
          <a:p/>
        </p:txBody>
      </p:sp>
      <p:sp>
        <p:nvSpPr>
          <p:cNvPr id="1719" name="Google Shape;1719;p217"/>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algn="r">
              <a:buNone/>
              <a:defRPr sz="600">
                <a:solidFill>
                  <a:srgbClr val="FFFFFF"/>
                </a:solidFill>
                <a:latin typeface="Open Sans Light"/>
                <a:ea typeface="Open Sans Light"/>
                <a:cs typeface="Open Sans Light"/>
                <a:sym typeface="Open Sans Light"/>
              </a:defRPr>
            </a:lvl1pPr>
            <a:lvl2pPr lvl="1" algn="r">
              <a:buNone/>
              <a:defRPr sz="600">
                <a:solidFill>
                  <a:srgbClr val="FFFFFF"/>
                </a:solidFill>
                <a:latin typeface="Open Sans Light"/>
                <a:ea typeface="Open Sans Light"/>
                <a:cs typeface="Open Sans Light"/>
                <a:sym typeface="Open Sans Light"/>
              </a:defRPr>
            </a:lvl2pPr>
            <a:lvl3pPr lvl="2" algn="r">
              <a:buNone/>
              <a:defRPr sz="600">
                <a:solidFill>
                  <a:srgbClr val="FFFFFF"/>
                </a:solidFill>
                <a:latin typeface="Open Sans Light"/>
                <a:ea typeface="Open Sans Light"/>
                <a:cs typeface="Open Sans Light"/>
                <a:sym typeface="Open Sans Light"/>
              </a:defRPr>
            </a:lvl3pPr>
            <a:lvl4pPr lvl="3" algn="r">
              <a:buNone/>
              <a:defRPr sz="600">
                <a:solidFill>
                  <a:srgbClr val="FFFFFF"/>
                </a:solidFill>
                <a:latin typeface="Open Sans Light"/>
                <a:ea typeface="Open Sans Light"/>
                <a:cs typeface="Open Sans Light"/>
                <a:sym typeface="Open Sans Light"/>
              </a:defRPr>
            </a:lvl4pPr>
            <a:lvl5pPr lvl="4" algn="r">
              <a:buNone/>
              <a:defRPr sz="600">
                <a:solidFill>
                  <a:srgbClr val="FFFFFF"/>
                </a:solidFill>
                <a:latin typeface="Open Sans Light"/>
                <a:ea typeface="Open Sans Light"/>
                <a:cs typeface="Open Sans Light"/>
                <a:sym typeface="Open Sans Light"/>
              </a:defRPr>
            </a:lvl5pPr>
            <a:lvl6pPr lvl="5" algn="r">
              <a:buNone/>
              <a:defRPr sz="600">
                <a:solidFill>
                  <a:srgbClr val="FFFFFF"/>
                </a:solidFill>
                <a:latin typeface="Open Sans Light"/>
                <a:ea typeface="Open Sans Light"/>
                <a:cs typeface="Open Sans Light"/>
                <a:sym typeface="Open Sans Light"/>
              </a:defRPr>
            </a:lvl6pPr>
            <a:lvl7pPr lvl="6" algn="r">
              <a:buNone/>
              <a:defRPr sz="600">
                <a:solidFill>
                  <a:srgbClr val="FFFFFF"/>
                </a:solidFill>
                <a:latin typeface="Open Sans Light"/>
                <a:ea typeface="Open Sans Light"/>
                <a:cs typeface="Open Sans Light"/>
                <a:sym typeface="Open Sans Light"/>
              </a:defRPr>
            </a:lvl7pPr>
            <a:lvl8pPr lvl="7" algn="r">
              <a:buNone/>
              <a:defRPr sz="600">
                <a:solidFill>
                  <a:srgbClr val="FFFFFF"/>
                </a:solidFill>
                <a:latin typeface="Open Sans Light"/>
                <a:ea typeface="Open Sans Light"/>
                <a:cs typeface="Open Sans Light"/>
                <a:sym typeface="Open Sans Light"/>
              </a:defRPr>
            </a:lvl8pPr>
            <a:lvl9pPr lvl="8" algn="r">
              <a:buNone/>
              <a:defRPr sz="600">
                <a:solidFill>
                  <a:srgbClr val="FFFFFF"/>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2">
  <p:cSld name="DEFAULT_4">
    <p:bg>
      <p:bgPr>
        <a:solidFill>
          <a:schemeClr val="lt1"/>
        </a:solidFill>
      </p:bgPr>
    </p:bg>
    <p:spTree>
      <p:nvGrpSpPr>
        <p:cNvPr id="1720" name="Shape 1720"/>
        <p:cNvGrpSpPr/>
        <p:nvPr/>
      </p:nvGrpSpPr>
      <p:grpSpPr>
        <a:xfrm>
          <a:off x="0" y="0"/>
          <a:ext cx="0" cy="0"/>
          <a:chOff x="0" y="0"/>
          <a:chExt cx="0" cy="0"/>
        </a:xfrm>
      </p:grpSpPr>
      <p:pic>
        <p:nvPicPr>
          <p:cNvPr id="1721" name="Google Shape;1721;p218"/>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1722" name="Google Shape;1722;p218"/>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1723" name="Google Shape;1723;p218"/>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1724" name="Google Shape;1724;p218"/>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algn="r">
              <a:buNone/>
              <a:defRPr sz="600">
                <a:latin typeface="Open Sans Light"/>
                <a:ea typeface="Open Sans Light"/>
                <a:cs typeface="Open Sans Light"/>
                <a:sym typeface="Open Sans Light"/>
              </a:defRPr>
            </a:lvl1pPr>
            <a:lvl2pPr lvl="1" algn="r">
              <a:buNone/>
              <a:defRPr sz="600">
                <a:latin typeface="Open Sans Light"/>
                <a:ea typeface="Open Sans Light"/>
                <a:cs typeface="Open Sans Light"/>
                <a:sym typeface="Open Sans Light"/>
              </a:defRPr>
            </a:lvl2pPr>
            <a:lvl3pPr lvl="2" algn="r">
              <a:buNone/>
              <a:defRPr sz="600">
                <a:latin typeface="Open Sans Light"/>
                <a:ea typeface="Open Sans Light"/>
                <a:cs typeface="Open Sans Light"/>
                <a:sym typeface="Open Sans Light"/>
              </a:defRPr>
            </a:lvl3pPr>
            <a:lvl4pPr lvl="3" algn="r">
              <a:buNone/>
              <a:defRPr sz="600">
                <a:latin typeface="Open Sans Light"/>
                <a:ea typeface="Open Sans Light"/>
                <a:cs typeface="Open Sans Light"/>
                <a:sym typeface="Open Sans Light"/>
              </a:defRPr>
            </a:lvl4pPr>
            <a:lvl5pPr lvl="4" algn="r">
              <a:buNone/>
              <a:defRPr sz="600">
                <a:latin typeface="Open Sans Light"/>
                <a:ea typeface="Open Sans Light"/>
                <a:cs typeface="Open Sans Light"/>
                <a:sym typeface="Open Sans Light"/>
              </a:defRPr>
            </a:lvl5pPr>
            <a:lvl6pPr lvl="5" algn="r">
              <a:buNone/>
              <a:defRPr sz="600">
                <a:latin typeface="Open Sans Light"/>
                <a:ea typeface="Open Sans Light"/>
                <a:cs typeface="Open Sans Light"/>
                <a:sym typeface="Open Sans Light"/>
              </a:defRPr>
            </a:lvl6pPr>
            <a:lvl7pPr lvl="6" algn="r">
              <a:buNone/>
              <a:defRPr sz="600">
                <a:latin typeface="Open Sans Light"/>
                <a:ea typeface="Open Sans Light"/>
                <a:cs typeface="Open Sans Light"/>
                <a:sym typeface="Open Sans Light"/>
              </a:defRPr>
            </a:lvl7pPr>
            <a:lvl8pPr lvl="7" algn="r">
              <a:buNone/>
              <a:defRPr sz="600">
                <a:latin typeface="Open Sans Light"/>
                <a:ea typeface="Open Sans Light"/>
                <a:cs typeface="Open Sans Light"/>
                <a:sym typeface="Open Sans Light"/>
              </a:defRPr>
            </a:lvl8pPr>
            <a:lvl9pPr lvl="8"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p:cSld name="BLANK_1_1_1_1_1">
    <p:bg>
      <p:bgPr>
        <a:blipFill>
          <a:blip r:embed="rId2">
            <a:alphaModFix/>
          </a:blip>
          <a:stretch>
            <a:fillRect/>
          </a:stretch>
        </a:blipFill>
      </p:bgPr>
    </p:bg>
    <p:spTree>
      <p:nvGrpSpPr>
        <p:cNvPr id="1725" name="Shape 1725"/>
        <p:cNvGrpSpPr/>
        <p:nvPr/>
      </p:nvGrpSpPr>
      <p:grpSpPr>
        <a:xfrm>
          <a:off x="0" y="0"/>
          <a:ext cx="0" cy="0"/>
          <a:chOff x="0" y="0"/>
          <a:chExt cx="0" cy="0"/>
        </a:xfrm>
      </p:grpSpPr>
      <p:sp>
        <p:nvSpPr>
          <p:cNvPr id="1726" name="Google Shape;1726;p219"/>
          <p:cNvSpPr txBox="1"/>
          <p:nvPr>
            <p:ph type="title"/>
          </p:nvPr>
        </p:nvSpPr>
        <p:spPr>
          <a:xfrm>
            <a:off x="757850" y="1249000"/>
            <a:ext cx="1211400" cy="113400"/>
          </a:xfrm>
          <a:prstGeom prst="rect">
            <a:avLst/>
          </a:prstGeom>
        </p:spPr>
        <p:txBody>
          <a:bodyPr anchorCtr="0" anchor="t" bIns="0" lIns="0" spcFirstLastPara="1" rIns="0" wrap="square" tIns="0">
            <a:noAutofit/>
          </a:bodyPr>
          <a:lstStyle>
            <a:lvl1pPr lv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27" name="Google Shape;1727;p219"/>
          <p:cNvSpPr txBox="1"/>
          <p:nvPr>
            <p:ph idx="2" type="title"/>
          </p:nvPr>
        </p:nvSpPr>
        <p:spPr>
          <a:xfrm>
            <a:off x="757850" y="1770250"/>
            <a:ext cx="4263900" cy="899700"/>
          </a:xfrm>
          <a:prstGeom prst="rect">
            <a:avLst/>
          </a:prstGeom>
        </p:spPr>
        <p:txBody>
          <a:bodyPr anchorCtr="0" anchor="t" bIns="0" lIns="0" spcFirstLastPara="1" rIns="0" wrap="square" tIns="0">
            <a:noAutofit/>
          </a:bodyPr>
          <a:lstStyle>
            <a:lvl1pPr lvl="0">
              <a:spcBef>
                <a:spcPts val="0"/>
              </a:spcBef>
              <a:spcAft>
                <a:spcPts val="0"/>
              </a:spcAft>
              <a:buClr>
                <a:srgbClr val="FFFFFF"/>
              </a:buClr>
              <a:buSzPts val="2400"/>
              <a:buNone/>
              <a:defRPr>
                <a:solidFill>
                  <a:srgbClr val="FFFFFF"/>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Color">
  <p:cSld name="BLANK_1_1_1_1_2">
    <p:bg>
      <p:bgPr>
        <a:blipFill>
          <a:blip r:embed="rId2">
            <a:alphaModFix/>
          </a:blip>
          <a:stretch>
            <a:fillRect/>
          </a:stretch>
        </a:blipFill>
      </p:bgPr>
    </p:bg>
    <p:spTree>
      <p:nvGrpSpPr>
        <p:cNvPr id="1728" name="Shape 1728"/>
        <p:cNvGrpSpPr/>
        <p:nvPr/>
      </p:nvGrpSpPr>
      <p:grpSpPr>
        <a:xfrm>
          <a:off x="0" y="0"/>
          <a:ext cx="0" cy="0"/>
          <a:chOff x="0" y="0"/>
          <a:chExt cx="0" cy="0"/>
        </a:xfrm>
      </p:grpSpPr>
      <p:sp>
        <p:nvSpPr>
          <p:cNvPr id="1729" name="Google Shape;1729;p220"/>
          <p:cNvSpPr txBox="1"/>
          <p:nvPr>
            <p:ph type="title"/>
          </p:nvPr>
        </p:nvSpPr>
        <p:spPr>
          <a:xfrm>
            <a:off x="311700" y="400850"/>
            <a:ext cx="1211400" cy="113400"/>
          </a:xfrm>
          <a:prstGeom prst="rect">
            <a:avLst/>
          </a:prstGeom>
        </p:spPr>
        <p:txBody>
          <a:bodyPr anchorCtr="0" anchor="t" bIns="0" lIns="0" spcFirstLastPara="1" rIns="0" wrap="square" tIns="0">
            <a:noAutofit/>
          </a:bodyPr>
          <a:lstStyle>
            <a:lvl1pPr lv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30" name="Google Shape;1730;p220"/>
          <p:cNvSpPr txBox="1"/>
          <p:nvPr>
            <p:ph idx="2" type="title"/>
          </p:nvPr>
        </p:nvSpPr>
        <p:spPr>
          <a:xfrm>
            <a:off x="311700" y="922100"/>
            <a:ext cx="1361700" cy="687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500"/>
              <a:buNone/>
              <a:defRPr sz="1500">
                <a:solidFill>
                  <a:schemeClr val="lt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31" name="Google Shape;1731;p220"/>
          <p:cNvSpPr txBox="1"/>
          <p:nvPr>
            <p:ph idx="3" type="title"/>
          </p:nvPr>
        </p:nvSpPr>
        <p:spPr>
          <a:xfrm>
            <a:off x="2264200" y="922100"/>
            <a:ext cx="4869000" cy="2946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400"/>
              <a:buNone/>
              <a:defRPr>
                <a:solidFill>
                  <a:schemeClr val="dk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32" name="Google Shape;1732;p220"/>
          <p:cNvSpPr txBox="1"/>
          <p:nvPr>
            <p:ph idx="4" type="title"/>
          </p:nvPr>
        </p:nvSpPr>
        <p:spPr>
          <a:xfrm>
            <a:off x="2264200" y="1955750"/>
            <a:ext cx="3892800" cy="1707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900"/>
              <a:buFont typeface="Open Sans"/>
              <a:buNone/>
              <a:defRPr sz="900">
                <a:solidFill>
                  <a:schemeClr val="dk2"/>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33" name="Google Shape;1733;p220"/>
          <p:cNvSpPr txBox="1"/>
          <p:nvPr>
            <p:ph idx="5" type="title"/>
          </p:nvPr>
        </p:nvSpPr>
        <p:spPr>
          <a:xfrm>
            <a:off x="2264200" y="2393075"/>
            <a:ext cx="3892800" cy="170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700"/>
              <a:buFont typeface="Open Sans"/>
              <a:buNone/>
              <a:defRPr sz="700">
                <a:solidFill>
                  <a:schemeClr val="dk1"/>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34" name="Google Shape;1734;p220"/>
          <p:cNvSpPr txBox="1"/>
          <p:nvPr>
            <p:ph idx="6" type="title"/>
          </p:nvPr>
        </p:nvSpPr>
        <p:spPr>
          <a:xfrm>
            <a:off x="2264200" y="1518425"/>
            <a:ext cx="3892800" cy="170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500"/>
              <a:buNone/>
              <a:defRPr sz="1500">
                <a:solidFill>
                  <a:schemeClr val="dk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Blank">
    <p:spTree>
      <p:nvGrpSpPr>
        <p:cNvPr id="1735" name="Shape 1735"/>
        <p:cNvGrpSpPr/>
        <p:nvPr/>
      </p:nvGrpSpPr>
      <p:grpSpPr>
        <a:xfrm>
          <a:off x="0" y="0"/>
          <a:ext cx="0" cy="0"/>
          <a:chOff x="0" y="0"/>
          <a:chExt cx="0" cy="0"/>
        </a:xfrm>
      </p:grpSpPr>
      <p:sp>
        <p:nvSpPr>
          <p:cNvPr id="1736" name="Google Shape;1736;p221"/>
          <p:cNvSpPr txBox="1"/>
          <p:nvPr>
            <p:ph idx="12" type="sldNum"/>
          </p:nvPr>
        </p:nvSpPr>
        <p:spPr>
          <a:xfrm>
            <a:off x="8388350" y="4857750"/>
            <a:ext cx="755700" cy="107700"/>
          </a:xfrm>
          <a:prstGeom prst="rect">
            <a:avLst/>
          </a:prstGeom>
          <a:noFill/>
          <a:ln>
            <a:noFill/>
          </a:ln>
        </p:spPr>
        <p:txBody>
          <a:bodyPr anchorCtr="0" anchor="ctr" bIns="0" lIns="0" spcFirstLastPara="1" rIns="0" wrap="square" tIns="0">
            <a:sp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pic>
        <p:nvPicPr>
          <p:cNvPr id="1737" name="Google Shape;1737;p221"/>
          <p:cNvPicPr preferRelativeResize="0"/>
          <p:nvPr/>
        </p:nvPicPr>
        <p:blipFill rotWithShape="1">
          <a:blip r:embed="rId2">
            <a:alphaModFix/>
          </a:blip>
          <a:srcRect b="87682" l="0" r="0" t="0"/>
          <a:stretch/>
        </p:blipFill>
        <p:spPr>
          <a:xfrm>
            <a:off x="-18287" y="-51350"/>
            <a:ext cx="9180575" cy="502920"/>
          </a:xfrm>
          <a:prstGeom prst="rect">
            <a:avLst/>
          </a:prstGeom>
          <a:noFill/>
          <a:ln>
            <a:noFill/>
          </a:ln>
        </p:spPr>
      </p:pic>
      <p:sp>
        <p:nvSpPr>
          <p:cNvPr id="1738" name="Google Shape;1738;p221"/>
          <p:cNvSpPr txBox="1"/>
          <p:nvPr/>
        </p:nvSpPr>
        <p:spPr>
          <a:xfrm>
            <a:off x="76200" y="51363"/>
            <a:ext cx="87357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t/>
            </a:r>
            <a:endParaRPr/>
          </a:p>
        </p:txBody>
      </p:sp>
      <p:pic>
        <p:nvPicPr>
          <p:cNvPr id="1739" name="Google Shape;1739;p221"/>
          <p:cNvPicPr preferRelativeResize="0"/>
          <p:nvPr/>
        </p:nvPicPr>
        <p:blipFill rotWithShape="1">
          <a:blip r:embed="rId3">
            <a:alphaModFix/>
          </a:blip>
          <a:srcRect b="1814" l="38834" r="39274" t="92311"/>
          <a:stretch/>
        </p:blipFill>
        <p:spPr>
          <a:xfrm>
            <a:off x="7761625" y="4900362"/>
            <a:ext cx="1076352" cy="162426"/>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3">
  <p:cSld name="BLANK_1_4">
    <p:bg>
      <p:bgPr>
        <a:blipFill>
          <a:blip r:embed="rId2">
            <a:alphaModFix/>
          </a:blip>
          <a:stretch>
            <a:fillRect/>
          </a:stretch>
        </a:blipFill>
      </p:bgPr>
    </p:bg>
    <p:spTree>
      <p:nvGrpSpPr>
        <p:cNvPr id="1740" name="Shape 1740"/>
        <p:cNvGrpSpPr/>
        <p:nvPr/>
      </p:nvGrpSpPr>
      <p:grpSpPr>
        <a:xfrm>
          <a:off x="0" y="0"/>
          <a:ext cx="0" cy="0"/>
          <a:chOff x="0" y="0"/>
          <a:chExt cx="0" cy="0"/>
        </a:xfrm>
      </p:grpSpPr>
      <p:sp>
        <p:nvSpPr>
          <p:cNvPr id="1741" name="Google Shape;1741;p222"/>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42" name="Google Shape;1742;p222"/>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43" name="Google Shape;1743;p222"/>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44" name="Google Shape;1744;p222"/>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4">
  <p:cSld name="BLANK_1_5">
    <p:bg>
      <p:bgPr>
        <a:blipFill>
          <a:blip r:embed="rId2">
            <a:alphaModFix/>
          </a:blip>
          <a:stretch>
            <a:fillRect/>
          </a:stretch>
        </a:blipFill>
      </p:bgPr>
    </p:bg>
    <p:spTree>
      <p:nvGrpSpPr>
        <p:cNvPr id="1745" name="Shape 1745"/>
        <p:cNvGrpSpPr/>
        <p:nvPr/>
      </p:nvGrpSpPr>
      <p:grpSpPr>
        <a:xfrm>
          <a:off x="0" y="0"/>
          <a:ext cx="0" cy="0"/>
          <a:chOff x="0" y="0"/>
          <a:chExt cx="0" cy="0"/>
        </a:xfrm>
      </p:grpSpPr>
      <p:sp>
        <p:nvSpPr>
          <p:cNvPr id="1746" name="Google Shape;1746;p223"/>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47" name="Google Shape;1747;p223"/>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48" name="Google Shape;1748;p223"/>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49" name="Google Shape;1749;p223"/>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201" name="Shape 201"/>
        <p:cNvGrpSpPr/>
        <p:nvPr/>
      </p:nvGrpSpPr>
      <p:grpSpPr>
        <a:xfrm>
          <a:off x="0" y="0"/>
          <a:ext cx="0" cy="0"/>
          <a:chOff x="0" y="0"/>
          <a:chExt cx="0" cy="0"/>
        </a:xfrm>
      </p:grpSpPr>
      <p:sp>
        <p:nvSpPr>
          <p:cNvPr id="202" name="Google Shape;202;p23"/>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04" name="Google Shape;204;p23"/>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600"/>
              <a:buNone/>
              <a:defRPr>
                <a:solidFill>
                  <a:schemeClr val="lt1"/>
                </a:solidFill>
              </a:defRPr>
            </a:lvl1pPr>
            <a:lvl2pPr lvl="1" rtl="0">
              <a:lnSpc>
                <a:spcPct val="85000"/>
              </a:lnSpc>
              <a:spcBef>
                <a:spcPts val="0"/>
              </a:spcBef>
              <a:spcAft>
                <a:spcPts val="0"/>
              </a:spcAft>
              <a:buClr>
                <a:schemeClr val="lt1"/>
              </a:buClr>
              <a:buSzPts val="1200"/>
              <a:buNone/>
              <a:defRPr>
                <a:solidFill>
                  <a:schemeClr val="lt1"/>
                </a:solidFill>
              </a:defRPr>
            </a:lvl2pPr>
            <a:lvl3pPr lvl="2" rtl="0">
              <a:lnSpc>
                <a:spcPct val="85000"/>
              </a:lnSpc>
              <a:spcBef>
                <a:spcPts val="0"/>
              </a:spcBef>
              <a:spcAft>
                <a:spcPts val="0"/>
              </a:spcAft>
              <a:buClr>
                <a:schemeClr val="lt1"/>
              </a:buClr>
              <a:buSzPts val="1000"/>
              <a:buNone/>
              <a:defRPr>
                <a:solidFill>
                  <a:schemeClr val="lt1"/>
                </a:solidFill>
              </a:defRPr>
            </a:lvl3pPr>
            <a:lvl4pPr lvl="3" rtl="0">
              <a:lnSpc>
                <a:spcPct val="85000"/>
              </a:lnSpc>
              <a:spcBef>
                <a:spcPts val="0"/>
              </a:spcBef>
              <a:spcAft>
                <a:spcPts val="0"/>
              </a:spcAft>
              <a:buClr>
                <a:schemeClr val="lt1"/>
              </a:buClr>
              <a:buSzPts val="1000"/>
              <a:buNone/>
              <a:defRPr>
                <a:solidFill>
                  <a:schemeClr val="lt1"/>
                </a:solidFill>
              </a:defRPr>
            </a:lvl4pPr>
            <a:lvl5pPr lvl="4" rtl="0">
              <a:lnSpc>
                <a:spcPct val="85000"/>
              </a:lnSpc>
              <a:spcBef>
                <a:spcPts val="0"/>
              </a:spcBef>
              <a:spcAft>
                <a:spcPts val="0"/>
              </a:spcAft>
              <a:buClr>
                <a:schemeClr val="lt1"/>
              </a:buClr>
              <a:buSzPts val="1000"/>
              <a:buNone/>
              <a:defRPr>
                <a:solidFill>
                  <a:schemeClr val="lt1"/>
                </a:solidFill>
              </a:defRPr>
            </a:lvl5pPr>
            <a:lvl6pPr lvl="5" rtl="0">
              <a:lnSpc>
                <a:spcPct val="85000"/>
              </a:lnSpc>
              <a:spcBef>
                <a:spcPts val="0"/>
              </a:spcBef>
              <a:spcAft>
                <a:spcPts val="0"/>
              </a:spcAft>
              <a:buClr>
                <a:schemeClr val="lt1"/>
              </a:buClr>
              <a:buSzPts val="1000"/>
              <a:buNone/>
              <a:defRPr>
                <a:solidFill>
                  <a:schemeClr val="lt1"/>
                </a:solidFill>
              </a:defRPr>
            </a:lvl6pPr>
            <a:lvl7pPr lvl="6" rtl="0">
              <a:lnSpc>
                <a:spcPct val="85000"/>
              </a:lnSpc>
              <a:spcBef>
                <a:spcPts val="0"/>
              </a:spcBef>
              <a:spcAft>
                <a:spcPts val="0"/>
              </a:spcAft>
              <a:buClr>
                <a:schemeClr val="lt1"/>
              </a:buClr>
              <a:buSzPts val="1000"/>
              <a:buNone/>
              <a:defRPr>
                <a:solidFill>
                  <a:schemeClr val="lt1"/>
                </a:solidFill>
              </a:defRPr>
            </a:lvl7pPr>
            <a:lvl8pPr lvl="7" rtl="0">
              <a:lnSpc>
                <a:spcPct val="85000"/>
              </a:lnSpc>
              <a:spcBef>
                <a:spcPts val="0"/>
              </a:spcBef>
              <a:spcAft>
                <a:spcPts val="0"/>
              </a:spcAft>
              <a:buClr>
                <a:schemeClr val="lt1"/>
              </a:buClr>
              <a:buSzPts val="1000"/>
              <a:buNone/>
              <a:defRPr>
                <a:solidFill>
                  <a:schemeClr val="lt1"/>
                </a:solidFill>
              </a:defRPr>
            </a:lvl8pPr>
            <a:lvl9pPr lvl="8" rtl="0">
              <a:lnSpc>
                <a:spcPct val="85000"/>
              </a:lnSpc>
              <a:spcBef>
                <a:spcPts val="0"/>
              </a:spcBef>
              <a:spcAft>
                <a:spcPts val="0"/>
              </a:spcAft>
              <a:buClr>
                <a:schemeClr val="lt1"/>
              </a:buClr>
              <a:buSzPts val="1000"/>
              <a:buNone/>
              <a:defRPr>
                <a:solidFill>
                  <a:schemeClr val="lt1"/>
                </a:solidFill>
              </a:defRPr>
            </a:lvl9pPr>
          </a:lstStyle>
          <a:p/>
        </p:txBody>
      </p:sp>
      <p:sp>
        <p:nvSpPr>
          <p:cNvPr id="205" name="Google Shape;205;p23"/>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6" name="Google Shape;206;p23"/>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7" name="Google Shape;207;p23"/>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8" name="Google Shape;208;p23"/>
          <p:cNvSpPr/>
          <p:nvPr>
            <p:ph idx="5" type="pic"/>
          </p:nvPr>
        </p:nvSpPr>
        <p:spPr>
          <a:xfrm>
            <a:off x="462775" y="1946900"/>
            <a:ext cx="2577300" cy="1253400"/>
          </a:xfrm>
          <a:prstGeom prst="rect">
            <a:avLst/>
          </a:prstGeom>
          <a:noFill/>
          <a:ln>
            <a:noFill/>
          </a:ln>
        </p:spPr>
      </p:sp>
      <p:sp>
        <p:nvSpPr>
          <p:cNvPr id="209" name="Google Shape;209;p23"/>
          <p:cNvSpPr/>
          <p:nvPr>
            <p:ph idx="6" type="pic"/>
          </p:nvPr>
        </p:nvSpPr>
        <p:spPr>
          <a:xfrm>
            <a:off x="3287375" y="1946900"/>
            <a:ext cx="2577300" cy="1253400"/>
          </a:xfrm>
          <a:prstGeom prst="rect">
            <a:avLst/>
          </a:prstGeom>
          <a:noFill/>
          <a:ln>
            <a:noFill/>
          </a:ln>
        </p:spPr>
      </p:sp>
      <p:sp>
        <p:nvSpPr>
          <p:cNvPr id="210" name="Google Shape;210;p23"/>
          <p:cNvSpPr/>
          <p:nvPr>
            <p:ph idx="7" type="pic"/>
          </p:nvPr>
        </p:nvSpPr>
        <p:spPr>
          <a:xfrm>
            <a:off x="6091125" y="1946900"/>
            <a:ext cx="2577300" cy="1253400"/>
          </a:xfrm>
          <a:prstGeom prst="rect">
            <a:avLst/>
          </a:prstGeom>
          <a:noFill/>
          <a:ln>
            <a:noFill/>
          </a:ln>
        </p:spPr>
      </p:sp>
      <p:pic>
        <p:nvPicPr>
          <p:cNvPr id="211" name="Google Shape;211;p2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12" name="Google Shape;212;p2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13" name="Google Shape;213;p2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2">
    <p:spTree>
      <p:nvGrpSpPr>
        <p:cNvPr id="1750" name="Shape 1750"/>
        <p:cNvGrpSpPr/>
        <p:nvPr/>
      </p:nvGrpSpPr>
      <p:grpSpPr>
        <a:xfrm>
          <a:off x="0" y="0"/>
          <a:ext cx="0" cy="0"/>
          <a:chOff x="0" y="0"/>
          <a:chExt cx="0" cy="0"/>
        </a:xfrm>
      </p:grpSpPr>
      <p:sp>
        <p:nvSpPr>
          <p:cNvPr id="1751" name="Google Shape;1751;p22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52" name="Google Shape;1752;p224"/>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1000"/>
              </a:spcBef>
              <a:spcAft>
                <a:spcPts val="0"/>
              </a:spcAft>
              <a:buClr>
                <a:schemeClr val="dk1"/>
              </a:buClr>
              <a:buSzPts val="1500"/>
              <a:buNone/>
              <a:defRPr sz="1500"/>
            </a:lvl2pPr>
            <a:lvl3pPr lvl="2" algn="ctr">
              <a:lnSpc>
                <a:spcPct val="90000"/>
              </a:lnSpc>
              <a:spcBef>
                <a:spcPts val="800"/>
              </a:spcBef>
              <a:spcAft>
                <a:spcPts val="0"/>
              </a:spcAft>
              <a:buClr>
                <a:schemeClr val="dk1"/>
              </a:buClr>
              <a:buSzPts val="1400"/>
              <a:buNone/>
              <a:defRPr sz="1400"/>
            </a:lvl3pPr>
            <a:lvl4pPr lvl="3" algn="ctr">
              <a:lnSpc>
                <a:spcPct val="90000"/>
              </a:lnSpc>
              <a:spcBef>
                <a:spcPts val="500"/>
              </a:spcBef>
              <a:spcAft>
                <a:spcPts val="0"/>
              </a:spcAft>
              <a:buClr>
                <a:schemeClr val="dk1"/>
              </a:buClr>
              <a:buSzPts val="1200"/>
              <a:buNone/>
              <a:defRPr sz="1200"/>
            </a:lvl4pPr>
            <a:lvl5pPr lvl="4" algn="ctr">
              <a:lnSpc>
                <a:spcPct val="90000"/>
              </a:lnSpc>
              <a:spcBef>
                <a:spcPts val="500"/>
              </a:spcBef>
              <a:spcAft>
                <a:spcPts val="0"/>
              </a:spcAft>
              <a:buClr>
                <a:schemeClr val="dk1"/>
              </a:buClr>
              <a:buSzPts val="1200"/>
              <a:buNone/>
              <a:defRPr sz="1200"/>
            </a:lvl5pPr>
            <a:lvl6pPr lvl="5" algn="ctr">
              <a:lnSpc>
                <a:spcPct val="90000"/>
              </a:lnSpc>
              <a:spcBef>
                <a:spcPts val="500"/>
              </a:spcBef>
              <a:spcAft>
                <a:spcPts val="0"/>
              </a:spcAft>
              <a:buClr>
                <a:schemeClr val="dk1"/>
              </a:buClr>
              <a:buSzPts val="1200"/>
              <a:buNone/>
              <a:defRPr sz="1200"/>
            </a:lvl6pPr>
            <a:lvl7pPr lvl="6" algn="ctr">
              <a:lnSpc>
                <a:spcPct val="90000"/>
              </a:lnSpc>
              <a:spcBef>
                <a:spcPts val="500"/>
              </a:spcBef>
              <a:spcAft>
                <a:spcPts val="0"/>
              </a:spcAft>
              <a:buClr>
                <a:schemeClr val="dk1"/>
              </a:buClr>
              <a:buSzPts val="1200"/>
              <a:buNone/>
              <a:defRPr sz="1200"/>
            </a:lvl7pPr>
            <a:lvl8pPr lvl="7" algn="ctr">
              <a:lnSpc>
                <a:spcPct val="90000"/>
              </a:lnSpc>
              <a:spcBef>
                <a:spcPts val="500"/>
              </a:spcBef>
              <a:spcAft>
                <a:spcPts val="0"/>
              </a:spcAft>
              <a:buClr>
                <a:schemeClr val="dk1"/>
              </a:buClr>
              <a:buSzPts val="1200"/>
              <a:buNone/>
              <a:defRPr sz="1200"/>
            </a:lvl8pPr>
            <a:lvl9pPr lvl="8" algn="ctr">
              <a:lnSpc>
                <a:spcPct val="90000"/>
              </a:lnSpc>
              <a:spcBef>
                <a:spcPts val="500"/>
              </a:spcBef>
              <a:spcAft>
                <a:spcPts val="500"/>
              </a:spcAft>
              <a:buClr>
                <a:schemeClr val="dk1"/>
              </a:buClr>
              <a:buSzPts val="1200"/>
              <a:buNone/>
              <a:defRPr sz="1200"/>
            </a:lvl9pPr>
          </a:lstStyle>
          <a:p/>
        </p:txBody>
      </p:sp>
      <p:sp>
        <p:nvSpPr>
          <p:cNvPr id="1753" name="Google Shape;1753;p22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754" name="Google Shape;1754;p22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755" name="Google Shape;1755;p224"/>
          <p:cNvSpPr txBox="1"/>
          <p:nvPr>
            <p:ph idx="12" type="sldNum"/>
          </p:nvPr>
        </p:nvSpPr>
        <p:spPr>
          <a:xfrm>
            <a:off x="6457950" y="4767263"/>
            <a:ext cx="2057400" cy="177000"/>
          </a:xfrm>
          <a:prstGeom prst="rect">
            <a:avLst/>
          </a:prstGeom>
          <a:noFill/>
          <a:ln>
            <a:noFill/>
          </a:ln>
        </p:spPr>
        <p:txBody>
          <a:bodyPr anchorCtr="0" anchor="ctr" bIns="34275" lIns="68575" spcFirstLastPara="1" rIns="68575" wrap="square" tIns="34275">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venue 4">
  <p:cSld name="Revenue 4">
    <p:spTree>
      <p:nvGrpSpPr>
        <p:cNvPr id="1756" name="Shape 1756"/>
        <p:cNvGrpSpPr/>
        <p:nvPr/>
      </p:nvGrpSpPr>
      <p:grpSpPr>
        <a:xfrm>
          <a:off x="0" y="0"/>
          <a:ext cx="0" cy="0"/>
          <a:chOff x="0" y="0"/>
          <a:chExt cx="0" cy="0"/>
        </a:xfrm>
      </p:grpSpPr>
      <p:sp>
        <p:nvSpPr>
          <p:cNvPr id="1757" name="Google Shape;1757;p225"/>
          <p:cNvSpPr/>
          <p:nvPr>
            <p:ph idx="2" type="pic"/>
          </p:nvPr>
        </p:nvSpPr>
        <p:spPr>
          <a:xfrm>
            <a:off x="0" y="0"/>
            <a:ext cx="4572000" cy="4624500"/>
          </a:xfrm>
          <a:prstGeom prst="rect">
            <a:avLst/>
          </a:prstGeom>
          <a:solidFill>
            <a:schemeClr val="accent2"/>
          </a:solidFill>
          <a:ln>
            <a:noFill/>
          </a:ln>
        </p:spPr>
      </p:sp>
      <p:sp>
        <p:nvSpPr>
          <p:cNvPr id="1758" name="Google Shape;1758;p225"/>
          <p:cNvSpPr/>
          <p:nvPr>
            <p:ph idx="1" type="body"/>
          </p:nvPr>
        </p:nvSpPr>
        <p:spPr>
          <a:xfrm>
            <a:off x="4202907" y="637516"/>
            <a:ext cx="738300" cy="737100"/>
          </a:xfrm>
          <a:prstGeom prst="ellipse">
            <a:avLst/>
          </a:prstGeom>
          <a:solidFill>
            <a:schemeClr val="lt1"/>
          </a:solidFill>
          <a:ln>
            <a:noFill/>
          </a:ln>
          <a:effectLst>
            <a:outerShdw blurRad="381000" rotWithShape="0" algn="ctr">
              <a:schemeClr val="dk2">
                <a:alpha val="9800"/>
              </a:schemeClr>
            </a:outerShdw>
          </a:effectLst>
        </p:spPr>
        <p:txBody>
          <a:bodyPr anchorCtr="0" anchor="ctr" bIns="0" lIns="0" spcFirstLastPara="1" rIns="0" wrap="square" tIns="0">
            <a:noAutofit/>
          </a:bodyPr>
          <a:lstStyle>
            <a:lvl1pPr indent="-361950" lvl="0" marL="457200" algn="l">
              <a:lnSpc>
                <a:spcPct val="90000"/>
              </a:lnSpc>
              <a:spcBef>
                <a:spcPts val="800"/>
              </a:spcBef>
              <a:spcAft>
                <a:spcPts val="0"/>
              </a:spcAft>
              <a:buClr>
                <a:schemeClr val="dk2"/>
              </a:buClr>
              <a:buSzPts val="2100"/>
              <a:buChar char="●"/>
              <a:defRPr>
                <a:solidFill>
                  <a:schemeClr val="dk2"/>
                </a:solidFill>
                <a:latin typeface="Montserrat ExtraLight"/>
                <a:ea typeface="Montserrat ExtraLight"/>
                <a:cs typeface="Montserrat ExtraLight"/>
                <a:sym typeface="Montserrat ExtraLight"/>
              </a:defRPr>
            </a:lvl1pPr>
            <a:lvl2pPr indent="-317500" lvl="1" marL="914400" algn="l">
              <a:lnSpc>
                <a:spcPct val="90000"/>
              </a:lnSpc>
              <a:spcBef>
                <a:spcPts val="1000"/>
              </a:spcBef>
              <a:spcAft>
                <a:spcPts val="0"/>
              </a:spcAft>
              <a:buClr>
                <a:schemeClr val="dk1"/>
              </a:buClr>
              <a:buSzPts val="1400"/>
              <a:buChar char="○"/>
              <a:defRPr/>
            </a:lvl2pPr>
            <a:lvl3pPr indent="-317500" lvl="2" marL="1371600" algn="l">
              <a:lnSpc>
                <a:spcPct val="90000"/>
              </a:lnSpc>
              <a:spcBef>
                <a:spcPts val="800"/>
              </a:spcBef>
              <a:spcAft>
                <a:spcPts val="0"/>
              </a:spcAft>
              <a:buClr>
                <a:schemeClr val="dk1"/>
              </a:buClr>
              <a:buSzPts val="1400"/>
              <a:buChar char="■"/>
              <a:defRPr/>
            </a:lvl3pPr>
            <a:lvl4pPr indent="-317500" lvl="3" marL="1828800" algn="l">
              <a:lnSpc>
                <a:spcPct val="90000"/>
              </a:lnSpc>
              <a:spcBef>
                <a:spcPts val="500"/>
              </a:spcBef>
              <a:spcAft>
                <a:spcPts val="0"/>
              </a:spcAft>
              <a:buClr>
                <a:schemeClr val="dk1"/>
              </a:buClr>
              <a:buSzPts val="1400"/>
              <a:buChar char="●"/>
              <a:defRPr/>
            </a:lvl4pPr>
            <a:lvl5pPr indent="-317500" lvl="4" marL="2286000" algn="l">
              <a:lnSpc>
                <a:spcPct val="90000"/>
              </a:lnSpc>
              <a:spcBef>
                <a:spcPts val="500"/>
              </a:spcBef>
              <a:spcAft>
                <a:spcPts val="0"/>
              </a:spcAft>
              <a:buClr>
                <a:schemeClr val="dk1"/>
              </a:buClr>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500"/>
              </a:spcBef>
              <a:spcAft>
                <a:spcPts val="0"/>
              </a:spcAft>
              <a:buClr>
                <a:schemeClr val="dk1"/>
              </a:buClr>
              <a:buSzPts val="1400"/>
              <a:buChar char="●"/>
              <a:defRPr/>
            </a:lvl7pPr>
            <a:lvl8pPr indent="-317500" lvl="7" marL="3657600" algn="l">
              <a:lnSpc>
                <a:spcPct val="90000"/>
              </a:lnSpc>
              <a:spcBef>
                <a:spcPts val="500"/>
              </a:spcBef>
              <a:spcAft>
                <a:spcPts val="0"/>
              </a:spcAft>
              <a:buClr>
                <a:schemeClr val="dk1"/>
              </a:buClr>
              <a:buSzPts val="1400"/>
              <a:buChar char="○"/>
              <a:defRPr/>
            </a:lvl8pPr>
            <a:lvl9pPr indent="-317500" lvl="8" marL="4114800" algn="l">
              <a:lnSpc>
                <a:spcPct val="90000"/>
              </a:lnSpc>
              <a:spcBef>
                <a:spcPts val="500"/>
              </a:spcBef>
              <a:spcAft>
                <a:spcPts val="500"/>
              </a:spcAft>
              <a:buClr>
                <a:schemeClr val="dk1"/>
              </a:buClr>
              <a:buSzPts val="1400"/>
              <a:buChar char="■"/>
              <a:defRPr/>
            </a:lvl9pPr>
          </a:lstStyle>
          <a:p/>
        </p:txBody>
      </p:sp>
      <p:sp>
        <p:nvSpPr>
          <p:cNvPr id="1759" name="Google Shape;1759;p225"/>
          <p:cNvSpPr/>
          <p:nvPr>
            <p:ph idx="3" type="body"/>
          </p:nvPr>
        </p:nvSpPr>
        <p:spPr>
          <a:xfrm>
            <a:off x="4202907" y="1943315"/>
            <a:ext cx="738300" cy="737100"/>
          </a:xfrm>
          <a:prstGeom prst="ellipse">
            <a:avLst/>
          </a:prstGeom>
          <a:solidFill>
            <a:schemeClr val="accent1"/>
          </a:solidFill>
          <a:ln>
            <a:noFill/>
          </a:ln>
          <a:effectLst>
            <a:outerShdw blurRad="381000" rotWithShape="0" algn="ctr">
              <a:schemeClr val="dk2">
                <a:alpha val="9800"/>
              </a:schemeClr>
            </a:outerShdw>
          </a:effectLst>
        </p:spPr>
        <p:txBody>
          <a:bodyPr anchorCtr="0" anchor="ctr" bIns="0" lIns="0" spcFirstLastPara="1" rIns="0" wrap="square" tIns="0">
            <a:noAutofit/>
          </a:bodyPr>
          <a:lstStyle>
            <a:lvl1pPr indent="-361950" lvl="0" marL="457200" algn="l">
              <a:lnSpc>
                <a:spcPct val="90000"/>
              </a:lnSpc>
              <a:spcBef>
                <a:spcPts val="800"/>
              </a:spcBef>
              <a:spcAft>
                <a:spcPts val="0"/>
              </a:spcAft>
              <a:buClr>
                <a:schemeClr val="dk2"/>
              </a:buClr>
              <a:buSzPts val="2100"/>
              <a:buChar char="●"/>
              <a:defRPr>
                <a:solidFill>
                  <a:schemeClr val="dk2"/>
                </a:solidFill>
                <a:latin typeface="Montserrat ExtraLight"/>
                <a:ea typeface="Montserrat ExtraLight"/>
                <a:cs typeface="Montserrat ExtraLight"/>
                <a:sym typeface="Montserrat ExtraLight"/>
              </a:defRPr>
            </a:lvl1pPr>
            <a:lvl2pPr indent="-317500" lvl="1" marL="914400" algn="l">
              <a:lnSpc>
                <a:spcPct val="90000"/>
              </a:lnSpc>
              <a:spcBef>
                <a:spcPts val="1000"/>
              </a:spcBef>
              <a:spcAft>
                <a:spcPts val="0"/>
              </a:spcAft>
              <a:buClr>
                <a:schemeClr val="dk1"/>
              </a:buClr>
              <a:buSzPts val="1400"/>
              <a:buChar char="○"/>
              <a:defRPr/>
            </a:lvl2pPr>
            <a:lvl3pPr indent="-317500" lvl="2" marL="1371600" algn="l">
              <a:lnSpc>
                <a:spcPct val="90000"/>
              </a:lnSpc>
              <a:spcBef>
                <a:spcPts val="800"/>
              </a:spcBef>
              <a:spcAft>
                <a:spcPts val="0"/>
              </a:spcAft>
              <a:buClr>
                <a:schemeClr val="dk1"/>
              </a:buClr>
              <a:buSzPts val="1400"/>
              <a:buChar char="■"/>
              <a:defRPr/>
            </a:lvl3pPr>
            <a:lvl4pPr indent="-317500" lvl="3" marL="1828800" algn="l">
              <a:lnSpc>
                <a:spcPct val="90000"/>
              </a:lnSpc>
              <a:spcBef>
                <a:spcPts val="500"/>
              </a:spcBef>
              <a:spcAft>
                <a:spcPts val="0"/>
              </a:spcAft>
              <a:buClr>
                <a:schemeClr val="dk1"/>
              </a:buClr>
              <a:buSzPts val="1400"/>
              <a:buChar char="●"/>
              <a:defRPr/>
            </a:lvl4pPr>
            <a:lvl5pPr indent="-317500" lvl="4" marL="2286000" algn="l">
              <a:lnSpc>
                <a:spcPct val="90000"/>
              </a:lnSpc>
              <a:spcBef>
                <a:spcPts val="500"/>
              </a:spcBef>
              <a:spcAft>
                <a:spcPts val="0"/>
              </a:spcAft>
              <a:buClr>
                <a:schemeClr val="dk1"/>
              </a:buClr>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500"/>
              </a:spcBef>
              <a:spcAft>
                <a:spcPts val="0"/>
              </a:spcAft>
              <a:buClr>
                <a:schemeClr val="dk1"/>
              </a:buClr>
              <a:buSzPts val="1400"/>
              <a:buChar char="●"/>
              <a:defRPr/>
            </a:lvl7pPr>
            <a:lvl8pPr indent="-317500" lvl="7" marL="3657600" algn="l">
              <a:lnSpc>
                <a:spcPct val="90000"/>
              </a:lnSpc>
              <a:spcBef>
                <a:spcPts val="500"/>
              </a:spcBef>
              <a:spcAft>
                <a:spcPts val="0"/>
              </a:spcAft>
              <a:buClr>
                <a:schemeClr val="dk1"/>
              </a:buClr>
              <a:buSzPts val="1400"/>
              <a:buChar char="○"/>
              <a:defRPr/>
            </a:lvl8pPr>
            <a:lvl9pPr indent="-317500" lvl="8" marL="4114800" algn="l">
              <a:lnSpc>
                <a:spcPct val="90000"/>
              </a:lnSpc>
              <a:spcBef>
                <a:spcPts val="500"/>
              </a:spcBef>
              <a:spcAft>
                <a:spcPts val="500"/>
              </a:spcAft>
              <a:buClr>
                <a:schemeClr val="dk1"/>
              </a:buClr>
              <a:buSzPts val="1400"/>
              <a:buChar char="■"/>
              <a:defRPr/>
            </a:lvl9pPr>
          </a:lstStyle>
          <a:p/>
        </p:txBody>
      </p:sp>
      <p:sp>
        <p:nvSpPr>
          <p:cNvPr id="1760" name="Google Shape;1760;p225"/>
          <p:cNvSpPr/>
          <p:nvPr>
            <p:ph idx="4" type="body"/>
          </p:nvPr>
        </p:nvSpPr>
        <p:spPr>
          <a:xfrm>
            <a:off x="4202907" y="3249770"/>
            <a:ext cx="738300" cy="737100"/>
          </a:xfrm>
          <a:prstGeom prst="ellipse">
            <a:avLst/>
          </a:prstGeom>
          <a:solidFill>
            <a:schemeClr val="dk2"/>
          </a:solidFill>
          <a:ln>
            <a:noFill/>
          </a:ln>
          <a:effectLst>
            <a:outerShdw blurRad="381000" rotWithShape="0" algn="ctr">
              <a:schemeClr val="dk2">
                <a:alpha val="9800"/>
              </a:schemeClr>
            </a:outerShdw>
          </a:effectLst>
        </p:spPr>
        <p:txBody>
          <a:bodyPr anchorCtr="0" anchor="ctr" bIns="0" lIns="0" spcFirstLastPara="1" rIns="0" wrap="square" tIns="0">
            <a:noAutofit/>
          </a:bodyPr>
          <a:lstStyle>
            <a:lvl1pPr indent="-361950" lvl="0" marL="457200" algn="l">
              <a:lnSpc>
                <a:spcPct val="90000"/>
              </a:lnSpc>
              <a:spcBef>
                <a:spcPts val="800"/>
              </a:spcBef>
              <a:spcAft>
                <a:spcPts val="0"/>
              </a:spcAft>
              <a:buClr>
                <a:schemeClr val="dk2"/>
              </a:buClr>
              <a:buSzPts val="2100"/>
              <a:buChar char="●"/>
              <a:defRPr>
                <a:solidFill>
                  <a:schemeClr val="dk2"/>
                </a:solidFill>
                <a:latin typeface="Montserrat ExtraLight"/>
                <a:ea typeface="Montserrat ExtraLight"/>
                <a:cs typeface="Montserrat ExtraLight"/>
                <a:sym typeface="Montserrat ExtraLight"/>
              </a:defRPr>
            </a:lvl1pPr>
            <a:lvl2pPr indent="-317500" lvl="1" marL="914400" algn="l">
              <a:lnSpc>
                <a:spcPct val="90000"/>
              </a:lnSpc>
              <a:spcBef>
                <a:spcPts val="1000"/>
              </a:spcBef>
              <a:spcAft>
                <a:spcPts val="0"/>
              </a:spcAft>
              <a:buClr>
                <a:schemeClr val="dk1"/>
              </a:buClr>
              <a:buSzPts val="1400"/>
              <a:buChar char="○"/>
              <a:defRPr/>
            </a:lvl2pPr>
            <a:lvl3pPr indent="-317500" lvl="2" marL="1371600" algn="l">
              <a:lnSpc>
                <a:spcPct val="90000"/>
              </a:lnSpc>
              <a:spcBef>
                <a:spcPts val="800"/>
              </a:spcBef>
              <a:spcAft>
                <a:spcPts val="0"/>
              </a:spcAft>
              <a:buClr>
                <a:schemeClr val="dk1"/>
              </a:buClr>
              <a:buSzPts val="1400"/>
              <a:buChar char="■"/>
              <a:defRPr/>
            </a:lvl3pPr>
            <a:lvl4pPr indent="-317500" lvl="3" marL="1828800" algn="l">
              <a:lnSpc>
                <a:spcPct val="90000"/>
              </a:lnSpc>
              <a:spcBef>
                <a:spcPts val="500"/>
              </a:spcBef>
              <a:spcAft>
                <a:spcPts val="0"/>
              </a:spcAft>
              <a:buClr>
                <a:schemeClr val="dk1"/>
              </a:buClr>
              <a:buSzPts val="1400"/>
              <a:buChar char="●"/>
              <a:defRPr/>
            </a:lvl4pPr>
            <a:lvl5pPr indent="-317500" lvl="4" marL="2286000" algn="l">
              <a:lnSpc>
                <a:spcPct val="90000"/>
              </a:lnSpc>
              <a:spcBef>
                <a:spcPts val="500"/>
              </a:spcBef>
              <a:spcAft>
                <a:spcPts val="0"/>
              </a:spcAft>
              <a:buClr>
                <a:schemeClr val="dk1"/>
              </a:buClr>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500"/>
              </a:spcBef>
              <a:spcAft>
                <a:spcPts val="0"/>
              </a:spcAft>
              <a:buClr>
                <a:schemeClr val="dk1"/>
              </a:buClr>
              <a:buSzPts val="1400"/>
              <a:buChar char="●"/>
              <a:defRPr/>
            </a:lvl7pPr>
            <a:lvl8pPr indent="-317500" lvl="7" marL="3657600" algn="l">
              <a:lnSpc>
                <a:spcPct val="90000"/>
              </a:lnSpc>
              <a:spcBef>
                <a:spcPts val="500"/>
              </a:spcBef>
              <a:spcAft>
                <a:spcPts val="0"/>
              </a:spcAft>
              <a:buClr>
                <a:schemeClr val="dk1"/>
              </a:buClr>
              <a:buSzPts val="1400"/>
              <a:buChar char="○"/>
              <a:defRPr/>
            </a:lvl8pPr>
            <a:lvl9pPr indent="-317500" lvl="8" marL="4114800" algn="l">
              <a:lnSpc>
                <a:spcPct val="90000"/>
              </a:lnSpc>
              <a:spcBef>
                <a:spcPts val="500"/>
              </a:spcBef>
              <a:spcAft>
                <a:spcPts val="500"/>
              </a:spcAft>
              <a:buClr>
                <a:schemeClr val="dk1"/>
              </a:buClr>
              <a:buSzPts val="1400"/>
              <a:buChar char="■"/>
              <a:defRPr/>
            </a:lvl9pPr>
          </a:lstStyle>
          <a:p/>
        </p:txBody>
      </p:sp>
      <p:sp>
        <p:nvSpPr>
          <p:cNvPr id="1761" name="Google Shape;1761;p225"/>
          <p:cNvSpPr txBox="1"/>
          <p:nvPr>
            <p:ph idx="12" type="sldNum"/>
          </p:nvPr>
        </p:nvSpPr>
        <p:spPr>
          <a:xfrm>
            <a:off x="6457950" y="4767263"/>
            <a:ext cx="2057400" cy="177000"/>
          </a:xfrm>
          <a:prstGeom prst="rect">
            <a:avLst/>
          </a:prstGeom>
          <a:noFill/>
          <a:ln>
            <a:noFill/>
          </a:ln>
        </p:spPr>
        <p:txBody>
          <a:bodyPr anchorCtr="0" anchor="ctr" bIns="34275" lIns="68575" spcFirstLastPara="1" rIns="68575" wrap="square" tIns="34275">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1762" name="Google Shape;1762;p225"/>
          <p:cNvSpPr txBox="1"/>
          <p:nvPr>
            <p:ph type="title"/>
          </p:nvPr>
        </p:nvSpPr>
        <p:spPr>
          <a:xfrm>
            <a:off x="467915" y="1813597"/>
            <a:ext cx="2340300" cy="997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763" name="Google Shape;1763;p225"/>
          <p:cNvSpPr txBox="1"/>
          <p:nvPr>
            <p:ph idx="5" type="body"/>
          </p:nvPr>
        </p:nvSpPr>
        <p:spPr>
          <a:xfrm>
            <a:off x="467916" y="454486"/>
            <a:ext cx="2340300" cy="126900"/>
          </a:xfrm>
          <a:prstGeom prst="rect">
            <a:avLst/>
          </a:prstGeom>
          <a:noFill/>
          <a:ln>
            <a:noFill/>
          </a:ln>
        </p:spPr>
        <p:txBody>
          <a:bodyPr anchorCtr="0" anchor="t" bIns="0" lIns="0" spcFirstLastPara="1" rIns="0" wrap="square" tIns="0">
            <a:spAutoFit/>
          </a:bodyPr>
          <a:lstStyle>
            <a:lvl1pPr indent="-228600" lvl="0" marL="457200" algn="l">
              <a:lnSpc>
                <a:spcPct val="90000"/>
              </a:lnSpc>
              <a:spcBef>
                <a:spcPts val="800"/>
              </a:spcBef>
              <a:spcAft>
                <a:spcPts val="0"/>
              </a:spcAft>
              <a:buClr>
                <a:schemeClr val="lt1"/>
              </a:buClr>
              <a:buSzPts val="800"/>
              <a:buNone/>
              <a:defRPr b="0" i="0" sz="800" cap="none">
                <a:solidFill>
                  <a:schemeClr val="lt1"/>
                </a:solidFill>
                <a:latin typeface="Montserrat Medium"/>
                <a:ea typeface="Montserrat Medium"/>
                <a:cs typeface="Montserrat Medium"/>
                <a:sym typeface="Montserrat Medium"/>
              </a:defRPr>
            </a:lvl1pPr>
            <a:lvl2pPr indent="-228600" lvl="1" marL="914400" algn="l">
              <a:lnSpc>
                <a:spcPct val="90000"/>
              </a:lnSpc>
              <a:spcBef>
                <a:spcPts val="1000"/>
              </a:spcBef>
              <a:spcAft>
                <a:spcPts val="0"/>
              </a:spcAft>
              <a:buClr>
                <a:schemeClr val="dk1"/>
              </a:buClr>
              <a:buSzPts val="1800"/>
              <a:buNone/>
              <a:defRPr/>
            </a:lvl2pPr>
            <a:lvl3pPr indent="-228600" lvl="2" marL="1371600" algn="l">
              <a:lnSpc>
                <a:spcPct val="90000"/>
              </a:lnSpc>
              <a:spcBef>
                <a:spcPts val="800"/>
              </a:spcBef>
              <a:spcAft>
                <a:spcPts val="0"/>
              </a:spcAft>
              <a:buClr>
                <a:schemeClr val="dk1"/>
              </a:buClr>
              <a:buSzPts val="1500"/>
              <a:buNone/>
              <a:defRPr/>
            </a:lvl3pPr>
            <a:lvl4pPr indent="-228600" lvl="3" marL="1828800" algn="l">
              <a:lnSpc>
                <a:spcPct val="90000"/>
              </a:lnSpc>
              <a:spcBef>
                <a:spcPts val="500"/>
              </a:spcBef>
              <a:spcAft>
                <a:spcPts val="0"/>
              </a:spcAft>
              <a:buClr>
                <a:schemeClr val="dk1"/>
              </a:buClr>
              <a:buSzPts val="1400"/>
              <a:buNone/>
              <a:defRPr/>
            </a:lvl4pPr>
            <a:lvl5pPr indent="-228600" lvl="4" marL="2286000" algn="l">
              <a:lnSpc>
                <a:spcPct val="90000"/>
              </a:lnSpc>
              <a:spcBef>
                <a:spcPts val="500"/>
              </a:spcBef>
              <a:spcAft>
                <a:spcPts val="0"/>
              </a:spcAft>
              <a:buClr>
                <a:schemeClr val="dk1"/>
              </a:buClr>
              <a:buSzPts val="1400"/>
              <a:buNone/>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500"/>
              </a:spcBef>
              <a:spcAft>
                <a:spcPts val="0"/>
              </a:spcAft>
              <a:buClr>
                <a:schemeClr val="dk1"/>
              </a:buClr>
              <a:buSzPts val="1400"/>
              <a:buChar char="●"/>
              <a:defRPr/>
            </a:lvl7pPr>
            <a:lvl8pPr indent="-317500" lvl="7" marL="3657600" algn="l">
              <a:lnSpc>
                <a:spcPct val="90000"/>
              </a:lnSpc>
              <a:spcBef>
                <a:spcPts val="500"/>
              </a:spcBef>
              <a:spcAft>
                <a:spcPts val="0"/>
              </a:spcAft>
              <a:buClr>
                <a:schemeClr val="dk1"/>
              </a:buClr>
              <a:buSzPts val="1400"/>
              <a:buChar char="○"/>
              <a:defRPr/>
            </a:lvl8pPr>
            <a:lvl9pPr indent="-317500" lvl="8" marL="4114800" algn="l">
              <a:lnSpc>
                <a:spcPct val="90000"/>
              </a:lnSpc>
              <a:spcBef>
                <a:spcPts val="500"/>
              </a:spcBef>
              <a:spcAft>
                <a:spcPts val="500"/>
              </a:spcAft>
              <a:buClr>
                <a:schemeClr val="dk1"/>
              </a:buClr>
              <a:buSzPts val="1400"/>
              <a:buChar char="■"/>
              <a:defRPr/>
            </a:lvl9pPr>
          </a:lstStyle>
          <a:p/>
        </p:txBody>
      </p:sp>
      <p:sp>
        <p:nvSpPr>
          <p:cNvPr id="1764" name="Google Shape;1764;p225"/>
          <p:cNvSpPr txBox="1"/>
          <p:nvPr>
            <p:ph idx="6" type="body"/>
          </p:nvPr>
        </p:nvSpPr>
        <p:spPr>
          <a:xfrm>
            <a:off x="5209924" y="447292"/>
            <a:ext cx="2769300" cy="1116900"/>
          </a:xfrm>
          <a:prstGeom prst="rect">
            <a:avLst/>
          </a:prstGeom>
          <a:noFill/>
          <a:ln>
            <a:noFill/>
          </a:ln>
        </p:spPr>
        <p:txBody>
          <a:bodyPr anchorCtr="0" anchor="ctr" bIns="34275" lIns="68575" spcFirstLastPara="1" rIns="68575" wrap="square" tIns="34275">
            <a:sp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000"/>
              </a:spcBef>
              <a:spcAft>
                <a:spcPts val="0"/>
              </a:spcAft>
              <a:buClr>
                <a:schemeClr val="dk1"/>
              </a:buClr>
              <a:buSzPts val="1400"/>
              <a:buChar char="○"/>
              <a:defRPr/>
            </a:lvl2pPr>
            <a:lvl3pPr indent="-317500" lvl="2" marL="1371600" algn="l">
              <a:lnSpc>
                <a:spcPct val="90000"/>
              </a:lnSpc>
              <a:spcBef>
                <a:spcPts val="800"/>
              </a:spcBef>
              <a:spcAft>
                <a:spcPts val="0"/>
              </a:spcAft>
              <a:buClr>
                <a:schemeClr val="dk1"/>
              </a:buClr>
              <a:buSzPts val="1400"/>
              <a:buChar char="■"/>
              <a:defRPr/>
            </a:lvl3pPr>
            <a:lvl4pPr indent="-317500" lvl="3" marL="1828800" algn="l">
              <a:lnSpc>
                <a:spcPct val="90000"/>
              </a:lnSpc>
              <a:spcBef>
                <a:spcPts val="500"/>
              </a:spcBef>
              <a:spcAft>
                <a:spcPts val="0"/>
              </a:spcAft>
              <a:buClr>
                <a:schemeClr val="dk1"/>
              </a:buClr>
              <a:buSzPts val="1400"/>
              <a:buChar char="●"/>
              <a:defRPr/>
            </a:lvl4pPr>
            <a:lvl5pPr indent="-317500" lvl="4" marL="2286000" algn="l">
              <a:lnSpc>
                <a:spcPct val="90000"/>
              </a:lnSpc>
              <a:spcBef>
                <a:spcPts val="500"/>
              </a:spcBef>
              <a:spcAft>
                <a:spcPts val="0"/>
              </a:spcAft>
              <a:buClr>
                <a:schemeClr val="dk1"/>
              </a:buClr>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500"/>
              </a:spcBef>
              <a:spcAft>
                <a:spcPts val="0"/>
              </a:spcAft>
              <a:buClr>
                <a:schemeClr val="dk1"/>
              </a:buClr>
              <a:buSzPts val="1400"/>
              <a:buChar char="●"/>
              <a:defRPr/>
            </a:lvl7pPr>
            <a:lvl8pPr indent="-317500" lvl="7" marL="3657600" algn="l">
              <a:lnSpc>
                <a:spcPct val="90000"/>
              </a:lnSpc>
              <a:spcBef>
                <a:spcPts val="500"/>
              </a:spcBef>
              <a:spcAft>
                <a:spcPts val="0"/>
              </a:spcAft>
              <a:buClr>
                <a:schemeClr val="dk1"/>
              </a:buClr>
              <a:buSzPts val="1400"/>
              <a:buChar char="○"/>
              <a:defRPr/>
            </a:lvl8pPr>
            <a:lvl9pPr indent="-317500" lvl="8" marL="4114800" algn="l">
              <a:lnSpc>
                <a:spcPct val="90000"/>
              </a:lnSpc>
              <a:spcBef>
                <a:spcPts val="500"/>
              </a:spcBef>
              <a:spcAft>
                <a:spcPts val="500"/>
              </a:spcAft>
              <a:buClr>
                <a:schemeClr val="dk1"/>
              </a:buClr>
              <a:buSzPts val="1400"/>
              <a:buChar char="■"/>
              <a:defRPr/>
            </a:lvl9pPr>
          </a:lstStyle>
          <a:p/>
        </p:txBody>
      </p:sp>
      <p:sp>
        <p:nvSpPr>
          <p:cNvPr id="1765" name="Google Shape;1765;p225"/>
          <p:cNvSpPr txBox="1"/>
          <p:nvPr>
            <p:ph idx="7" type="body"/>
          </p:nvPr>
        </p:nvSpPr>
        <p:spPr>
          <a:xfrm>
            <a:off x="5209924" y="1753747"/>
            <a:ext cx="2769300" cy="1116900"/>
          </a:xfrm>
          <a:prstGeom prst="rect">
            <a:avLst/>
          </a:prstGeom>
          <a:noFill/>
          <a:ln>
            <a:noFill/>
          </a:ln>
        </p:spPr>
        <p:txBody>
          <a:bodyPr anchorCtr="0" anchor="ctr" bIns="34275" lIns="68575" spcFirstLastPara="1" rIns="68575" wrap="square" tIns="34275">
            <a:sp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000"/>
              </a:spcBef>
              <a:spcAft>
                <a:spcPts val="0"/>
              </a:spcAft>
              <a:buClr>
                <a:schemeClr val="dk1"/>
              </a:buClr>
              <a:buSzPts val="1400"/>
              <a:buChar char="○"/>
              <a:defRPr/>
            </a:lvl2pPr>
            <a:lvl3pPr indent="-317500" lvl="2" marL="1371600" algn="l">
              <a:lnSpc>
                <a:spcPct val="90000"/>
              </a:lnSpc>
              <a:spcBef>
                <a:spcPts val="800"/>
              </a:spcBef>
              <a:spcAft>
                <a:spcPts val="0"/>
              </a:spcAft>
              <a:buClr>
                <a:schemeClr val="dk1"/>
              </a:buClr>
              <a:buSzPts val="1400"/>
              <a:buChar char="■"/>
              <a:defRPr/>
            </a:lvl3pPr>
            <a:lvl4pPr indent="-317500" lvl="3" marL="1828800" algn="l">
              <a:lnSpc>
                <a:spcPct val="90000"/>
              </a:lnSpc>
              <a:spcBef>
                <a:spcPts val="500"/>
              </a:spcBef>
              <a:spcAft>
                <a:spcPts val="0"/>
              </a:spcAft>
              <a:buClr>
                <a:schemeClr val="dk1"/>
              </a:buClr>
              <a:buSzPts val="1400"/>
              <a:buChar char="●"/>
              <a:defRPr/>
            </a:lvl4pPr>
            <a:lvl5pPr indent="-317500" lvl="4" marL="2286000" algn="l">
              <a:lnSpc>
                <a:spcPct val="90000"/>
              </a:lnSpc>
              <a:spcBef>
                <a:spcPts val="500"/>
              </a:spcBef>
              <a:spcAft>
                <a:spcPts val="0"/>
              </a:spcAft>
              <a:buClr>
                <a:schemeClr val="dk1"/>
              </a:buClr>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500"/>
              </a:spcBef>
              <a:spcAft>
                <a:spcPts val="0"/>
              </a:spcAft>
              <a:buClr>
                <a:schemeClr val="dk1"/>
              </a:buClr>
              <a:buSzPts val="1400"/>
              <a:buChar char="●"/>
              <a:defRPr/>
            </a:lvl7pPr>
            <a:lvl8pPr indent="-317500" lvl="7" marL="3657600" algn="l">
              <a:lnSpc>
                <a:spcPct val="90000"/>
              </a:lnSpc>
              <a:spcBef>
                <a:spcPts val="500"/>
              </a:spcBef>
              <a:spcAft>
                <a:spcPts val="0"/>
              </a:spcAft>
              <a:buClr>
                <a:schemeClr val="dk1"/>
              </a:buClr>
              <a:buSzPts val="1400"/>
              <a:buChar char="○"/>
              <a:defRPr/>
            </a:lvl8pPr>
            <a:lvl9pPr indent="-317500" lvl="8" marL="4114800" algn="l">
              <a:lnSpc>
                <a:spcPct val="90000"/>
              </a:lnSpc>
              <a:spcBef>
                <a:spcPts val="500"/>
              </a:spcBef>
              <a:spcAft>
                <a:spcPts val="500"/>
              </a:spcAft>
              <a:buClr>
                <a:schemeClr val="dk1"/>
              </a:buClr>
              <a:buSzPts val="1400"/>
              <a:buChar char="■"/>
              <a:defRPr/>
            </a:lvl9pPr>
          </a:lstStyle>
          <a:p/>
        </p:txBody>
      </p:sp>
      <p:sp>
        <p:nvSpPr>
          <p:cNvPr id="1766" name="Google Shape;1766;p225"/>
          <p:cNvSpPr txBox="1"/>
          <p:nvPr>
            <p:ph idx="8" type="body"/>
          </p:nvPr>
        </p:nvSpPr>
        <p:spPr>
          <a:xfrm>
            <a:off x="5209924" y="3060202"/>
            <a:ext cx="2769300" cy="1116900"/>
          </a:xfrm>
          <a:prstGeom prst="rect">
            <a:avLst/>
          </a:prstGeom>
          <a:noFill/>
          <a:ln>
            <a:noFill/>
          </a:ln>
        </p:spPr>
        <p:txBody>
          <a:bodyPr anchorCtr="0" anchor="ctr" bIns="34275" lIns="68575" spcFirstLastPara="1" rIns="68575" wrap="square" tIns="34275">
            <a:sp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000"/>
              </a:spcBef>
              <a:spcAft>
                <a:spcPts val="0"/>
              </a:spcAft>
              <a:buClr>
                <a:schemeClr val="dk1"/>
              </a:buClr>
              <a:buSzPts val="1400"/>
              <a:buChar char="○"/>
              <a:defRPr/>
            </a:lvl2pPr>
            <a:lvl3pPr indent="-317500" lvl="2" marL="1371600" algn="l">
              <a:lnSpc>
                <a:spcPct val="90000"/>
              </a:lnSpc>
              <a:spcBef>
                <a:spcPts val="800"/>
              </a:spcBef>
              <a:spcAft>
                <a:spcPts val="0"/>
              </a:spcAft>
              <a:buClr>
                <a:schemeClr val="dk1"/>
              </a:buClr>
              <a:buSzPts val="1400"/>
              <a:buChar char="■"/>
              <a:defRPr/>
            </a:lvl3pPr>
            <a:lvl4pPr indent="-317500" lvl="3" marL="1828800" algn="l">
              <a:lnSpc>
                <a:spcPct val="90000"/>
              </a:lnSpc>
              <a:spcBef>
                <a:spcPts val="500"/>
              </a:spcBef>
              <a:spcAft>
                <a:spcPts val="0"/>
              </a:spcAft>
              <a:buClr>
                <a:schemeClr val="dk1"/>
              </a:buClr>
              <a:buSzPts val="1400"/>
              <a:buChar char="●"/>
              <a:defRPr/>
            </a:lvl4pPr>
            <a:lvl5pPr indent="-317500" lvl="4" marL="2286000" algn="l">
              <a:lnSpc>
                <a:spcPct val="90000"/>
              </a:lnSpc>
              <a:spcBef>
                <a:spcPts val="500"/>
              </a:spcBef>
              <a:spcAft>
                <a:spcPts val="0"/>
              </a:spcAft>
              <a:buClr>
                <a:schemeClr val="dk1"/>
              </a:buClr>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500"/>
              </a:spcBef>
              <a:spcAft>
                <a:spcPts val="0"/>
              </a:spcAft>
              <a:buClr>
                <a:schemeClr val="dk1"/>
              </a:buClr>
              <a:buSzPts val="1400"/>
              <a:buChar char="●"/>
              <a:defRPr/>
            </a:lvl7pPr>
            <a:lvl8pPr indent="-317500" lvl="7" marL="3657600" algn="l">
              <a:lnSpc>
                <a:spcPct val="90000"/>
              </a:lnSpc>
              <a:spcBef>
                <a:spcPts val="500"/>
              </a:spcBef>
              <a:spcAft>
                <a:spcPts val="0"/>
              </a:spcAft>
              <a:buClr>
                <a:schemeClr val="dk1"/>
              </a:buClr>
              <a:buSzPts val="1400"/>
              <a:buChar char="○"/>
              <a:defRPr/>
            </a:lvl8pPr>
            <a:lvl9pPr indent="-317500" lvl="8" marL="4114800" algn="l">
              <a:lnSpc>
                <a:spcPct val="90000"/>
              </a:lnSpc>
              <a:spcBef>
                <a:spcPts val="500"/>
              </a:spcBef>
              <a:spcAft>
                <a:spcPts val="500"/>
              </a:spcAft>
              <a:buClr>
                <a:schemeClr val="dk1"/>
              </a:buClr>
              <a:buSzPts val="14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214" name="Shape 214"/>
        <p:cNvGrpSpPr/>
        <p:nvPr/>
      </p:nvGrpSpPr>
      <p:grpSpPr>
        <a:xfrm>
          <a:off x="0" y="0"/>
          <a:ext cx="0" cy="0"/>
          <a:chOff x="0" y="0"/>
          <a:chExt cx="0" cy="0"/>
        </a:xfrm>
      </p:grpSpPr>
      <p:sp>
        <p:nvSpPr>
          <p:cNvPr id="215" name="Google Shape;215;p24"/>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216" name="Google Shape;216;p2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217" name="Google Shape;217;p24"/>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18" name="Google Shape;218;p24"/>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19" name="Google Shape;219;p24"/>
          <p:cNvSpPr/>
          <p:nvPr>
            <p:ph idx="3" type="pic"/>
          </p:nvPr>
        </p:nvSpPr>
        <p:spPr>
          <a:xfrm>
            <a:off x="6111950" y="486725"/>
            <a:ext cx="2574900" cy="4176600"/>
          </a:xfrm>
          <a:prstGeom prst="rect">
            <a:avLst/>
          </a:prstGeom>
          <a:noFill/>
          <a:ln>
            <a:noFill/>
          </a:ln>
        </p:spPr>
      </p:sp>
      <p:pic>
        <p:nvPicPr>
          <p:cNvPr id="220" name="Google Shape;220;p2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21" name="Google Shape;221;p2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222" name="Shape 222"/>
        <p:cNvGrpSpPr/>
        <p:nvPr/>
      </p:nvGrpSpPr>
      <p:grpSpPr>
        <a:xfrm>
          <a:off x="0" y="0"/>
          <a:ext cx="0" cy="0"/>
          <a:chOff x="0" y="0"/>
          <a:chExt cx="0" cy="0"/>
        </a:xfrm>
      </p:grpSpPr>
      <p:sp>
        <p:nvSpPr>
          <p:cNvPr id="223" name="Google Shape;223;p25"/>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24" name="Google Shape;224;p2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225" name="Google Shape;225;p25"/>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26" name="Google Shape;226;p25"/>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27" name="Google Shape;227;p25"/>
          <p:cNvSpPr/>
          <p:nvPr>
            <p:ph idx="3" type="pic"/>
          </p:nvPr>
        </p:nvSpPr>
        <p:spPr>
          <a:xfrm>
            <a:off x="6111950" y="486725"/>
            <a:ext cx="2574900" cy="4176600"/>
          </a:xfrm>
          <a:prstGeom prst="rect">
            <a:avLst/>
          </a:prstGeom>
          <a:noFill/>
          <a:ln>
            <a:noFill/>
          </a:ln>
        </p:spPr>
      </p:sp>
      <p:sp>
        <p:nvSpPr>
          <p:cNvPr id="228" name="Google Shape;228;p25"/>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229" name="Google Shape;229;p25"/>
          <p:cNvPicPr preferRelativeResize="0"/>
          <p:nvPr/>
        </p:nvPicPr>
        <p:blipFill>
          <a:blip r:embed="rId2">
            <a:alphaModFix/>
          </a:blip>
          <a:stretch>
            <a:fillRect/>
          </a:stretch>
        </p:blipFill>
        <p:spPr>
          <a:xfrm>
            <a:off x="8080600" y="4834312"/>
            <a:ext cx="606197" cy="148075"/>
          </a:xfrm>
          <a:prstGeom prst="rect">
            <a:avLst/>
          </a:prstGeom>
          <a:noFill/>
          <a:ln>
            <a:noFill/>
          </a:ln>
        </p:spPr>
      </p:pic>
      <p:pic>
        <p:nvPicPr>
          <p:cNvPr id="230" name="Google Shape;230;p25"/>
          <p:cNvPicPr preferRelativeResize="0"/>
          <p:nvPr/>
        </p:nvPicPr>
        <p:blipFill rotWithShape="1">
          <a:blip r:embed="rId3">
            <a:alphaModFix/>
          </a:blip>
          <a:srcRect b="0" l="129" r="119" t="0"/>
          <a:stretch/>
        </p:blipFill>
        <p:spPr>
          <a:xfrm>
            <a:off x="8080600" y="4834312"/>
            <a:ext cx="606198" cy="148076"/>
          </a:xfrm>
          <a:prstGeom prst="rect">
            <a:avLst/>
          </a:prstGeom>
          <a:noFill/>
          <a:ln>
            <a:noFill/>
          </a:ln>
        </p:spPr>
      </p:pic>
      <p:sp>
        <p:nvSpPr>
          <p:cNvPr id="231" name="Google Shape;231;p25"/>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32" name="Google Shape;232;p2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233" name="Shape 233"/>
        <p:cNvGrpSpPr/>
        <p:nvPr/>
      </p:nvGrpSpPr>
      <p:grpSpPr>
        <a:xfrm>
          <a:off x="0" y="0"/>
          <a:ext cx="0" cy="0"/>
          <a:chOff x="0" y="0"/>
          <a:chExt cx="0" cy="0"/>
        </a:xfrm>
      </p:grpSpPr>
      <p:sp>
        <p:nvSpPr>
          <p:cNvPr id="234" name="Google Shape;234;p26"/>
          <p:cNvSpPr/>
          <p:nvPr>
            <p:ph idx="2" type="pic"/>
          </p:nvPr>
        </p:nvSpPr>
        <p:spPr>
          <a:xfrm>
            <a:off x="3276600" y="486725"/>
            <a:ext cx="2590800" cy="4176600"/>
          </a:xfrm>
          <a:prstGeom prst="rect">
            <a:avLst/>
          </a:prstGeom>
          <a:noFill/>
          <a:ln>
            <a:noFill/>
          </a:ln>
        </p:spPr>
      </p:sp>
      <p:sp>
        <p:nvSpPr>
          <p:cNvPr id="235" name="Google Shape;235;p26"/>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36" name="Google Shape;236;p2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237" name="Google Shape;237;p26"/>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238" name="Google Shape;238;p2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39" name="Google Shape;239;p2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240" name="Shape 240"/>
        <p:cNvGrpSpPr/>
        <p:nvPr/>
      </p:nvGrpSpPr>
      <p:grpSpPr>
        <a:xfrm>
          <a:off x="0" y="0"/>
          <a:ext cx="0" cy="0"/>
          <a:chOff x="0" y="0"/>
          <a:chExt cx="0" cy="0"/>
        </a:xfrm>
      </p:grpSpPr>
      <p:sp>
        <p:nvSpPr>
          <p:cNvPr id="241" name="Google Shape;241;p27"/>
          <p:cNvSpPr/>
          <p:nvPr>
            <p:ph idx="2" type="pic"/>
          </p:nvPr>
        </p:nvSpPr>
        <p:spPr>
          <a:xfrm>
            <a:off x="3276600" y="486725"/>
            <a:ext cx="2590800" cy="4176600"/>
          </a:xfrm>
          <a:prstGeom prst="rect">
            <a:avLst/>
          </a:prstGeom>
          <a:noFill/>
          <a:ln>
            <a:noFill/>
          </a:ln>
        </p:spPr>
      </p:sp>
      <p:sp>
        <p:nvSpPr>
          <p:cNvPr id="242" name="Google Shape;242;p27"/>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43" name="Google Shape;243;p27"/>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244" name="Google Shape;244;p2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45" name="Google Shape;245;p2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46" name="Google Shape;246;p2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247" name="Shape 247"/>
        <p:cNvGrpSpPr/>
        <p:nvPr/>
      </p:nvGrpSpPr>
      <p:grpSpPr>
        <a:xfrm>
          <a:off x="0" y="0"/>
          <a:ext cx="0" cy="0"/>
          <a:chOff x="0" y="0"/>
          <a:chExt cx="0" cy="0"/>
        </a:xfrm>
      </p:grpSpPr>
      <p:sp>
        <p:nvSpPr>
          <p:cNvPr id="248" name="Google Shape;248;p28"/>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49" name="Google Shape;249;p28"/>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50" name="Google Shape;250;p28"/>
          <p:cNvSpPr/>
          <p:nvPr>
            <p:ph idx="3" type="pic"/>
          </p:nvPr>
        </p:nvSpPr>
        <p:spPr>
          <a:xfrm>
            <a:off x="457200" y="486725"/>
            <a:ext cx="2590800" cy="4176600"/>
          </a:xfrm>
          <a:prstGeom prst="rect">
            <a:avLst/>
          </a:prstGeom>
          <a:noFill/>
          <a:ln>
            <a:noFill/>
          </a:ln>
        </p:spPr>
      </p:sp>
      <p:sp>
        <p:nvSpPr>
          <p:cNvPr id="251" name="Google Shape;251;p28"/>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52" name="Google Shape;252;p2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253" name="Google Shape;253;p2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54" name="Google Shape;254;p2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255" name="Shape 255"/>
        <p:cNvGrpSpPr/>
        <p:nvPr/>
      </p:nvGrpSpPr>
      <p:grpSpPr>
        <a:xfrm>
          <a:off x="0" y="0"/>
          <a:ext cx="0" cy="0"/>
          <a:chOff x="0" y="0"/>
          <a:chExt cx="0" cy="0"/>
        </a:xfrm>
      </p:grpSpPr>
      <p:sp>
        <p:nvSpPr>
          <p:cNvPr id="256" name="Google Shape;256;p29"/>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57" name="Google Shape;257;p29"/>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58" name="Google Shape;258;p29"/>
          <p:cNvSpPr/>
          <p:nvPr>
            <p:ph idx="3" type="pic"/>
          </p:nvPr>
        </p:nvSpPr>
        <p:spPr>
          <a:xfrm>
            <a:off x="457200" y="486725"/>
            <a:ext cx="2590800" cy="4176600"/>
          </a:xfrm>
          <a:prstGeom prst="rect">
            <a:avLst/>
          </a:prstGeom>
          <a:noFill/>
          <a:ln>
            <a:noFill/>
          </a:ln>
        </p:spPr>
      </p:sp>
      <p:sp>
        <p:nvSpPr>
          <p:cNvPr id="259" name="Google Shape;259;p29"/>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pic>
        <p:nvPicPr>
          <p:cNvPr id="260" name="Google Shape;260;p2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61" name="Google Shape;261;p2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62" name="Google Shape;262;p2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263" name="Shape 263"/>
        <p:cNvGrpSpPr/>
        <p:nvPr/>
      </p:nvGrpSpPr>
      <p:grpSpPr>
        <a:xfrm>
          <a:off x="0" y="0"/>
          <a:ext cx="0" cy="0"/>
          <a:chOff x="0" y="0"/>
          <a:chExt cx="0" cy="0"/>
        </a:xfrm>
      </p:grpSpPr>
      <p:sp>
        <p:nvSpPr>
          <p:cNvPr id="264" name="Google Shape;264;p30"/>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a:lnSpc>
                <a:spcPct val="100000"/>
              </a:lnSpc>
              <a:spcBef>
                <a:spcPts val="0"/>
              </a:spcBef>
              <a:spcAft>
                <a:spcPts val="0"/>
              </a:spcAft>
              <a:buSzPts val="1800"/>
              <a:buNone/>
              <a:defRPr sz="1800"/>
            </a:lvl1pPr>
            <a:lvl2pPr lvl="1">
              <a:lnSpc>
                <a:spcPct val="100000"/>
              </a:lnSpc>
              <a:spcBef>
                <a:spcPts val="1000"/>
              </a:spcBef>
              <a:spcAft>
                <a:spcPts val="0"/>
              </a:spcAft>
              <a:buSzPts val="1400"/>
              <a:buNone/>
              <a:defRPr sz="1400"/>
            </a:lvl2pPr>
            <a:lvl3pPr lvl="2">
              <a:lnSpc>
                <a:spcPct val="100000"/>
              </a:lnSpc>
              <a:spcBef>
                <a:spcPts val="800"/>
              </a:spcBef>
              <a:spcAft>
                <a:spcPts val="0"/>
              </a:spcAft>
              <a:buSzPts val="1200"/>
              <a:buNone/>
              <a:defRPr sz="1200"/>
            </a:lvl3pPr>
            <a:lvl4pPr lvl="3">
              <a:lnSpc>
                <a:spcPct val="100000"/>
              </a:lnSpc>
              <a:spcBef>
                <a:spcPts val="500"/>
              </a:spcBef>
              <a:spcAft>
                <a:spcPts val="0"/>
              </a:spcAft>
              <a:buSzPts val="1200"/>
              <a:buNone/>
              <a:defRPr sz="1200"/>
            </a:lvl4pPr>
            <a:lvl5pPr lvl="4">
              <a:lnSpc>
                <a:spcPct val="100000"/>
              </a:lnSpc>
              <a:spcBef>
                <a:spcPts val="500"/>
              </a:spcBef>
              <a:spcAft>
                <a:spcPts val="0"/>
              </a:spcAft>
              <a:buSzPts val="1200"/>
              <a:buNone/>
              <a:defRPr sz="1200"/>
            </a:lvl5pPr>
            <a:lvl6pPr lvl="5">
              <a:lnSpc>
                <a:spcPct val="100000"/>
              </a:lnSpc>
              <a:spcBef>
                <a:spcPts val="500"/>
              </a:spcBef>
              <a:spcAft>
                <a:spcPts val="0"/>
              </a:spcAft>
              <a:buSzPts val="1200"/>
              <a:buNone/>
              <a:defRPr sz="1200"/>
            </a:lvl6pPr>
            <a:lvl7pPr lvl="6">
              <a:lnSpc>
                <a:spcPct val="100000"/>
              </a:lnSpc>
              <a:spcBef>
                <a:spcPts val="500"/>
              </a:spcBef>
              <a:spcAft>
                <a:spcPts val="0"/>
              </a:spcAft>
              <a:buSzPts val="1200"/>
              <a:buNone/>
              <a:defRPr sz="1200"/>
            </a:lvl7pPr>
            <a:lvl8pPr lvl="7">
              <a:lnSpc>
                <a:spcPct val="100000"/>
              </a:lnSpc>
              <a:spcBef>
                <a:spcPts val="500"/>
              </a:spcBef>
              <a:spcAft>
                <a:spcPts val="0"/>
              </a:spcAft>
              <a:buSzPts val="1200"/>
              <a:buNone/>
              <a:defRPr sz="1200"/>
            </a:lvl8pPr>
            <a:lvl9pPr lvl="8">
              <a:lnSpc>
                <a:spcPct val="100000"/>
              </a:lnSpc>
              <a:spcBef>
                <a:spcPts val="500"/>
              </a:spcBef>
              <a:spcAft>
                <a:spcPts val="500"/>
              </a:spcAft>
              <a:buSzPts val="1200"/>
              <a:buNone/>
              <a:defRPr sz="1200"/>
            </a:lvl9pPr>
          </a:lstStyle>
          <a:p/>
        </p:txBody>
      </p:sp>
      <p:sp>
        <p:nvSpPr>
          <p:cNvPr id="265" name="Google Shape;265;p30"/>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266" name="Google Shape;266;p30"/>
          <p:cNvGrpSpPr/>
          <p:nvPr/>
        </p:nvGrpSpPr>
        <p:grpSpPr>
          <a:xfrm>
            <a:off x="4822703" y="31"/>
            <a:ext cx="4321568" cy="5143648"/>
            <a:chOff x="3991150" y="848375"/>
            <a:chExt cx="3376225" cy="4018475"/>
          </a:xfrm>
        </p:grpSpPr>
        <p:sp>
          <p:nvSpPr>
            <p:cNvPr id="267" name="Google Shape;267;p3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0" name="Google Shape;270;p3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271" name="Google Shape;271;p3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72" name="Google Shape;272;p3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273" name="Google Shape;273;p30"/>
          <p:cNvSpPr/>
          <p:nvPr>
            <p:ph idx="2" type="pic"/>
          </p:nvPr>
        </p:nvSpPr>
        <p:spPr>
          <a:xfrm>
            <a:off x="1123950" y="1943100"/>
            <a:ext cx="1257300" cy="1257300"/>
          </a:xfrm>
          <a:prstGeom prst="ellipse">
            <a:avLst/>
          </a:prstGeom>
          <a:noFill/>
          <a:ln>
            <a:noFill/>
          </a:ln>
        </p:spPr>
      </p:sp>
      <p:sp>
        <p:nvSpPr>
          <p:cNvPr id="274" name="Google Shape;274;p30"/>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SzPts val="900"/>
              <a:buFont typeface="Inter Light"/>
              <a:buNone/>
              <a:defRPr sz="900">
                <a:latin typeface="Inter Light"/>
                <a:ea typeface="Inter Light"/>
                <a:cs typeface="Inter Light"/>
                <a:sym typeface="Inter Light"/>
              </a:defRPr>
            </a:lvl1pPr>
            <a:lvl2pPr lvl="1" rtl="0" algn="ctr">
              <a:spcBef>
                <a:spcPts val="0"/>
              </a:spcBef>
              <a:spcAft>
                <a:spcPts val="0"/>
              </a:spcAft>
              <a:buSzPts val="500"/>
              <a:buFont typeface="Inter Light"/>
              <a:buNone/>
              <a:defRPr sz="500">
                <a:latin typeface="Inter Light"/>
                <a:ea typeface="Inter Light"/>
                <a:cs typeface="Inter Light"/>
                <a:sym typeface="Inter Light"/>
              </a:defRPr>
            </a:lvl2pPr>
            <a:lvl3pPr lvl="2"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4"/>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22" name="Google Shape;22;p4"/>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275" name="Shape 275"/>
        <p:cNvGrpSpPr/>
        <p:nvPr/>
      </p:nvGrpSpPr>
      <p:grpSpPr>
        <a:xfrm>
          <a:off x="0" y="0"/>
          <a:ext cx="0" cy="0"/>
          <a:chOff x="0" y="0"/>
          <a:chExt cx="0" cy="0"/>
        </a:xfrm>
      </p:grpSpPr>
      <p:grpSp>
        <p:nvGrpSpPr>
          <p:cNvPr id="276" name="Google Shape;276;p31"/>
          <p:cNvGrpSpPr/>
          <p:nvPr/>
        </p:nvGrpSpPr>
        <p:grpSpPr>
          <a:xfrm>
            <a:off x="4822703" y="31"/>
            <a:ext cx="4321568" cy="5143648"/>
            <a:chOff x="4822703" y="31"/>
            <a:chExt cx="4321568" cy="5143648"/>
          </a:xfrm>
        </p:grpSpPr>
        <p:sp>
          <p:nvSpPr>
            <p:cNvPr id="277" name="Google Shape;277;p3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80" name="Google Shape;280;p31"/>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81" name="Google Shape;281;p3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82" name="Google Shape;282;p3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283" name="Google Shape;283;p31"/>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chemeClr val="dk2"/>
              </a:buClr>
              <a:buSzPts val="1800"/>
              <a:buNone/>
              <a:defRPr sz="1800">
                <a:solidFill>
                  <a:schemeClr val="dk2"/>
                </a:solidFill>
              </a:defRPr>
            </a:lvl1pPr>
            <a:lvl2pPr lvl="1" rtl="0">
              <a:lnSpc>
                <a:spcPct val="100000"/>
              </a:lnSpc>
              <a:spcBef>
                <a:spcPts val="1000"/>
              </a:spcBef>
              <a:spcAft>
                <a:spcPts val="0"/>
              </a:spcAft>
              <a:buClr>
                <a:schemeClr val="dk2"/>
              </a:buClr>
              <a:buSzPts val="1400"/>
              <a:buNone/>
              <a:defRPr sz="1400">
                <a:solidFill>
                  <a:schemeClr val="dk2"/>
                </a:solidFill>
              </a:defRPr>
            </a:lvl2pPr>
            <a:lvl3pPr lvl="2" rtl="0">
              <a:lnSpc>
                <a:spcPct val="100000"/>
              </a:lnSpc>
              <a:spcBef>
                <a:spcPts val="800"/>
              </a:spcBef>
              <a:spcAft>
                <a:spcPts val="0"/>
              </a:spcAft>
              <a:buClr>
                <a:schemeClr val="dk2"/>
              </a:buClr>
              <a:buSzPts val="1200"/>
              <a:buNone/>
              <a:defRPr sz="1200">
                <a:solidFill>
                  <a:schemeClr val="dk2"/>
                </a:solidFill>
              </a:defRPr>
            </a:lvl3pPr>
            <a:lvl4pPr lvl="3" rtl="0">
              <a:lnSpc>
                <a:spcPct val="100000"/>
              </a:lnSpc>
              <a:spcBef>
                <a:spcPts val="500"/>
              </a:spcBef>
              <a:spcAft>
                <a:spcPts val="0"/>
              </a:spcAft>
              <a:buClr>
                <a:schemeClr val="dk2"/>
              </a:buClr>
              <a:buSzPts val="1200"/>
              <a:buNone/>
              <a:defRPr sz="1200">
                <a:solidFill>
                  <a:schemeClr val="dk2"/>
                </a:solidFill>
              </a:defRPr>
            </a:lvl4pPr>
            <a:lvl5pPr lvl="4" rtl="0">
              <a:lnSpc>
                <a:spcPct val="100000"/>
              </a:lnSpc>
              <a:spcBef>
                <a:spcPts val="500"/>
              </a:spcBef>
              <a:spcAft>
                <a:spcPts val="0"/>
              </a:spcAft>
              <a:buClr>
                <a:schemeClr val="dk2"/>
              </a:buClr>
              <a:buSzPts val="1200"/>
              <a:buNone/>
              <a:defRPr sz="1200">
                <a:solidFill>
                  <a:schemeClr val="dk2"/>
                </a:solidFill>
              </a:defRPr>
            </a:lvl5pPr>
            <a:lvl6pPr lvl="5" rtl="0">
              <a:lnSpc>
                <a:spcPct val="100000"/>
              </a:lnSpc>
              <a:spcBef>
                <a:spcPts val="500"/>
              </a:spcBef>
              <a:spcAft>
                <a:spcPts val="0"/>
              </a:spcAft>
              <a:buClr>
                <a:schemeClr val="dk2"/>
              </a:buClr>
              <a:buSzPts val="1200"/>
              <a:buNone/>
              <a:defRPr sz="1200">
                <a:solidFill>
                  <a:schemeClr val="dk2"/>
                </a:solidFill>
              </a:defRPr>
            </a:lvl6pPr>
            <a:lvl7pPr lvl="6" rtl="0">
              <a:lnSpc>
                <a:spcPct val="100000"/>
              </a:lnSpc>
              <a:spcBef>
                <a:spcPts val="500"/>
              </a:spcBef>
              <a:spcAft>
                <a:spcPts val="0"/>
              </a:spcAft>
              <a:buClr>
                <a:schemeClr val="dk2"/>
              </a:buClr>
              <a:buSzPts val="1200"/>
              <a:buNone/>
              <a:defRPr sz="1200">
                <a:solidFill>
                  <a:schemeClr val="dk2"/>
                </a:solidFill>
              </a:defRPr>
            </a:lvl7pPr>
            <a:lvl8pPr lvl="7" rtl="0">
              <a:lnSpc>
                <a:spcPct val="100000"/>
              </a:lnSpc>
              <a:spcBef>
                <a:spcPts val="500"/>
              </a:spcBef>
              <a:spcAft>
                <a:spcPts val="0"/>
              </a:spcAft>
              <a:buClr>
                <a:schemeClr val="dk2"/>
              </a:buClr>
              <a:buSzPts val="1200"/>
              <a:buNone/>
              <a:defRPr sz="1200">
                <a:solidFill>
                  <a:schemeClr val="dk2"/>
                </a:solidFill>
              </a:defRPr>
            </a:lvl8pPr>
            <a:lvl9pPr lvl="8" rtl="0">
              <a:lnSpc>
                <a:spcPct val="100000"/>
              </a:lnSpc>
              <a:spcBef>
                <a:spcPts val="500"/>
              </a:spcBef>
              <a:spcAft>
                <a:spcPts val="500"/>
              </a:spcAft>
              <a:buClr>
                <a:schemeClr val="dk2"/>
              </a:buClr>
              <a:buSzPts val="1200"/>
              <a:buNone/>
              <a:defRPr sz="1200">
                <a:solidFill>
                  <a:schemeClr val="dk2"/>
                </a:solidFill>
              </a:defRPr>
            </a:lvl9pPr>
          </a:lstStyle>
          <a:p/>
        </p:txBody>
      </p:sp>
      <p:sp>
        <p:nvSpPr>
          <p:cNvPr id="284" name="Google Shape;284;p31"/>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285" name="Google Shape;285;p31"/>
          <p:cNvSpPr/>
          <p:nvPr>
            <p:ph idx="2" type="pic"/>
          </p:nvPr>
        </p:nvSpPr>
        <p:spPr>
          <a:xfrm>
            <a:off x="1123950" y="1943100"/>
            <a:ext cx="1257300" cy="1257300"/>
          </a:xfrm>
          <a:prstGeom prst="ellipse">
            <a:avLst/>
          </a:prstGeom>
          <a:noFill/>
          <a:ln>
            <a:noFill/>
          </a:ln>
        </p:spPr>
      </p:sp>
      <p:sp>
        <p:nvSpPr>
          <p:cNvPr id="286" name="Google Shape;286;p31"/>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rtl="0"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287" name="Shape 287"/>
        <p:cNvGrpSpPr/>
        <p:nvPr/>
      </p:nvGrpSpPr>
      <p:grpSpPr>
        <a:xfrm>
          <a:off x="0" y="0"/>
          <a:ext cx="0" cy="0"/>
          <a:chOff x="0" y="0"/>
          <a:chExt cx="0" cy="0"/>
        </a:xfrm>
      </p:grpSpPr>
      <p:grpSp>
        <p:nvGrpSpPr>
          <p:cNvPr id="288" name="Google Shape;288;p32"/>
          <p:cNvGrpSpPr/>
          <p:nvPr/>
        </p:nvGrpSpPr>
        <p:grpSpPr>
          <a:xfrm>
            <a:off x="4822703" y="31"/>
            <a:ext cx="4321568" cy="5143648"/>
            <a:chOff x="3991150" y="848375"/>
            <a:chExt cx="3376225" cy="4018475"/>
          </a:xfrm>
        </p:grpSpPr>
        <p:sp>
          <p:nvSpPr>
            <p:cNvPr id="289" name="Google Shape;289;p3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92" name="Google Shape;292;p3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93" name="Google Shape;293;p3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294" name="Google Shape;294;p3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295" name="Google Shape;295;p3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296" name="Shape 296"/>
        <p:cNvGrpSpPr/>
        <p:nvPr/>
      </p:nvGrpSpPr>
      <p:grpSpPr>
        <a:xfrm>
          <a:off x="0" y="0"/>
          <a:ext cx="0" cy="0"/>
          <a:chOff x="0" y="0"/>
          <a:chExt cx="0" cy="0"/>
        </a:xfrm>
      </p:grpSpPr>
      <p:grpSp>
        <p:nvGrpSpPr>
          <p:cNvPr id="297" name="Google Shape;297;p33"/>
          <p:cNvGrpSpPr/>
          <p:nvPr/>
        </p:nvGrpSpPr>
        <p:grpSpPr>
          <a:xfrm>
            <a:off x="4822703" y="31"/>
            <a:ext cx="4321568" cy="5143648"/>
            <a:chOff x="4822703" y="31"/>
            <a:chExt cx="4321568" cy="5143648"/>
          </a:xfrm>
        </p:grpSpPr>
        <p:sp>
          <p:nvSpPr>
            <p:cNvPr id="298" name="Google Shape;298;p3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1" name="Google Shape;301;p3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pic>
        <p:nvPicPr>
          <p:cNvPr id="302" name="Google Shape;302;p3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303" name="Google Shape;303;p3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304" name="Google Shape;304;p3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305" name="Shape 305"/>
        <p:cNvGrpSpPr/>
        <p:nvPr/>
      </p:nvGrpSpPr>
      <p:grpSpPr>
        <a:xfrm>
          <a:off x="0" y="0"/>
          <a:ext cx="0" cy="0"/>
          <a:chOff x="0" y="0"/>
          <a:chExt cx="0" cy="0"/>
        </a:xfrm>
      </p:grpSpPr>
      <p:sp>
        <p:nvSpPr>
          <p:cNvPr id="306" name="Google Shape;306;p3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grpSp>
        <p:nvGrpSpPr>
          <p:cNvPr id="307" name="Google Shape;307;p34"/>
          <p:cNvGrpSpPr/>
          <p:nvPr/>
        </p:nvGrpSpPr>
        <p:grpSpPr>
          <a:xfrm>
            <a:off x="4822703" y="31"/>
            <a:ext cx="4321568" cy="5143648"/>
            <a:chOff x="3991150" y="848375"/>
            <a:chExt cx="3376225" cy="4018475"/>
          </a:xfrm>
        </p:grpSpPr>
        <p:sp>
          <p:nvSpPr>
            <p:cNvPr id="308" name="Google Shape;308;p3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3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11" name="Google Shape;311;p3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312" name="Google Shape;312;p3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313" name="Shape 313"/>
        <p:cNvGrpSpPr/>
        <p:nvPr/>
      </p:nvGrpSpPr>
      <p:grpSpPr>
        <a:xfrm>
          <a:off x="0" y="0"/>
          <a:ext cx="0" cy="0"/>
          <a:chOff x="0" y="0"/>
          <a:chExt cx="0" cy="0"/>
        </a:xfrm>
      </p:grpSpPr>
      <p:grpSp>
        <p:nvGrpSpPr>
          <p:cNvPr id="314" name="Google Shape;314;p35"/>
          <p:cNvGrpSpPr/>
          <p:nvPr/>
        </p:nvGrpSpPr>
        <p:grpSpPr>
          <a:xfrm>
            <a:off x="4822703" y="31"/>
            <a:ext cx="4321568" cy="5143648"/>
            <a:chOff x="4822703" y="31"/>
            <a:chExt cx="4321568" cy="5143648"/>
          </a:xfrm>
        </p:grpSpPr>
        <p:sp>
          <p:nvSpPr>
            <p:cNvPr id="315" name="Google Shape;315;p3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3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8" name="Google Shape;318;p3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319" name="Google Shape;319;p35"/>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320" name="Google Shape;320;p3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321" name="Shape 321"/>
        <p:cNvGrpSpPr/>
        <p:nvPr/>
      </p:nvGrpSpPr>
      <p:grpSpPr>
        <a:xfrm>
          <a:off x="0" y="0"/>
          <a:ext cx="0" cy="0"/>
          <a:chOff x="0" y="0"/>
          <a:chExt cx="0" cy="0"/>
        </a:xfrm>
      </p:grpSpPr>
      <p:sp>
        <p:nvSpPr>
          <p:cNvPr id="322" name="Google Shape;322;p36"/>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323" name="Google Shape;323;p36"/>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324" name="Shape 324"/>
        <p:cNvGrpSpPr/>
        <p:nvPr/>
      </p:nvGrpSpPr>
      <p:grpSpPr>
        <a:xfrm>
          <a:off x="0" y="0"/>
          <a:ext cx="0" cy="0"/>
          <a:chOff x="0" y="0"/>
          <a:chExt cx="0" cy="0"/>
        </a:xfrm>
      </p:grpSpPr>
      <p:sp>
        <p:nvSpPr>
          <p:cNvPr id="325" name="Google Shape;325;p37"/>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326" name="Google Shape;326;p37"/>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DEFAULT_1">
    <p:bg>
      <p:bgPr>
        <a:solidFill>
          <a:schemeClr val="lt1"/>
        </a:solidFill>
      </p:bgPr>
    </p:bg>
    <p:spTree>
      <p:nvGrpSpPr>
        <p:cNvPr id="327" name="Shape 327"/>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2">
    <p:bg>
      <p:bgPr>
        <a:blipFill>
          <a:blip r:embed="rId2">
            <a:alphaModFix/>
          </a:blip>
          <a:stretch>
            <a:fillRect/>
          </a:stretch>
        </a:blipFill>
      </p:bgPr>
    </p:bg>
    <p:spTree>
      <p:nvGrpSpPr>
        <p:cNvPr id="328" name="Shape 328"/>
        <p:cNvGrpSpPr/>
        <p:nvPr/>
      </p:nvGrpSpPr>
      <p:grpSpPr>
        <a:xfrm>
          <a:off x="0" y="0"/>
          <a:ext cx="0" cy="0"/>
          <a:chOff x="0" y="0"/>
          <a:chExt cx="0" cy="0"/>
        </a:xfrm>
      </p:grpSpPr>
      <p:sp>
        <p:nvSpPr>
          <p:cNvPr id="329" name="Google Shape;329;p39"/>
          <p:cNvSpPr txBox="1"/>
          <p:nvPr>
            <p:ph idx="12" type="sldNum"/>
          </p:nvPr>
        </p:nvSpPr>
        <p:spPr>
          <a:xfrm>
            <a:off x="8556784" y="4749851"/>
            <a:ext cx="548700" cy="200100"/>
          </a:xfrm>
          <a:prstGeom prst="rect">
            <a:avLst/>
          </a:prstGeom>
        </p:spPr>
        <p:txBody>
          <a:bodyPr anchorCtr="0" anchor="t" bIns="0" lIns="0" spcFirstLastPara="1" rIns="0" wrap="square" tIns="0">
            <a:spAutoFit/>
          </a:bodyPr>
          <a:lstStyle>
            <a:lvl1pPr lvl="0" rtl="0">
              <a:buNone/>
              <a:defRPr sz="1300">
                <a:solidFill>
                  <a:srgbClr val="222222"/>
                </a:solidFill>
                <a:latin typeface="Open Sans Light"/>
                <a:ea typeface="Open Sans Light"/>
                <a:cs typeface="Open Sans Light"/>
                <a:sym typeface="Open Sans Light"/>
              </a:defRPr>
            </a:lvl1pPr>
            <a:lvl2pPr lvl="1" rtl="0">
              <a:buNone/>
              <a:defRPr sz="1300">
                <a:solidFill>
                  <a:srgbClr val="222222"/>
                </a:solidFill>
                <a:latin typeface="Open Sans Light"/>
                <a:ea typeface="Open Sans Light"/>
                <a:cs typeface="Open Sans Light"/>
                <a:sym typeface="Open Sans Light"/>
              </a:defRPr>
            </a:lvl2pPr>
            <a:lvl3pPr lvl="2" rtl="0">
              <a:buNone/>
              <a:defRPr sz="1300">
                <a:solidFill>
                  <a:srgbClr val="222222"/>
                </a:solidFill>
                <a:latin typeface="Open Sans Light"/>
                <a:ea typeface="Open Sans Light"/>
                <a:cs typeface="Open Sans Light"/>
                <a:sym typeface="Open Sans Light"/>
              </a:defRPr>
            </a:lvl3pPr>
            <a:lvl4pPr lvl="3" rtl="0">
              <a:buNone/>
              <a:defRPr sz="1300">
                <a:solidFill>
                  <a:srgbClr val="222222"/>
                </a:solidFill>
                <a:latin typeface="Open Sans Light"/>
                <a:ea typeface="Open Sans Light"/>
                <a:cs typeface="Open Sans Light"/>
                <a:sym typeface="Open Sans Light"/>
              </a:defRPr>
            </a:lvl4pPr>
            <a:lvl5pPr lvl="4" rtl="0">
              <a:buNone/>
              <a:defRPr sz="1300">
                <a:solidFill>
                  <a:srgbClr val="222222"/>
                </a:solidFill>
                <a:latin typeface="Open Sans Light"/>
                <a:ea typeface="Open Sans Light"/>
                <a:cs typeface="Open Sans Light"/>
                <a:sym typeface="Open Sans Light"/>
              </a:defRPr>
            </a:lvl5pPr>
            <a:lvl6pPr lvl="5" rtl="0">
              <a:buNone/>
              <a:defRPr sz="1300">
                <a:solidFill>
                  <a:srgbClr val="222222"/>
                </a:solidFill>
                <a:latin typeface="Open Sans Light"/>
                <a:ea typeface="Open Sans Light"/>
                <a:cs typeface="Open Sans Light"/>
                <a:sym typeface="Open Sans Light"/>
              </a:defRPr>
            </a:lvl6pPr>
            <a:lvl7pPr lvl="6" rtl="0">
              <a:buNone/>
              <a:defRPr sz="1300">
                <a:solidFill>
                  <a:srgbClr val="222222"/>
                </a:solidFill>
                <a:latin typeface="Open Sans Light"/>
                <a:ea typeface="Open Sans Light"/>
                <a:cs typeface="Open Sans Light"/>
                <a:sym typeface="Open Sans Light"/>
              </a:defRPr>
            </a:lvl7pPr>
            <a:lvl8pPr lvl="7" rtl="0">
              <a:buNone/>
              <a:defRPr sz="1300">
                <a:solidFill>
                  <a:srgbClr val="222222"/>
                </a:solidFill>
                <a:latin typeface="Open Sans Light"/>
                <a:ea typeface="Open Sans Light"/>
                <a:cs typeface="Open Sans Light"/>
                <a:sym typeface="Open Sans Light"/>
              </a:defRPr>
            </a:lvl8pPr>
            <a:lvl9pPr lvl="8" rtl="0">
              <a:buNone/>
              <a:defRPr sz="1300">
                <a:solidFill>
                  <a:srgbClr val="222222"/>
                </a:solidFill>
                <a:latin typeface="Open Sans Light"/>
                <a:ea typeface="Open Sans Light"/>
                <a:cs typeface="Open Sans Light"/>
                <a:sym typeface="Open Sans Ligh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p:cSld name="1_Body 1">
    <p:bg>
      <p:bgPr>
        <a:blipFill>
          <a:blip r:embed="rId2">
            <a:alphaModFix/>
          </a:blip>
          <a:stretch>
            <a:fillRect/>
          </a:stretch>
        </a:blipFill>
      </p:bgPr>
    </p:bg>
    <p:spTree>
      <p:nvGrpSpPr>
        <p:cNvPr id="330" name="Shape 33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with image)">
  <p:cSld name="SECTION_HEADER_2">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25" name="Google Shape;25;p5"/>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26" name="Google Shape;26;p5"/>
          <p:cNvSpPr/>
          <p:nvPr>
            <p:ph idx="2" type="pic"/>
          </p:nvPr>
        </p:nvSpPr>
        <p:spPr>
          <a:xfrm>
            <a:off x="3279325" y="466054"/>
            <a:ext cx="5407800" cy="4197000"/>
          </a:xfrm>
          <a:prstGeom prst="rect">
            <a:avLst/>
          </a:prstGeom>
          <a:noFill/>
          <a:ln>
            <a:no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p:cSld name="DEFAULT_2">
    <p:bg>
      <p:bgPr>
        <a:solidFill>
          <a:schemeClr val="lt1"/>
        </a:solidFill>
      </p:bgPr>
    </p:bg>
    <p:spTree>
      <p:nvGrpSpPr>
        <p:cNvPr id="331" name="Shape 331"/>
        <p:cNvGrpSpPr/>
        <p:nvPr/>
      </p:nvGrpSpPr>
      <p:grpSpPr>
        <a:xfrm>
          <a:off x="0" y="0"/>
          <a:ext cx="0" cy="0"/>
          <a:chOff x="0" y="0"/>
          <a:chExt cx="0" cy="0"/>
        </a:xfrm>
      </p:grpSpPr>
      <p:pic>
        <p:nvPicPr>
          <p:cNvPr id="332" name="Google Shape;332;p41"/>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33" name="Google Shape;333;p41"/>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34" name="Google Shape;334;p41"/>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35" name="Google Shape;335;p41"/>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1">
  <p:cSld name="BLANK_1_2_1">
    <p:bg>
      <p:bgPr>
        <a:blipFill>
          <a:blip r:embed="rId2">
            <a:alphaModFix/>
          </a:blip>
          <a:stretch>
            <a:fillRect/>
          </a:stretch>
        </a:blipFill>
      </p:bgPr>
    </p:bg>
    <p:spTree>
      <p:nvGrpSpPr>
        <p:cNvPr id="336" name="Shape 336"/>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1">
  <p:cSld name="DEFAULT_3">
    <p:bg>
      <p:bgPr>
        <a:solidFill>
          <a:schemeClr val="lt1"/>
        </a:solidFill>
      </p:bgPr>
    </p:bg>
    <p:spTree>
      <p:nvGrpSpPr>
        <p:cNvPr id="337" name="Shape 337"/>
        <p:cNvGrpSpPr/>
        <p:nvPr/>
      </p:nvGrpSpPr>
      <p:grpSpPr>
        <a:xfrm>
          <a:off x="0" y="0"/>
          <a:ext cx="0" cy="0"/>
          <a:chOff x="0" y="0"/>
          <a:chExt cx="0" cy="0"/>
        </a:xfrm>
      </p:grpSpPr>
      <p:pic>
        <p:nvPicPr>
          <p:cNvPr id="338" name="Google Shape;338;p43"/>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39" name="Google Shape;339;p43"/>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40" name="Google Shape;340;p43"/>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41" name="Google Shape;341;p43"/>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p:cSld name="BLANK_1_2_2">
    <p:bg>
      <p:bgPr>
        <a:blipFill>
          <a:blip r:embed="rId2">
            <a:alphaModFix/>
          </a:blip>
          <a:stretch>
            <a:fillRect/>
          </a:stretch>
        </a:blipFill>
      </p:bgPr>
    </p:bg>
    <p:spTree>
      <p:nvGrpSpPr>
        <p:cNvPr id="342" name="Shape 342"/>
        <p:cNvGrpSpPr/>
        <p:nvPr/>
      </p:nvGrpSpPr>
      <p:grpSpPr>
        <a:xfrm>
          <a:off x="0" y="0"/>
          <a:ext cx="0" cy="0"/>
          <a:chOff x="0" y="0"/>
          <a:chExt cx="0" cy="0"/>
        </a:xfrm>
      </p:grpSpPr>
      <p:sp>
        <p:nvSpPr>
          <p:cNvPr id="343" name="Google Shape;343;p44"/>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4" name="Google Shape;344;p44"/>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5" name="Google Shape;345;p44"/>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6" name="Google Shape;346;p44"/>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_1_1_1_1_1_1">
    <p:bg>
      <p:bgPr>
        <a:solidFill>
          <a:srgbClr val="FFFFFF"/>
        </a:solidFill>
      </p:bgPr>
    </p:bg>
    <p:spTree>
      <p:nvGrpSpPr>
        <p:cNvPr id="347" name="Shape 347"/>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2">
  <p:cSld name="BLANK_1_3">
    <p:bg>
      <p:bgPr>
        <a:blipFill>
          <a:blip r:embed="rId2">
            <a:alphaModFix/>
          </a:blip>
          <a:stretch>
            <a:fillRect/>
          </a:stretch>
        </a:blipFill>
      </p:bgPr>
    </p:bg>
    <p:spTree>
      <p:nvGrpSpPr>
        <p:cNvPr id="348" name="Shape 348"/>
        <p:cNvGrpSpPr/>
        <p:nvPr/>
      </p:nvGrpSpPr>
      <p:grpSpPr>
        <a:xfrm>
          <a:off x="0" y="0"/>
          <a:ext cx="0" cy="0"/>
          <a:chOff x="0" y="0"/>
          <a:chExt cx="0" cy="0"/>
        </a:xfrm>
      </p:grpSpPr>
      <p:sp>
        <p:nvSpPr>
          <p:cNvPr id="349" name="Google Shape;349;p46"/>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0" name="Google Shape;350;p46"/>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1" name="Google Shape;351;p46"/>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2" name="Google Shape;352;p46"/>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p:cSld name="BLANK_1_1">
    <p:bg>
      <p:bgPr>
        <a:blipFill>
          <a:blip r:embed="rId2">
            <a:alphaModFix/>
          </a:blip>
          <a:stretch>
            <a:fillRect/>
          </a:stretch>
        </a:blipFill>
      </p:bgPr>
    </p:bg>
    <p:spTree>
      <p:nvGrpSpPr>
        <p:cNvPr id="353" name="Shape 353"/>
        <p:cNvGrpSpPr/>
        <p:nvPr/>
      </p:nvGrpSpPr>
      <p:grpSpPr>
        <a:xfrm>
          <a:off x="0" y="0"/>
          <a:ext cx="0" cy="0"/>
          <a:chOff x="0" y="0"/>
          <a:chExt cx="0" cy="0"/>
        </a:xfrm>
      </p:grpSpPr>
      <p:sp>
        <p:nvSpPr>
          <p:cNvPr id="354" name="Google Shape;354;p47"/>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5" name="Google Shape;355;p47"/>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6" name="Google Shape;356;p47"/>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7" name="Google Shape;357;p47"/>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OBJECT_1_1_1_1_1_1_1">
    <p:bg>
      <p:bgPr>
        <a:blipFill>
          <a:blip r:embed="rId2">
            <a:alphaModFix/>
          </a:blip>
          <a:stretch>
            <a:fillRect/>
          </a:stretch>
        </a:blipFill>
      </p:bgPr>
    </p:bg>
    <p:spTree>
      <p:nvGrpSpPr>
        <p:cNvPr id="358" name="Shape 358"/>
        <p:cNvGrpSpPr/>
        <p:nvPr/>
      </p:nvGrpSpPr>
      <p:grpSpPr>
        <a:xfrm>
          <a:off x="0" y="0"/>
          <a:ext cx="0" cy="0"/>
          <a:chOff x="0" y="0"/>
          <a:chExt cx="0" cy="0"/>
        </a:xfrm>
      </p:grpSpPr>
      <p:pic>
        <p:nvPicPr>
          <p:cNvPr id="359" name="Google Shape;359;p48"/>
          <p:cNvPicPr preferRelativeResize="0"/>
          <p:nvPr/>
        </p:nvPicPr>
        <p:blipFill rotWithShape="1">
          <a:blip r:embed="rId3">
            <a:alphaModFix/>
          </a:blip>
          <a:srcRect b="1867" l="0" r="0" t="1867"/>
          <a:stretch/>
        </p:blipFill>
        <p:spPr>
          <a:xfrm>
            <a:off x="187800" y="4860750"/>
            <a:ext cx="528850" cy="142029"/>
          </a:xfrm>
          <a:prstGeom prst="rect">
            <a:avLst/>
          </a:prstGeom>
          <a:noFill/>
          <a:ln>
            <a:noFill/>
          </a:ln>
        </p:spPr>
      </p:pic>
      <p:sp>
        <p:nvSpPr>
          <p:cNvPr id="360" name="Google Shape;360;p48"/>
          <p:cNvSpPr txBox="1"/>
          <p:nvPr/>
        </p:nvSpPr>
        <p:spPr>
          <a:xfrm>
            <a:off x="897099" y="4877925"/>
            <a:ext cx="33414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solidFill>
                  <a:srgbClr val="FFFFFF"/>
                </a:solidFill>
                <a:latin typeface="Open Sans Light"/>
                <a:ea typeface="Open Sans Light"/>
                <a:cs typeface="Open Sans Light"/>
                <a:sym typeface="Open Sans Light"/>
              </a:rPr>
              <a:t>© AppDirect, Inc. Confidential Material</a:t>
            </a:r>
            <a:endParaRPr sz="600">
              <a:solidFill>
                <a:srgbClr val="FFFFFF"/>
              </a:solidFill>
              <a:latin typeface="Open Sans Light"/>
              <a:ea typeface="Open Sans Light"/>
              <a:cs typeface="Open Sans Light"/>
              <a:sym typeface="Open Sans Light"/>
            </a:endParaRPr>
          </a:p>
        </p:txBody>
      </p:sp>
      <p:sp>
        <p:nvSpPr>
          <p:cNvPr id="361" name="Google Shape;361;p48"/>
          <p:cNvSpPr/>
          <p:nvPr/>
        </p:nvSpPr>
        <p:spPr>
          <a:xfrm rot="-5400000">
            <a:off x="740273" y="4927115"/>
            <a:ext cx="133200" cy="9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62" name="Google Shape;362;p48"/>
          <p:cNvSpPr txBox="1"/>
          <p:nvPr>
            <p:ph type="title"/>
          </p:nvPr>
        </p:nvSpPr>
        <p:spPr>
          <a:xfrm>
            <a:off x="716650" y="1602675"/>
            <a:ext cx="7352700" cy="1187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800"/>
              <a:buFont typeface="Open Sans Light"/>
              <a:buNone/>
              <a:defRPr sz="2800">
                <a:solidFill>
                  <a:srgbClr val="FFFFFF"/>
                </a:solidFill>
                <a:latin typeface="Open Sans Light"/>
                <a:ea typeface="Open Sans Light"/>
                <a:cs typeface="Open Sans Light"/>
                <a:sym typeface="Open Sans Light"/>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63" name="Google Shape;363;p48"/>
          <p:cNvSpPr txBox="1"/>
          <p:nvPr>
            <p:ph idx="1" type="subTitle"/>
          </p:nvPr>
        </p:nvSpPr>
        <p:spPr>
          <a:xfrm>
            <a:off x="744100" y="2926875"/>
            <a:ext cx="7325100" cy="1668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1000"/>
              <a:buFont typeface="Open Sans SemiBold"/>
              <a:buNone/>
              <a:defRPr sz="1000">
                <a:solidFill>
                  <a:srgbClr val="FFFFFF"/>
                </a:solidFill>
                <a:latin typeface="Open Sans SemiBold"/>
                <a:ea typeface="Open Sans SemiBold"/>
                <a:cs typeface="Open Sans SemiBold"/>
                <a:sym typeface="Open Sans SemiBold"/>
              </a:defRPr>
            </a:lvl1pPr>
            <a:lvl2pPr lvl="1" rtl="0">
              <a:spcBef>
                <a:spcPts val="100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364" name="Google Shape;364;p48"/>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solidFill>
                  <a:srgbClr val="FFFFFF"/>
                </a:solidFill>
                <a:latin typeface="Open Sans Light"/>
                <a:ea typeface="Open Sans Light"/>
                <a:cs typeface="Open Sans Light"/>
                <a:sym typeface="Open Sans Light"/>
              </a:defRPr>
            </a:lvl1pPr>
            <a:lvl2pPr lvl="1" rtl="0" algn="r">
              <a:buNone/>
              <a:defRPr sz="600">
                <a:solidFill>
                  <a:srgbClr val="FFFFFF"/>
                </a:solidFill>
                <a:latin typeface="Open Sans Light"/>
                <a:ea typeface="Open Sans Light"/>
                <a:cs typeface="Open Sans Light"/>
                <a:sym typeface="Open Sans Light"/>
              </a:defRPr>
            </a:lvl2pPr>
            <a:lvl3pPr lvl="2" rtl="0" algn="r">
              <a:buNone/>
              <a:defRPr sz="600">
                <a:solidFill>
                  <a:srgbClr val="FFFFFF"/>
                </a:solidFill>
                <a:latin typeface="Open Sans Light"/>
                <a:ea typeface="Open Sans Light"/>
                <a:cs typeface="Open Sans Light"/>
                <a:sym typeface="Open Sans Light"/>
              </a:defRPr>
            </a:lvl3pPr>
            <a:lvl4pPr lvl="3" rtl="0" algn="r">
              <a:buNone/>
              <a:defRPr sz="600">
                <a:solidFill>
                  <a:srgbClr val="FFFFFF"/>
                </a:solidFill>
                <a:latin typeface="Open Sans Light"/>
                <a:ea typeface="Open Sans Light"/>
                <a:cs typeface="Open Sans Light"/>
                <a:sym typeface="Open Sans Light"/>
              </a:defRPr>
            </a:lvl4pPr>
            <a:lvl5pPr lvl="4" rtl="0" algn="r">
              <a:buNone/>
              <a:defRPr sz="600">
                <a:solidFill>
                  <a:srgbClr val="FFFFFF"/>
                </a:solidFill>
                <a:latin typeface="Open Sans Light"/>
                <a:ea typeface="Open Sans Light"/>
                <a:cs typeface="Open Sans Light"/>
                <a:sym typeface="Open Sans Light"/>
              </a:defRPr>
            </a:lvl5pPr>
            <a:lvl6pPr lvl="5" rtl="0" algn="r">
              <a:buNone/>
              <a:defRPr sz="600">
                <a:solidFill>
                  <a:srgbClr val="FFFFFF"/>
                </a:solidFill>
                <a:latin typeface="Open Sans Light"/>
                <a:ea typeface="Open Sans Light"/>
                <a:cs typeface="Open Sans Light"/>
                <a:sym typeface="Open Sans Light"/>
              </a:defRPr>
            </a:lvl6pPr>
            <a:lvl7pPr lvl="6" rtl="0" algn="r">
              <a:buNone/>
              <a:defRPr sz="600">
                <a:solidFill>
                  <a:srgbClr val="FFFFFF"/>
                </a:solidFill>
                <a:latin typeface="Open Sans Light"/>
                <a:ea typeface="Open Sans Light"/>
                <a:cs typeface="Open Sans Light"/>
                <a:sym typeface="Open Sans Light"/>
              </a:defRPr>
            </a:lvl7pPr>
            <a:lvl8pPr lvl="7" rtl="0" algn="r">
              <a:buNone/>
              <a:defRPr sz="600">
                <a:solidFill>
                  <a:srgbClr val="FFFFFF"/>
                </a:solidFill>
                <a:latin typeface="Open Sans Light"/>
                <a:ea typeface="Open Sans Light"/>
                <a:cs typeface="Open Sans Light"/>
                <a:sym typeface="Open Sans Light"/>
              </a:defRPr>
            </a:lvl8pPr>
            <a:lvl9pPr lvl="8" rtl="0" algn="r">
              <a:buNone/>
              <a:defRPr sz="600">
                <a:solidFill>
                  <a:srgbClr val="FFFFFF"/>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vider">
  <p:cSld name="14_Divider">
    <p:spTree>
      <p:nvGrpSpPr>
        <p:cNvPr id="365" name="Shape 365"/>
        <p:cNvGrpSpPr/>
        <p:nvPr/>
      </p:nvGrpSpPr>
      <p:grpSpPr>
        <a:xfrm>
          <a:off x="0" y="0"/>
          <a:ext cx="0" cy="0"/>
          <a:chOff x="0" y="0"/>
          <a:chExt cx="0" cy="0"/>
        </a:xfrm>
      </p:grpSpPr>
      <p:pic>
        <p:nvPicPr>
          <p:cNvPr id="366" name="Google Shape;366;p49"/>
          <p:cNvPicPr preferRelativeResize="0"/>
          <p:nvPr/>
        </p:nvPicPr>
        <p:blipFill rotWithShape="1">
          <a:blip r:embed="rId2">
            <a:alphaModFix/>
          </a:blip>
          <a:srcRect b="0" l="0" r="0" t="0"/>
          <a:stretch/>
        </p:blipFill>
        <p:spPr>
          <a:xfrm>
            <a:off x="0" y="-81733"/>
            <a:ext cx="9144169" cy="5225327"/>
          </a:xfrm>
          <a:prstGeom prst="rect">
            <a:avLst/>
          </a:prstGeom>
          <a:noFill/>
          <a:ln>
            <a:noFill/>
          </a:ln>
        </p:spPr>
      </p:pic>
      <p:sp>
        <p:nvSpPr>
          <p:cNvPr id="367" name="Google Shape;367;p49"/>
          <p:cNvSpPr/>
          <p:nvPr/>
        </p:nvSpPr>
        <p:spPr>
          <a:xfrm>
            <a:off x="0" y="-81733"/>
            <a:ext cx="9144000" cy="5225100"/>
          </a:xfrm>
          <a:prstGeom prst="rect">
            <a:avLst/>
          </a:prstGeom>
          <a:solidFill>
            <a:srgbClr val="2F9DE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8" name="Google Shape;368;p49"/>
          <p:cNvSpPr txBox="1"/>
          <p:nvPr>
            <p:ph idx="12" type="sldNum"/>
          </p:nvPr>
        </p:nvSpPr>
        <p:spPr>
          <a:xfrm>
            <a:off x="8388506" y="4857836"/>
            <a:ext cx="755700" cy="285900"/>
          </a:xfrm>
          <a:prstGeom prst="rect">
            <a:avLst/>
          </a:prstGeom>
          <a:noFill/>
          <a:ln>
            <a:noFill/>
          </a:ln>
        </p:spPr>
        <p:txBody>
          <a:bodyPr anchorCtr="0" anchor="ctr" bIns="0" lIns="0" spcFirstLastPara="1" rIns="0" wrap="square" tIns="0">
            <a:noAutofit/>
          </a:bodyPr>
          <a:lstStyle>
            <a:lvl1pPr indent="0" lvl="0"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1pPr>
            <a:lvl2pPr indent="0" lvl="1"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2pPr>
            <a:lvl3pPr indent="0" lvl="2"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3pPr>
            <a:lvl4pPr indent="0" lvl="3"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4pPr>
            <a:lvl5pPr indent="0" lvl="4"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5pPr>
            <a:lvl6pPr indent="0" lvl="5"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6pPr>
            <a:lvl7pPr indent="0" lvl="6"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7pPr>
            <a:lvl8pPr indent="0" lvl="7"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8pPr>
            <a:lvl9pPr indent="0" lvl="8"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9pPr>
          </a:lstStyle>
          <a:p>
            <a:pPr indent="0" lvl="0" marL="0" rtl="0" algn="ctr">
              <a:spcBef>
                <a:spcPts val="0"/>
              </a:spcBef>
              <a:spcAft>
                <a:spcPts val="0"/>
              </a:spcAft>
              <a:buNone/>
            </a:pPr>
            <a:fld id="{00000000-1234-1234-1234-123412341234}" type="slidenum">
              <a:rPr lang="en"/>
              <a:t>‹#›</a:t>
            </a:fld>
            <a:endParaRPr/>
          </a:p>
        </p:txBody>
      </p:sp>
      <p:sp>
        <p:nvSpPr>
          <p:cNvPr id="369" name="Google Shape;369;p49"/>
          <p:cNvSpPr txBox="1"/>
          <p:nvPr>
            <p:ph idx="11" type="ftr"/>
          </p:nvPr>
        </p:nvSpPr>
        <p:spPr>
          <a:xfrm>
            <a:off x="1530378" y="4857836"/>
            <a:ext cx="3238500" cy="285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370" name="Google Shape;370;p49"/>
          <p:cNvSpPr txBox="1"/>
          <p:nvPr>
            <p:ph idx="1" type="body"/>
          </p:nvPr>
        </p:nvSpPr>
        <p:spPr>
          <a:xfrm>
            <a:off x="304886" y="0"/>
            <a:ext cx="5778300" cy="4857600"/>
          </a:xfrm>
          <a:prstGeom prst="rect">
            <a:avLst/>
          </a:prstGeom>
          <a:noFill/>
          <a:ln>
            <a:noFill/>
          </a:ln>
        </p:spPr>
        <p:txBody>
          <a:bodyPr anchorCtr="0" anchor="ctr" bIns="0" lIns="137175" spcFirstLastPara="1" rIns="137175" wrap="square" tIns="137175">
            <a:noAutofit/>
          </a:bodyPr>
          <a:lstStyle>
            <a:lvl1pPr indent="-228600" lvl="0" marL="457200" rtl="0" algn="l">
              <a:lnSpc>
                <a:spcPct val="85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indent="-228600" lvl="1" marL="914400" rtl="0" algn="l">
              <a:lnSpc>
                <a:spcPct val="100000"/>
              </a:lnSpc>
              <a:spcBef>
                <a:spcPts val="300"/>
              </a:spcBef>
              <a:spcAft>
                <a:spcPts val="0"/>
              </a:spcAft>
              <a:buClr>
                <a:srgbClr val="95959A"/>
              </a:buClr>
              <a:buSzPts val="900"/>
              <a:buFont typeface="Arial"/>
              <a:buNone/>
              <a:defRPr b="1" i="0" sz="900" cap="none">
                <a:solidFill>
                  <a:srgbClr val="95959A"/>
                </a:solidFill>
                <a:latin typeface="Arial"/>
                <a:ea typeface="Arial"/>
                <a:cs typeface="Arial"/>
                <a:sym typeface="Arial"/>
              </a:defRPr>
            </a:lvl2pPr>
            <a:lvl3pPr indent="-317500" lvl="2" marL="1371600" rtl="0" algn="l">
              <a:lnSpc>
                <a:spcPct val="110000"/>
              </a:lnSpc>
              <a:spcBef>
                <a:spcPts val="600"/>
              </a:spcBef>
              <a:spcAft>
                <a:spcPts val="0"/>
              </a:spcAft>
              <a:buClr>
                <a:schemeClr val="dk1"/>
              </a:buClr>
              <a:buSzPts val="1400"/>
              <a:buChar char="■"/>
              <a:defRPr/>
            </a:lvl3pPr>
            <a:lvl4pPr indent="-292100" lvl="3" marL="1828800" rtl="0" algn="l">
              <a:lnSpc>
                <a:spcPct val="110000"/>
              </a:lnSpc>
              <a:spcBef>
                <a:spcPts val="600"/>
              </a:spcBef>
              <a:spcAft>
                <a:spcPts val="0"/>
              </a:spcAft>
              <a:buSzPts val="1000"/>
              <a:buChar char="●"/>
              <a:defRPr/>
            </a:lvl4pPr>
            <a:lvl5pPr indent="-317500" lvl="4" marL="2286000" rtl="0" algn="l">
              <a:lnSpc>
                <a:spcPct val="100000"/>
              </a:lnSpc>
              <a:spcBef>
                <a:spcPts val="600"/>
              </a:spcBef>
              <a:spcAft>
                <a:spcPts val="0"/>
              </a:spcAft>
              <a:buClr>
                <a:srgbClr val="96989A"/>
              </a:buClr>
              <a:buSzPts val="1400"/>
              <a:buChar char="○"/>
              <a:defRPr/>
            </a:lvl5pPr>
            <a:lvl6pPr indent="-292100" lvl="5" marL="2743200" rtl="0" algn="l">
              <a:lnSpc>
                <a:spcPct val="110000"/>
              </a:lnSpc>
              <a:spcBef>
                <a:spcPts val="500"/>
              </a:spcBef>
              <a:spcAft>
                <a:spcPts val="0"/>
              </a:spcAft>
              <a:buSzPts val="10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pic>
        <p:nvPicPr>
          <p:cNvPr descr="AppDirect Logo Black 1024px.png" id="371" name="Google Shape;371;p49"/>
          <p:cNvPicPr preferRelativeResize="0"/>
          <p:nvPr/>
        </p:nvPicPr>
        <p:blipFill rotWithShape="1">
          <a:blip r:embed="rId3">
            <a:alphaModFix amt="11000"/>
          </a:blip>
          <a:srcRect b="11622" l="-4471" r="0" t="1185"/>
          <a:stretch/>
        </p:blipFill>
        <p:spPr>
          <a:xfrm>
            <a:off x="2566116" y="2"/>
            <a:ext cx="6176699" cy="514359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2">
  <p:cSld name="DEFAULT_4">
    <p:bg>
      <p:bgPr>
        <a:solidFill>
          <a:schemeClr val="lt1"/>
        </a:solidFill>
      </p:bgPr>
    </p:bg>
    <p:spTree>
      <p:nvGrpSpPr>
        <p:cNvPr id="372" name="Shape 372"/>
        <p:cNvGrpSpPr/>
        <p:nvPr/>
      </p:nvGrpSpPr>
      <p:grpSpPr>
        <a:xfrm>
          <a:off x="0" y="0"/>
          <a:ext cx="0" cy="0"/>
          <a:chOff x="0" y="0"/>
          <a:chExt cx="0" cy="0"/>
        </a:xfrm>
      </p:grpSpPr>
      <p:pic>
        <p:nvPicPr>
          <p:cNvPr id="373" name="Google Shape;373;p50"/>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74" name="Google Shape;374;p50"/>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75" name="Google Shape;375;p50"/>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76" name="Google Shape;376;p50"/>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27" name="Shape 27"/>
        <p:cNvGrpSpPr/>
        <p:nvPr/>
      </p:nvGrpSpPr>
      <p:grpSpPr>
        <a:xfrm>
          <a:off x="0" y="0"/>
          <a:ext cx="0" cy="0"/>
          <a:chOff x="0" y="0"/>
          <a:chExt cx="0" cy="0"/>
        </a:xfrm>
      </p:grpSpPr>
      <p:sp>
        <p:nvSpPr>
          <p:cNvPr id="28" name="Google Shape;28;p6"/>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29" name="Google Shape;29;p6"/>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p:cSld name="BLANK_1_1_1_1_1">
    <p:bg>
      <p:bgPr>
        <a:blipFill>
          <a:blip r:embed="rId2">
            <a:alphaModFix/>
          </a:blip>
          <a:stretch>
            <a:fillRect/>
          </a:stretch>
        </a:blipFill>
      </p:bgPr>
    </p:bg>
    <p:spTree>
      <p:nvGrpSpPr>
        <p:cNvPr id="377" name="Shape 377"/>
        <p:cNvGrpSpPr/>
        <p:nvPr/>
      </p:nvGrpSpPr>
      <p:grpSpPr>
        <a:xfrm>
          <a:off x="0" y="0"/>
          <a:ext cx="0" cy="0"/>
          <a:chOff x="0" y="0"/>
          <a:chExt cx="0" cy="0"/>
        </a:xfrm>
      </p:grpSpPr>
      <p:sp>
        <p:nvSpPr>
          <p:cNvPr id="378" name="Google Shape;378;p51"/>
          <p:cNvSpPr txBox="1"/>
          <p:nvPr>
            <p:ph type="title"/>
          </p:nvPr>
        </p:nvSpPr>
        <p:spPr>
          <a:xfrm>
            <a:off x="757850" y="124900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79" name="Google Shape;379;p51"/>
          <p:cNvSpPr txBox="1"/>
          <p:nvPr>
            <p:ph idx="2" type="title"/>
          </p:nvPr>
        </p:nvSpPr>
        <p:spPr>
          <a:xfrm>
            <a:off x="757850" y="1770250"/>
            <a:ext cx="4263900" cy="8997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400"/>
              <a:buNone/>
              <a:defRPr>
                <a:solidFill>
                  <a:srgbClr val="FFFFFF"/>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Color">
  <p:cSld name="BLANK_1_1_1_1_2">
    <p:bg>
      <p:bgPr>
        <a:blipFill>
          <a:blip r:embed="rId2">
            <a:alphaModFix/>
          </a:blip>
          <a:stretch>
            <a:fillRect/>
          </a:stretch>
        </a:blipFill>
      </p:bgPr>
    </p:bg>
    <p:spTree>
      <p:nvGrpSpPr>
        <p:cNvPr id="380" name="Shape 380"/>
        <p:cNvGrpSpPr/>
        <p:nvPr/>
      </p:nvGrpSpPr>
      <p:grpSpPr>
        <a:xfrm>
          <a:off x="0" y="0"/>
          <a:ext cx="0" cy="0"/>
          <a:chOff x="0" y="0"/>
          <a:chExt cx="0" cy="0"/>
        </a:xfrm>
      </p:grpSpPr>
      <p:sp>
        <p:nvSpPr>
          <p:cNvPr id="381" name="Google Shape;381;p52"/>
          <p:cNvSpPr txBox="1"/>
          <p:nvPr>
            <p:ph type="title"/>
          </p:nvPr>
        </p:nvSpPr>
        <p:spPr>
          <a:xfrm>
            <a:off x="311700" y="40085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2" name="Google Shape;382;p52"/>
          <p:cNvSpPr txBox="1"/>
          <p:nvPr>
            <p:ph idx="2" type="title"/>
          </p:nvPr>
        </p:nvSpPr>
        <p:spPr>
          <a:xfrm>
            <a:off x="311700" y="922100"/>
            <a:ext cx="1361700" cy="687600"/>
          </a:xfrm>
          <a:prstGeom prst="rect">
            <a:avLst/>
          </a:prstGeom>
        </p:spPr>
        <p:txBody>
          <a:bodyPr anchorCtr="0" anchor="t" bIns="0" lIns="0" spcFirstLastPara="1" rIns="0" wrap="square" tIns="0">
            <a:noAutofit/>
          </a:bodyPr>
          <a:lstStyle>
            <a:lvl1pPr lvl="0" rtl="0">
              <a:spcBef>
                <a:spcPts val="0"/>
              </a:spcBef>
              <a:spcAft>
                <a:spcPts val="0"/>
              </a:spcAft>
              <a:buClr>
                <a:schemeClr val="lt1"/>
              </a:buClr>
              <a:buSzPts val="1500"/>
              <a:buNone/>
              <a:defRPr sz="1500">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3" name="Google Shape;383;p52"/>
          <p:cNvSpPr txBox="1"/>
          <p:nvPr>
            <p:ph idx="3" type="title"/>
          </p:nvPr>
        </p:nvSpPr>
        <p:spPr>
          <a:xfrm>
            <a:off x="2264200" y="922100"/>
            <a:ext cx="4869000" cy="2946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2400"/>
              <a:buNone/>
              <a:defRPr>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4" name="Google Shape;384;p52"/>
          <p:cNvSpPr txBox="1"/>
          <p:nvPr>
            <p:ph idx="4" type="title"/>
          </p:nvPr>
        </p:nvSpPr>
        <p:spPr>
          <a:xfrm>
            <a:off x="2264200" y="1955750"/>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900"/>
              <a:buFont typeface="Open Sans"/>
              <a:buNone/>
              <a:defRPr sz="900">
                <a:solidFill>
                  <a:schemeClr val="dk2"/>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5" name="Google Shape;385;p52"/>
          <p:cNvSpPr txBox="1"/>
          <p:nvPr>
            <p:ph idx="5" type="title"/>
          </p:nvPr>
        </p:nvSpPr>
        <p:spPr>
          <a:xfrm>
            <a:off x="2264200" y="239307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700"/>
              <a:buFont typeface="Open Sans"/>
              <a:buNone/>
              <a:defRPr sz="700">
                <a:solidFill>
                  <a:schemeClr val="dk1"/>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6" name="Google Shape;386;p52"/>
          <p:cNvSpPr txBox="1"/>
          <p:nvPr>
            <p:ph idx="6" type="title"/>
          </p:nvPr>
        </p:nvSpPr>
        <p:spPr>
          <a:xfrm>
            <a:off x="2264200" y="151842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1500"/>
              <a:buNone/>
              <a:defRPr sz="1500">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Blank">
    <p:spTree>
      <p:nvGrpSpPr>
        <p:cNvPr id="387" name="Shape 387"/>
        <p:cNvGrpSpPr/>
        <p:nvPr/>
      </p:nvGrpSpPr>
      <p:grpSpPr>
        <a:xfrm>
          <a:off x="0" y="0"/>
          <a:ext cx="0" cy="0"/>
          <a:chOff x="0" y="0"/>
          <a:chExt cx="0" cy="0"/>
        </a:xfrm>
      </p:grpSpPr>
      <p:sp>
        <p:nvSpPr>
          <p:cNvPr id="388" name="Google Shape;388;p53"/>
          <p:cNvSpPr txBox="1"/>
          <p:nvPr>
            <p:ph idx="12" type="sldNum"/>
          </p:nvPr>
        </p:nvSpPr>
        <p:spPr>
          <a:xfrm>
            <a:off x="8388350" y="4857750"/>
            <a:ext cx="755700" cy="107700"/>
          </a:xfrm>
          <a:prstGeom prst="rect">
            <a:avLst/>
          </a:prstGeom>
          <a:noFill/>
          <a:ln>
            <a:noFill/>
          </a:ln>
        </p:spPr>
        <p:txBody>
          <a:bodyPr anchorCtr="0" anchor="ctr" bIns="0" lIns="0" spcFirstLastPara="1" rIns="0" wrap="square" tIns="0">
            <a:spAutoFit/>
          </a:bodyPr>
          <a:lstStyle>
            <a:lvl1pPr indent="0" lvl="0" marL="0" rtl="0" algn="ctr">
              <a:spcBef>
                <a:spcPts val="0"/>
              </a:spcBef>
              <a:buNone/>
              <a:defRPr/>
            </a:lvl1pPr>
            <a:lvl2pPr indent="0" lvl="1" marL="0" rtl="0" algn="ctr">
              <a:spcBef>
                <a:spcPts val="0"/>
              </a:spcBef>
              <a:buNone/>
              <a:defRPr/>
            </a:lvl2pPr>
            <a:lvl3pPr indent="0" lvl="2" marL="0" rtl="0" algn="ctr">
              <a:spcBef>
                <a:spcPts val="0"/>
              </a:spcBef>
              <a:buNone/>
              <a:defRPr/>
            </a:lvl3pPr>
            <a:lvl4pPr indent="0" lvl="3" marL="0" rtl="0" algn="ctr">
              <a:spcBef>
                <a:spcPts val="0"/>
              </a:spcBef>
              <a:buNone/>
              <a:defRPr/>
            </a:lvl4pPr>
            <a:lvl5pPr indent="0" lvl="4" marL="0" rtl="0" algn="ctr">
              <a:spcBef>
                <a:spcPts val="0"/>
              </a:spcBef>
              <a:buNone/>
              <a:defRPr/>
            </a:lvl5pPr>
            <a:lvl6pPr indent="0" lvl="5" marL="0" rtl="0" algn="ctr">
              <a:spcBef>
                <a:spcPts val="0"/>
              </a:spcBef>
              <a:buNone/>
              <a:defRPr/>
            </a:lvl6pPr>
            <a:lvl7pPr indent="0" lvl="6" marL="0" rtl="0" algn="ctr">
              <a:spcBef>
                <a:spcPts val="0"/>
              </a:spcBef>
              <a:buNone/>
              <a:defRPr/>
            </a:lvl7pPr>
            <a:lvl8pPr indent="0" lvl="7" marL="0" rtl="0" algn="ctr">
              <a:spcBef>
                <a:spcPts val="0"/>
              </a:spcBef>
              <a:buNone/>
              <a:defRPr/>
            </a:lvl8pPr>
            <a:lvl9pPr indent="0" lvl="8" marL="0" rt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pic>
        <p:nvPicPr>
          <p:cNvPr id="389" name="Google Shape;389;p53"/>
          <p:cNvPicPr preferRelativeResize="0"/>
          <p:nvPr/>
        </p:nvPicPr>
        <p:blipFill rotWithShape="1">
          <a:blip r:embed="rId2">
            <a:alphaModFix/>
          </a:blip>
          <a:srcRect b="87682" l="0" r="0" t="0"/>
          <a:stretch/>
        </p:blipFill>
        <p:spPr>
          <a:xfrm>
            <a:off x="-18287" y="-51350"/>
            <a:ext cx="9180575" cy="502920"/>
          </a:xfrm>
          <a:prstGeom prst="rect">
            <a:avLst/>
          </a:prstGeom>
          <a:noFill/>
          <a:ln>
            <a:noFill/>
          </a:ln>
        </p:spPr>
      </p:pic>
      <p:sp>
        <p:nvSpPr>
          <p:cNvPr id="390" name="Google Shape;390;p53"/>
          <p:cNvSpPr txBox="1"/>
          <p:nvPr/>
        </p:nvSpPr>
        <p:spPr>
          <a:xfrm>
            <a:off x="76200" y="51363"/>
            <a:ext cx="87357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t/>
            </a:r>
            <a:endParaRPr/>
          </a:p>
        </p:txBody>
      </p:sp>
      <p:pic>
        <p:nvPicPr>
          <p:cNvPr id="391" name="Google Shape;391;p53"/>
          <p:cNvPicPr preferRelativeResize="0"/>
          <p:nvPr/>
        </p:nvPicPr>
        <p:blipFill rotWithShape="1">
          <a:blip r:embed="rId3">
            <a:alphaModFix/>
          </a:blip>
          <a:srcRect b="1814" l="38834" r="39274" t="92311"/>
          <a:stretch/>
        </p:blipFill>
        <p:spPr>
          <a:xfrm>
            <a:off x="7761625" y="4900362"/>
            <a:ext cx="1076352" cy="162426"/>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3">
  <p:cSld name="BLANK_1_4">
    <p:bg>
      <p:bgPr>
        <a:blipFill>
          <a:blip r:embed="rId2">
            <a:alphaModFix/>
          </a:blip>
          <a:stretch>
            <a:fillRect/>
          </a:stretch>
        </a:blipFill>
      </p:bgPr>
    </p:bg>
    <p:spTree>
      <p:nvGrpSpPr>
        <p:cNvPr id="392" name="Shape 392"/>
        <p:cNvGrpSpPr/>
        <p:nvPr/>
      </p:nvGrpSpPr>
      <p:grpSpPr>
        <a:xfrm>
          <a:off x="0" y="0"/>
          <a:ext cx="0" cy="0"/>
          <a:chOff x="0" y="0"/>
          <a:chExt cx="0" cy="0"/>
        </a:xfrm>
      </p:grpSpPr>
      <p:sp>
        <p:nvSpPr>
          <p:cNvPr id="393" name="Google Shape;393;p54"/>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4" name="Google Shape;394;p54"/>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5" name="Google Shape;395;p54"/>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6" name="Google Shape;396;p54"/>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4">
  <p:cSld name="BLANK_1_5">
    <p:bg>
      <p:bgPr>
        <a:blipFill>
          <a:blip r:embed="rId2">
            <a:alphaModFix/>
          </a:blip>
          <a:stretch>
            <a:fillRect/>
          </a:stretch>
        </a:blipFill>
      </p:bgPr>
    </p:bg>
    <p:spTree>
      <p:nvGrpSpPr>
        <p:cNvPr id="397" name="Shape 397"/>
        <p:cNvGrpSpPr/>
        <p:nvPr/>
      </p:nvGrpSpPr>
      <p:grpSpPr>
        <a:xfrm>
          <a:off x="0" y="0"/>
          <a:ext cx="0" cy="0"/>
          <a:chOff x="0" y="0"/>
          <a:chExt cx="0" cy="0"/>
        </a:xfrm>
      </p:grpSpPr>
      <p:sp>
        <p:nvSpPr>
          <p:cNvPr id="398" name="Google Shape;398;p55"/>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9" name="Google Shape;399;p55"/>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00" name="Google Shape;400;p55"/>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01" name="Google Shape;401;p55"/>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406" name="Shape 406"/>
        <p:cNvGrpSpPr/>
        <p:nvPr/>
      </p:nvGrpSpPr>
      <p:grpSpPr>
        <a:xfrm>
          <a:off x="0" y="0"/>
          <a:ext cx="0" cy="0"/>
          <a:chOff x="0" y="0"/>
          <a:chExt cx="0" cy="0"/>
        </a:xfrm>
      </p:grpSpPr>
      <p:sp>
        <p:nvSpPr>
          <p:cNvPr id="407" name="Google Shape;407;p57"/>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408" name="Google Shape;408;p57"/>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409" name="Google Shape;409;p5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410" name="Google Shape;410;p57"/>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411" name="Google Shape;411;p57"/>
          <p:cNvPicPr preferRelativeResize="0"/>
          <p:nvPr/>
        </p:nvPicPr>
        <p:blipFill>
          <a:blip r:embed="rId3">
            <a:alphaModFix/>
          </a:blip>
          <a:stretch>
            <a:fillRect/>
          </a:stretch>
        </p:blipFill>
        <p:spPr>
          <a:xfrm>
            <a:off x="457200" y="480271"/>
            <a:ext cx="2590123" cy="632688"/>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412" name="Shape 412"/>
        <p:cNvGrpSpPr/>
        <p:nvPr/>
      </p:nvGrpSpPr>
      <p:grpSpPr>
        <a:xfrm>
          <a:off x="0" y="0"/>
          <a:ext cx="0" cy="0"/>
          <a:chOff x="0" y="0"/>
          <a:chExt cx="0" cy="0"/>
        </a:xfrm>
      </p:grpSpPr>
      <p:sp>
        <p:nvSpPr>
          <p:cNvPr id="413" name="Google Shape;413;p58"/>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414" name="Google Shape;414;p58"/>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415" name="Google Shape;415;p58"/>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416" name="Google Shape;416;p58"/>
          <p:cNvPicPr preferRelativeResize="0"/>
          <p:nvPr/>
        </p:nvPicPr>
        <p:blipFill>
          <a:blip r:embed="rId3">
            <a:alphaModFix/>
          </a:blip>
          <a:stretch>
            <a:fillRect/>
          </a:stretch>
        </p:blipFill>
        <p:spPr>
          <a:xfrm>
            <a:off x="457200" y="480271"/>
            <a:ext cx="2590123" cy="632688"/>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417" name="Shape 417"/>
        <p:cNvGrpSpPr/>
        <p:nvPr/>
      </p:nvGrpSpPr>
      <p:grpSpPr>
        <a:xfrm>
          <a:off x="0" y="0"/>
          <a:ext cx="0" cy="0"/>
          <a:chOff x="0" y="0"/>
          <a:chExt cx="0" cy="0"/>
        </a:xfrm>
      </p:grpSpPr>
      <p:sp>
        <p:nvSpPr>
          <p:cNvPr id="418" name="Google Shape;418;p59"/>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419" name="Google Shape;419;p59"/>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420" name="Shape 420"/>
        <p:cNvGrpSpPr/>
        <p:nvPr/>
      </p:nvGrpSpPr>
      <p:grpSpPr>
        <a:xfrm>
          <a:off x="0" y="0"/>
          <a:ext cx="0" cy="0"/>
          <a:chOff x="0" y="0"/>
          <a:chExt cx="0" cy="0"/>
        </a:xfrm>
      </p:grpSpPr>
      <p:sp>
        <p:nvSpPr>
          <p:cNvPr id="421" name="Google Shape;421;p60"/>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422" name="Google Shape;422;p60"/>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423" name="Shape 423"/>
        <p:cNvGrpSpPr/>
        <p:nvPr/>
      </p:nvGrpSpPr>
      <p:grpSpPr>
        <a:xfrm>
          <a:off x="0" y="0"/>
          <a:ext cx="0" cy="0"/>
          <a:chOff x="0" y="0"/>
          <a:chExt cx="0" cy="0"/>
        </a:xfrm>
      </p:grpSpPr>
      <p:sp>
        <p:nvSpPr>
          <p:cNvPr id="424" name="Google Shape;424;p6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25" name="Google Shape;425;p6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426" name="Google Shape;426;p61"/>
          <p:cNvGrpSpPr/>
          <p:nvPr/>
        </p:nvGrpSpPr>
        <p:grpSpPr>
          <a:xfrm>
            <a:off x="4822703" y="31"/>
            <a:ext cx="4321568" cy="5143648"/>
            <a:chOff x="3991150" y="848375"/>
            <a:chExt cx="3376225" cy="4018475"/>
          </a:xfrm>
        </p:grpSpPr>
        <p:sp>
          <p:nvSpPr>
            <p:cNvPr id="427" name="Google Shape;427;p61"/>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61"/>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61"/>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0" name="Google Shape;430;p6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431" name="Google Shape;431;p61"/>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432" name="Google Shape;432;p61"/>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with image)">
  <p:cSld name="SECTION_HEADER_1_1">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7"/>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32" name="Google Shape;32;p7"/>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33" name="Google Shape;33;p7"/>
          <p:cNvSpPr/>
          <p:nvPr>
            <p:ph idx="2" type="pic"/>
          </p:nvPr>
        </p:nvSpPr>
        <p:spPr>
          <a:xfrm>
            <a:off x="3303575" y="492225"/>
            <a:ext cx="5383200" cy="4170900"/>
          </a:xfrm>
          <a:prstGeom prst="rect">
            <a:avLst/>
          </a:prstGeom>
          <a:noFill/>
          <a:ln>
            <a:no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433" name="Shape 433"/>
        <p:cNvGrpSpPr/>
        <p:nvPr/>
      </p:nvGrpSpPr>
      <p:grpSpPr>
        <a:xfrm>
          <a:off x="0" y="0"/>
          <a:ext cx="0" cy="0"/>
          <a:chOff x="0" y="0"/>
          <a:chExt cx="0" cy="0"/>
        </a:xfrm>
      </p:grpSpPr>
      <p:grpSp>
        <p:nvGrpSpPr>
          <p:cNvPr id="434" name="Google Shape;434;p62"/>
          <p:cNvGrpSpPr/>
          <p:nvPr/>
        </p:nvGrpSpPr>
        <p:grpSpPr>
          <a:xfrm>
            <a:off x="4822703" y="31"/>
            <a:ext cx="4321568" cy="5143648"/>
            <a:chOff x="4822703" y="31"/>
            <a:chExt cx="4321568" cy="5143648"/>
          </a:xfrm>
        </p:grpSpPr>
        <p:sp>
          <p:nvSpPr>
            <p:cNvPr id="435" name="Google Shape;435;p62"/>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62"/>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62"/>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8" name="Google Shape;438;p6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439" name="Google Shape;439;p6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40" name="Google Shape;440;p6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441" name="Google Shape;441;p62"/>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442" name="Google Shape;442;p62"/>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443" name="Shape 443"/>
        <p:cNvGrpSpPr/>
        <p:nvPr/>
      </p:nvGrpSpPr>
      <p:grpSpPr>
        <a:xfrm>
          <a:off x="0" y="0"/>
          <a:ext cx="0" cy="0"/>
          <a:chOff x="0" y="0"/>
          <a:chExt cx="0" cy="0"/>
        </a:xfrm>
      </p:grpSpPr>
      <p:sp>
        <p:nvSpPr>
          <p:cNvPr id="444" name="Google Shape;444;p6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45" name="Google Shape;445;p6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446" name="Google Shape;446;p63"/>
          <p:cNvGrpSpPr/>
          <p:nvPr/>
        </p:nvGrpSpPr>
        <p:grpSpPr>
          <a:xfrm>
            <a:off x="4822703" y="31"/>
            <a:ext cx="4321568" cy="5143648"/>
            <a:chOff x="3991150" y="848375"/>
            <a:chExt cx="3376225" cy="4018475"/>
          </a:xfrm>
        </p:grpSpPr>
        <p:sp>
          <p:nvSpPr>
            <p:cNvPr id="447" name="Google Shape;447;p63"/>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63"/>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63"/>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50" name="Google Shape;450;p63"/>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451" name="Google Shape;451;p63"/>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452" name="Google Shape;452;p63"/>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453" name="Google Shape;453;p6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454" name="Shape 454"/>
        <p:cNvGrpSpPr/>
        <p:nvPr/>
      </p:nvGrpSpPr>
      <p:grpSpPr>
        <a:xfrm>
          <a:off x="0" y="0"/>
          <a:ext cx="0" cy="0"/>
          <a:chOff x="0" y="0"/>
          <a:chExt cx="0" cy="0"/>
        </a:xfrm>
      </p:grpSpPr>
      <p:grpSp>
        <p:nvGrpSpPr>
          <p:cNvPr id="455" name="Google Shape;455;p64"/>
          <p:cNvGrpSpPr/>
          <p:nvPr/>
        </p:nvGrpSpPr>
        <p:grpSpPr>
          <a:xfrm>
            <a:off x="4822703" y="31"/>
            <a:ext cx="4321568" cy="5143648"/>
            <a:chOff x="4822703" y="31"/>
            <a:chExt cx="4321568" cy="5143648"/>
          </a:xfrm>
        </p:grpSpPr>
        <p:sp>
          <p:nvSpPr>
            <p:cNvPr id="456" name="Google Shape;456;p64"/>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64"/>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64"/>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p>
          </p:txBody>
        </p:sp>
      </p:grpSp>
      <p:pic>
        <p:nvPicPr>
          <p:cNvPr id="459" name="Google Shape;459;p64"/>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460" name="Google Shape;460;p6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61" name="Google Shape;461;p6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62" name="Google Shape;462;p64"/>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463" name="Google Shape;463;p64"/>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464" name="Google Shape;464;p6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465" name="Shape 465"/>
        <p:cNvGrpSpPr/>
        <p:nvPr/>
      </p:nvGrpSpPr>
      <p:grpSpPr>
        <a:xfrm>
          <a:off x="0" y="0"/>
          <a:ext cx="0" cy="0"/>
          <a:chOff x="0" y="0"/>
          <a:chExt cx="0" cy="0"/>
        </a:xfrm>
      </p:grpSpPr>
      <p:pic>
        <p:nvPicPr>
          <p:cNvPr id="466" name="Google Shape;466;p65"/>
          <p:cNvPicPr preferRelativeResize="0"/>
          <p:nvPr/>
        </p:nvPicPr>
        <p:blipFill>
          <a:blip r:embed="rId2">
            <a:alphaModFix/>
          </a:blip>
          <a:stretch>
            <a:fillRect/>
          </a:stretch>
        </p:blipFill>
        <p:spPr>
          <a:xfrm>
            <a:off x="8080600" y="4834312"/>
            <a:ext cx="606038" cy="148036"/>
          </a:xfrm>
          <a:prstGeom prst="rect">
            <a:avLst/>
          </a:prstGeom>
          <a:noFill/>
          <a:ln>
            <a:noFill/>
          </a:ln>
        </p:spPr>
      </p:pic>
      <p:grpSp>
        <p:nvGrpSpPr>
          <p:cNvPr id="467" name="Google Shape;467;p65"/>
          <p:cNvGrpSpPr/>
          <p:nvPr/>
        </p:nvGrpSpPr>
        <p:grpSpPr>
          <a:xfrm>
            <a:off x="4822703" y="31"/>
            <a:ext cx="4321568" cy="5143648"/>
            <a:chOff x="3991150" y="848375"/>
            <a:chExt cx="3376225" cy="4018475"/>
          </a:xfrm>
        </p:grpSpPr>
        <p:sp>
          <p:nvSpPr>
            <p:cNvPr id="468" name="Google Shape;468;p65"/>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5"/>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5"/>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1" name="Google Shape;471;p6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72" name="Google Shape;472;p6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473" name="Google Shape;473;p65"/>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474" name="Google Shape;474;p65"/>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475" name="Google Shape;475;p6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476" name="Shape 476"/>
        <p:cNvGrpSpPr/>
        <p:nvPr/>
      </p:nvGrpSpPr>
      <p:grpSpPr>
        <a:xfrm>
          <a:off x="0" y="0"/>
          <a:ext cx="0" cy="0"/>
          <a:chOff x="0" y="0"/>
          <a:chExt cx="0" cy="0"/>
        </a:xfrm>
      </p:grpSpPr>
      <p:grpSp>
        <p:nvGrpSpPr>
          <p:cNvPr id="477" name="Google Shape;477;p66"/>
          <p:cNvGrpSpPr/>
          <p:nvPr/>
        </p:nvGrpSpPr>
        <p:grpSpPr>
          <a:xfrm>
            <a:off x="4822703" y="31"/>
            <a:ext cx="4321568" cy="5143648"/>
            <a:chOff x="4822703" y="31"/>
            <a:chExt cx="4321568" cy="5143648"/>
          </a:xfrm>
        </p:grpSpPr>
        <p:sp>
          <p:nvSpPr>
            <p:cNvPr id="478" name="Google Shape;478;p66"/>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66"/>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66"/>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p>
          </p:txBody>
        </p:sp>
      </p:grpSp>
      <p:pic>
        <p:nvPicPr>
          <p:cNvPr id="481" name="Google Shape;481;p66"/>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482" name="Google Shape;482;p6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83" name="Google Shape;483;p6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84" name="Google Shape;484;p66"/>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485" name="Google Shape;485;p66"/>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486" name="Google Shape;486;p6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487" name="Shape 487"/>
        <p:cNvGrpSpPr/>
        <p:nvPr/>
      </p:nvGrpSpPr>
      <p:grpSpPr>
        <a:xfrm>
          <a:off x="0" y="0"/>
          <a:ext cx="0" cy="0"/>
          <a:chOff x="0" y="0"/>
          <a:chExt cx="0" cy="0"/>
        </a:xfrm>
      </p:grpSpPr>
      <p:grpSp>
        <p:nvGrpSpPr>
          <p:cNvPr id="488" name="Google Shape;488;p67"/>
          <p:cNvGrpSpPr/>
          <p:nvPr/>
        </p:nvGrpSpPr>
        <p:grpSpPr>
          <a:xfrm>
            <a:off x="4822703" y="31"/>
            <a:ext cx="4321568" cy="5143648"/>
            <a:chOff x="3991150" y="848375"/>
            <a:chExt cx="3376225" cy="4018475"/>
          </a:xfrm>
        </p:grpSpPr>
        <p:sp>
          <p:nvSpPr>
            <p:cNvPr id="489" name="Google Shape;489;p67"/>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7"/>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67"/>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2" name="Google Shape;492;p6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93" name="Google Shape;493;p6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494" name="Google Shape;494;p67"/>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495" name="Google Shape;495;p67"/>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496" name="Google Shape;496;p67"/>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497" name="Google Shape;497;p67"/>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498" name="Google Shape;498;p6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499" name="Shape 499"/>
        <p:cNvGrpSpPr/>
        <p:nvPr/>
      </p:nvGrpSpPr>
      <p:grpSpPr>
        <a:xfrm>
          <a:off x="0" y="0"/>
          <a:ext cx="0" cy="0"/>
          <a:chOff x="0" y="0"/>
          <a:chExt cx="0" cy="0"/>
        </a:xfrm>
      </p:grpSpPr>
      <p:grpSp>
        <p:nvGrpSpPr>
          <p:cNvPr id="500" name="Google Shape;500;p68"/>
          <p:cNvGrpSpPr/>
          <p:nvPr/>
        </p:nvGrpSpPr>
        <p:grpSpPr>
          <a:xfrm>
            <a:off x="4822703" y="31"/>
            <a:ext cx="4321568" cy="5143648"/>
            <a:chOff x="4822703" y="31"/>
            <a:chExt cx="4321568" cy="5143648"/>
          </a:xfrm>
        </p:grpSpPr>
        <p:sp>
          <p:nvSpPr>
            <p:cNvPr id="501" name="Google Shape;501;p68"/>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68"/>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68"/>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p>
          </p:txBody>
        </p:sp>
      </p:grpSp>
      <p:pic>
        <p:nvPicPr>
          <p:cNvPr id="504" name="Google Shape;504;p68"/>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505" name="Google Shape;505;p6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506" name="Google Shape;506;p6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07" name="Google Shape;507;p68"/>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08" name="Google Shape;508;p68"/>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09" name="Google Shape;509;p68"/>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510" name="Google Shape;510;p6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511" name="Shape 511"/>
        <p:cNvGrpSpPr/>
        <p:nvPr/>
      </p:nvGrpSpPr>
      <p:grpSpPr>
        <a:xfrm>
          <a:off x="0" y="0"/>
          <a:ext cx="0" cy="0"/>
          <a:chOff x="0" y="0"/>
          <a:chExt cx="0" cy="0"/>
        </a:xfrm>
      </p:grpSpPr>
      <p:grpSp>
        <p:nvGrpSpPr>
          <p:cNvPr id="512" name="Google Shape;512;p69"/>
          <p:cNvGrpSpPr/>
          <p:nvPr/>
        </p:nvGrpSpPr>
        <p:grpSpPr>
          <a:xfrm>
            <a:off x="4822703" y="31"/>
            <a:ext cx="4321568" cy="5143648"/>
            <a:chOff x="3991150" y="848375"/>
            <a:chExt cx="3376225" cy="4018475"/>
          </a:xfrm>
        </p:grpSpPr>
        <p:sp>
          <p:nvSpPr>
            <p:cNvPr id="513" name="Google Shape;513;p69"/>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9"/>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69"/>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6" name="Google Shape;516;p6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17" name="Google Shape;517;p6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18" name="Google Shape;518;p69"/>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19" name="Google Shape;519;p69"/>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520" name="Google Shape;520;p69"/>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521" name="Google Shape;521;p69"/>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22" name="Google Shape;522;p6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523" name="Shape 523"/>
        <p:cNvGrpSpPr/>
        <p:nvPr/>
      </p:nvGrpSpPr>
      <p:grpSpPr>
        <a:xfrm>
          <a:off x="0" y="0"/>
          <a:ext cx="0" cy="0"/>
          <a:chOff x="0" y="0"/>
          <a:chExt cx="0" cy="0"/>
        </a:xfrm>
      </p:grpSpPr>
      <p:grpSp>
        <p:nvGrpSpPr>
          <p:cNvPr id="524" name="Google Shape;524;p70"/>
          <p:cNvGrpSpPr/>
          <p:nvPr/>
        </p:nvGrpSpPr>
        <p:grpSpPr>
          <a:xfrm>
            <a:off x="4822703" y="31"/>
            <a:ext cx="4321568" cy="5143648"/>
            <a:chOff x="4822703" y="31"/>
            <a:chExt cx="4321568" cy="5143648"/>
          </a:xfrm>
        </p:grpSpPr>
        <p:sp>
          <p:nvSpPr>
            <p:cNvPr id="525" name="Google Shape;525;p70"/>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70"/>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70"/>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p>
          </p:txBody>
        </p:sp>
      </p:grpSp>
      <p:pic>
        <p:nvPicPr>
          <p:cNvPr id="528" name="Google Shape;528;p70"/>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529" name="Google Shape;529;p70"/>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30" name="Google Shape;530;p7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31" name="Google Shape;531;p7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32" name="Google Shape;532;p70"/>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33" name="Google Shape;533;p70"/>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34" name="Google Shape;534;p7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535" name="Shape 535"/>
        <p:cNvGrpSpPr/>
        <p:nvPr/>
      </p:nvGrpSpPr>
      <p:grpSpPr>
        <a:xfrm>
          <a:off x="0" y="0"/>
          <a:ext cx="0" cy="0"/>
          <a:chOff x="0" y="0"/>
          <a:chExt cx="0" cy="0"/>
        </a:xfrm>
      </p:grpSpPr>
      <p:grpSp>
        <p:nvGrpSpPr>
          <p:cNvPr id="536" name="Google Shape;536;p71"/>
          <p:cNvGrpSpPr/>
          <p:nvPr/>
        </p:nvGrpSpPr>
        <p:grpSpPr>
          <a:xfrm>
            <a:off x="4822703" y="31"/>
            <a:ext cx="4321568" cy="5143648"/>
            <a:chOff x="3991150" y="848375"/>
            <a:chExt cx="3376225" cy="4018475"/>
          </a:xfrm>
        </p:grpSpPr>
        <p:sp>
          <p:nvSpPr>
            <p:cNvPr id="537" name="Google Shape;537;p71"/>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71"/>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71"/>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0" name="Google Shape;540;p7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41" name="Google Shape;541;p7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42" name="Google Shape;542;p71"/>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43" name="Google Shape;543;p71"/>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544" name="Google Shape;544;p71"/>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545" name="Google Shape;545;p71"/>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546" name="Google Shape;546;p71"/>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47" name="Google Shape;547;p7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34" name="Shape 34"/>
        <p:cNvGrpSpPr/>
        <p:nvPr/>
      </p:nvGrpSpPr>
      <p:grpSpPr>
        <a:xfrm>
          <a:off x="0" y="0"/>
          <a:ext cx="0" cy="0"/>
          <a:chOff x="0" y="0"/>
          <a:chExt cx="0" cy="0"/>
        </a:xfrm>
      </p:grpSpPr>
      <p:sp>
        <p:nvSpPr>
          <p:cNvPr id="35" name="Google Shape;35;p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6" name="Google Shape;36;p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sz="700"/>
            </a:lvl1pPr>
            <a:lvl2pPr lvl="1">
              <a:buNone/>
              <a:defRPr sz="700"/>
            </a:lvl2pPr>
            <a:lvl3pPr lvl="2">
              <a:buNone/>
              <a:defRPr sz="700"/>
            </a:lvl3pPr>
            <a:lvl4pPr lvl="3">
              <a:buNone/>
              <a:defRPr sz="700"/>
            </a:lvl4pPr>
            <a:lvl5pPr lvl="4">
              <a:buNone/>
              <a:defRPr sz="700"/>
            </a:lvl5pPr>
            <a:lvl6pPr lvl="5">
              <a:buNone/>
              <a:defRPr sz="700"/>
            </a:lvl6pPr>
            <a:lvl7pPr lvl="6">
              <a:buNone/>
              <a:defRPr sz="700"/>
            </a:lvl7pPr>
            <a:lvl8pPr lvl="7">
              <a:buNone/>
              <a:defRPr sz="700"/>
            </a:lvl8pPr>
            <a:lvl9pPr lvl="8">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37" name="Google Shape;37;p8"/>
          <p:cNvGrpSpPr/>
          <p:nvPr/>
        </p:nvGrpSpPr>
        <p:grpSpPr>
          <a:xfrm>
            <a:off x="4822703" y="31"/>
            <a:ext cx="4321568" cy="5143648"/>
            <a:chOff x="3991150" y="848375"/>
            <a:chExt cx="3376225" cy="4018475"/>
          </a:xfrm>
        </p:grpSpPr>
        <p:sp>
          <p:nvSpPr>
            <p:cNvPr id="38" name="Google Shape;38;p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 name="Google Shape;41;p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42" name="Google Shape;42;p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3" name="Google Shape;43;p8"/>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548" name="Shape 548"/>
        <p:cNvGrpSpPr/>
        <p:nvPr/>
      </p:nvGrpSpPr>
      <p:grpSpPr>
        <a:xfrm>
          <a:off x="0" y="0"/>
          <a:ext cx="0" cy="0"/>
          <a:chOff x="0" y="0"/>
          <a:chExt cx="0" cy="0"/>
        </a:xfrm>
      </p:grpSpPr>
      <p:grpSp>
        <p:nvGrpSpPr>
          <p:cNvPr id="549" name="Google Shape;549;p72"/>
          <p:cNvGrpSpPr/>
          <p:nvPr/>
        </p:nvGrpSpPr>
        <p:grpSpPr>
          <a:xfrm>
            <a:off x="4822703" y="31"/>
            <a:ext cx="4321568" cy="5143648"/>
            <a:chOff x="4822703" y="31"/>
            <a:chExt cx="4321568" cy="5143648"/>
          </a:xfrm>
        </p:grpSpPr>
        <p:sp>
          <p:nvSpPr>
            <p:cNvPr id="550" name="Google Shape;550;p72"/>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72"/>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72"/>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p>
          </p:txBody>
        </p:sp>
      </p:grpSp>
      <p:pic>
        <p:nvPicPr>
          <p:cNvPr id="553" name="Google Shape;553;p72"/>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554" name="Google Shape;554;p72"/>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55" name="Google Shape;555;p7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556" name="Google Shape;556;p7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57" name="Google Shape;557;p72"/>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58" name="Google Shape;558;p72"/>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59" name="Google Shape;559;p72"/>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560" name="Google Shape;560;p7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561" name="Shape 561"/>
        <p:cNvGrpSpPr/>
        <p:nvPr/>
      </p:nvGrpSpPr>
      <p:grpSpPr>
        <a:xfrm>
          <a:off x="0" y="0"/>
          <a:ext cx="0" cy="0"/>
          <a:chOff x="0" y="0"/>
          <a:chExt cx="0" cy="0"/>
        </a:xfrm>
      </p:grpSpPr>
      <p:sp>
        <p:nvSpPr>
          <p:cNvPr id="562" name="Google Shape;562;p73"/>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73"/>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SzPts val="2400"/>
              <a:buNone/>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564" name="Google Shape;564;p7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65" name="Google Shape;565;p73"/>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566" name="Google Shape;566;p73"/>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567" name="Google Shape;567;p73"/>
          <p:cNvSpPr/>
          <p:nvPr>
            <p:ph idx="2" type="pic"/>
          </p:nvPr>
        </p:nvSpPr>
        <p:spPr>
          <a:xfrm>
            <a:off x="3710250" y="494700"/>
            <a:ext cx="4976700" cy="4168500"/>
          </a:xfrm>
          <a:prstGeom prst="rect">
            <a:avLst/>
          </a:prstGeom>
          <a:noFill/>
          <a:ln>
            <a:noFill/>
          </a:ln>
        </p:spPr>
      </p:sp>
      <p:sp>
        <p:nvSpPr>
          <p:cNvPr id="568" name="Google Shape;568;p7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569" name="Shape 569"/>
        <p:cNvGrpSpPr/>
        <p:nvPr/>
      </p:nvGrpSpPr>
      <p:grpSpPr>
        <a:xfrm>
          <a:off x="0" y="0"/>
          <a:ext cx="0" cy="0"/>
          <a:chOff x="0" y="0"/>
          <a:chExt cx="0" cy="0"/>
        </a:xfrm>
      </p:grpSpPr>
      <p:sp>
        <p:nvSpPr>
          <p:cNvPr id="570" name="Google Shape;570;p74"/>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74"/>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dk2"/>
              </a:buClr>
              <a:buSzPts val="2400"/>
              <a:buNone/>
              <a:defRPr>
                <a:solidFill>
                  <a:schemeClr val="dk2"/>
                </a:solidFill>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572" name="Google Shape;572;p7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73" name="Google Shape;573;p74"/>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574" name="Google Shape;574;p74"/>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575" name="Google Shape;575;p74"/>
          <p:cNvSpPr/>
          <p:nvPr>
            <p:ph idx="2" type="pic"/>
          </p:nvPr>
        </p:nvSpPr>
        <p:spPr>
          <a:xfrm>
            <a:off x="3710250" y="494700"/>
            <a:ext cx="4976700" cy="4168500"/>
          </a:xfrm>
          <a:prstGeom prst="rect">
            <a:avLst/>
          </a:prstGeom>
          <a:noFill/>
          <a:ln>
            <a:noFill/>
          </a:ln>
        </p:spPr>
      </p:sp>
      <p:sp>
        <p:nvSpPr>
          <p:cNvPr id="576" name="Google Shape;576;p7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577" name="Shape 577"/>
        <p:cNvGrpSpPr/>
        <p:nvPr/>
      </p:nvGrpSpPr>
      <p:grpSpPr>
        <a:xfrm>
          <a:off x="0" y="0"/>
          <a:ext cx="0" cy="0"/>
          <a:chOff x="0" y="0"/>
          <a:chExt cx="0" cy="0"/>
        </a:xfrm>
      </p:grpSpPr>
      <p:sp>
        <p:nvSpPr>
          <p:cNvPr id="578" name="Google Shape;578;p75"/>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7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80" name="Google Shape;580;p7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81" name="Google Shape;581;p75"/>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SzPts val="1600"/>
              <a:buNone/>
              <a:defRPr/>
            </a:lvl1pPr>
            <a:lvl2pPr lvl="1" rtl="0">
              <a:lnSpc>
                <a:spcPct val="85000"/>
              </a:lnSpc>
              <a:spcBef>
                <a:spcPts val="0"/>
              </a:spcBef>
              <a:spcAft>
                <a:spcPts val="0"/>
              </a:spcAft>
              <a:buSzPts val="1200"/>
              <a:buNone/>
              <a:defRPr/>
            </a:lvl2pPr>
            <a:lvl3pPr lvl="2" rtl="0">
              <a:lnSpc>
                <a:spcPct val="85000"/>
              </a:lnSpc>
              <a:spcBef>
                <a:spcPts val="0"/>
              </a:spcBef>
              <a:spcAft>
                <a:spcPts val="0"/>
              </a:spcAft>
              <a:buSzPts val="1000"/>
              <a:buNone/>
              <a:defRPr/>
            </a:lvl3pPr>
            <a:lvl4pPr lvl="3" rtl="0">
              <a:lnSpc>
                <a:spcPct val="85000"/>
              </a:lnSpc>
              <a:spcBef>
                <a:spcPts val="0"/>
              </a:spcBef>
              <a:spcAft>
                <a:spcPts val="0"/>
              </a:spcAft>
              <a:buSzPts val="1000"/>
              <a:buNone/>
              <a:defRPr/>
            </a:lvl4pPr>
            <a:lvl5pPr lvl="4" rtl="0">
              <a:lnSpc>
                <a:spcPct val="85000"/>
              </a:lnSpc>
              <a:spcBef>
                <a:spcPts val="0"/>
              </a:spcBef>
              <a:spcAft>
                <a:spcPts val="0"/>
              </a:spcAft>
              <a:buSzPts val="1000"/>
              <a:buNone/>
              <a:defRPr/>
            </a:lvl5pPr>
            <a:lvl6pPr lvl="5" rtl="0">
              <a:lnSpc>
                <a:spcPct val="85000"/>
              </a:lnSpc>
              <a:spcBef>
                <a:spcPts val="0"/>
              </a:spcBef>
              <a:spcAft>
                <a:spcPts val="0"/>
              </a:spcAft>
              <a:buSzPts val="1000"/>
              <a:buNone/>
              <a:defRPr/>
            </a:lvl6pPr>
            <a:lvl7pPr lvl="6" rtl="0">
              <a:lnSpc>
                <a:spcPct val="85000"/>
              </a:lnSpc>
              <a:spcBef>
                <a:spcPts val="0"/>
              </a:spcBef>
              <a:spcAft>
                <a:spcPts val="0"/>
              </a:spcAft>
              <a:buSzPts val="1000"/>
              <a:buNone/>
              <a:defRPr/>
            </a:lvl7pPr>
            <a:lvl8pPr lvl="7" rtl="0">
              <a:lnSpc>
                <a:spcPct val="85000"/>
              </a:lnSpc>
              <a:spcBef>
                <a:spcPts val="0"/>
              </a:spcBef>
              <a:spcAft>
                <a:spcPts val="0"/>
              </a:spcAft>
              <a:buSzPts val="1000"/>
              <a:buNone/>
              <a:defRPr/>
            </a:lvl8pPr>
            <a:lvl9pPr lvl="8" rtl="0">
              <a:lnSpc>
                <a:spcPct val="85000"/>
              </a:lnSpc>
              <a:spcBef>
                <a:spcPts val="0"/>
              </a:spcBef>
              <a:spcAft>
                <a:spcPts val="0"/>
              </a:spcAft>
              <a:buSzPts val="1000"/>
              <a:buNone/>
              <a:defRPr/>
            </a:lvl9pPr>
          </a:lstStyle>
          <a:p/>
        </p:txBody>
      </p:sp>
      <p:sp>
        <p:nvSpPr>
          <p:cNvPr id="582" name="Google Shape;582;p75"/>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583" name="Google Shape;583;p75"/>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584" name="Google Shape;584;p75"/>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585" name="Google Shape;585;p75"/>
          <p:cNvSpPr/>
          <p:nvPr>
            <p:ph idx="5" type="pic"/>
          </p:nvPr>
        </p:nvSpPr>
        <p:spPr>
          <a:xfrm>
            <a:off x="462775" y="1946900"/>
            <a:ext cx="2577300" cy="1253400"/>
          </a:xfrm>
          <a:prstGeom prst="rect">
            <a:avLst/>
          </a:prstGeom>
          <a:noFill/>
          <a:ln>
            <a:noFill/>
          </a:ln>
        </p:spPr>
      </p:sp>
      <p:sp>
        <p:nvSpPr>
          <p:cNvPr id="586" name="Google Shape;586;p75"/>
          <p:cNvSpPr/>
          <p:nvPr>
            <p:ph idx="6" type="pic"/>
          </p:nvPr>
        </p:nvSpPr>
        <p:spPr>
          <a:xfrm>
            <a:off x="3287375" y="1946900"/>
            <a:ext cx="2577300" cy="1253400"/>
          </a:xfrm>
          <a:prstGeom prst="rect">
            <a:avLst/>
          </a:prstGeom>
          <a:noFill/>
          <a:ln>
            <a:noFill/>
          </a:ln>
        </p:spPr>
      </p:sp>
      <p:sp>
        <p:nvSpPr>
          <p:cNvPr id="587" name="Google Shape;587;p75"/>
          <p:cNvSpPr/>
          <p:nvPr>
            <p:ph idx="7" type="pic"/>
          </p:nvPr>
        </p:nvSpPr>
        <p:spPr>
          <a:xfrm>
            <a:off x="6091125" y="1946900"/>
            <a:ext cx="2577300" cy="1253400"/>
          </a:xfrm>
          <a:prstGeom prst="rect">
            <a:avLst/>
          </a:prstGeom>
          <a:noFill/>
          <a:ln>
            <a:noFill/>
          </a:ln>
        </p:spPr>
      </p:sp>
      <p:pic>
        <p:nvPicPr>
          <p:cNvPr id="588" name="Google Shape;588;p75"/>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589" name="Google Shape;589;p7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590" name="Shape 590"/>
        <p:cNvGrpSpPr/>
        <p:nvPr/>
      </p:nvGrpSpPr>
      <p:grpSpPr>
        <a:xfrm>
          <a:off x="0" y="0"/>
          <a:ext cx="0" cy="0"/>
          <a:chOff x="0" y="0"/>
          <a:chExt cx="0" cy="0"/>
        </a:xfrm>
      </p:grpSpPr>
      <p:sp>
        <p:nvSpPr>
          <p:cNvPr id="591" name="Google Shape;591;p76"/>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7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93" name="Google Shape;593;p76"/>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600"/>
              <a:buNone/>
              <a:defRPr>
                <a:solidFill>
                  <a:schemeClr val="lt1"/>
                </a:solidFill>
              </a:defRPr>
            </a:lvl1pPr>
            <a:lvl2pPr lvl="1" rtl="0">
              <a:lnSpc>
                <a:spcPct val="85000"/>
              </a:lnSpc>
              <a:spcBef>
                <a:spcPts val="0"/>
              </a:spcBef>
              <a:spcAft>
                <a:spcPts val="0"/>
              </a:spcAft>
              <a:buClr>
                <a:schemeClr val="lt1"/>
              </a:buClr>
              <a:buSzPts val="1200"/>
              <a:buNone/>
              <a:defRPr>
                <a:solidFill>
                  <a:schemeClr val="lt1"/>
                </a:solidFill>
              </a:defRPr>
            </a:lvl2pPr>
            <a:lvl3pPr lvl="2" rtl="0">
              <a:lnSpc>
                <a:spcPct val="85000"/>
              </a:lnSpc>
              <a:spcBef>
                <a:spcPts val="0"/>
              </a:spcBef>
              <a:spcAft>
                <a:spcPts val="0"/>
              </a:spcAft>
              <a:buClr>
                <a:schemeClr val="lt1"/>
              </a:buClr>
              <a:buSzPts val="1000"/>
              <a:buNone/>
              <a:defRPr>
                <a:solidFill>
                  <a:schemeClr val="lt1"/>
                </a:solidFill>
              </a:defRPr>
            </a:lvl3pPr>
            <a:lvl4pPr lvl="3" rtl="0">
              <a:lnSpc>
                <a:spcPct val="85000"/>
              </a:lnSpc>
              <a:spcBef>
                <a:spcPts val="0"/>
              </a:spcBef>
              <a:spcAft>
                <a:spcPts val="0"/>
              </a:spcAft>
              <a:buClr>
                <a:schemeClr val="lt1"/>
              </a:buClr>
              <a:buSzPts val="1000"/>
              <a:buNone/>
              <a:defRPr>
                <a:solidFill>
                  <a:schemeClr val="lt1"/>
                </a:solidFill>
              </a:defRPr>
            </a:lvl4pPr>
            <a:lvl5pPr lvl="4" rtl="0">
              <a:lnSpc>
                <a:spcPct val="85000"/>
              </a:lnSpc>
              <a:spcBef>
                <a:spcPts val="0"/>
              </a:spcBef>
              <a:spcAft>
                <a:spcPts val="0"/>
              </a:spcAft>
              <a:buClr>
                <a:schemeClr val="lt1"/>
              </a:buClr>
              <a:buSzPts val="1000"/>
              <a:buNone/>
              <a:defRPr>
                <a:solidFill>
                  <a:schemeClr val="lt1"/>
                </a:solidFill>
              </a:defRPr>
            </a:lvl5pPr>
            <a:lvl6pPr lvl="5" rtl="0">
              <a:lnSpc>
                <a:spcPct val="85000"/>
              </a:lnSpc>
              <a:spcBef>
                <a:spcPts val="0"/>
              </a:spcBef>
              <a:spcAft>
                <a:spcPts val="0"/>
              </a:spcAft>
              <a:buClr>
                <a:schemeClr val="lt1"/>
              </a:buClr>
              <a:buSzPts val="1000"/>
              <a:buNone/>
              <a:defRPr>
                <a:solidFill>
                  <a:schemeClr val="lt1"/>
                </a:solidFill>
              </a:defRPr>
            </a:lvl6pPr>
            <a:lvl7pPr lvl="6" rtl="0">
              <a:lnSpc>
                <a:spcPct val="85000"/>
              </a:lnSpc>
              <a:spcBef>
                <a:spcPts val="0"/>
              </a:spcBef>
              <a:spcAft>
                <a:spcPts val="0"/>
              </a:spcAft>
              <a:buClr>
                <a:schemeClr val="lt1"/>
              </a:buClr>
              <a:buSzPts val="1000"/>
              <a:buNone/>
              <a:defRPr>
                <a:solidFill>
                  <a:schemeClr val="lt1"/>
                </a:solidFill>
              </a:defRPr>
            </a:lvl7pPr>
            <a:lvl8pPr lvl="7" rtl="0">
              <a:lnSpc>
                <a:spcPct val="85000"/>
              </a:lnSpc>
              <a:spcBef>
                <a:spcPts val="0"/>
              </a:spcBef>
              <a:spcAft>
                <a:spcPts val="0"/>
              </a:spcAft>
              <a:buClr>
                <a:schemeClr val="lt1"/>
              </a:buClr>
              <a:buSzPts val="1000"/>
              <a:buNone/>
              <a:defRPr>
                <a:solidFill>
                  <a:schemeClr val="lt1"/>
                </a:solidFill>
              </a:defRPr>
            </a:lvl8pPr>
            <a:lvl9pPr lvl="8" rtl="0">
              <a:lnSpc>
                <a:spcPct val="85000"/>
              </a:lnSpc>
              <a:spcBef>
                <a:spcPts val="0"/>
              </a:spcBef>
              <a:spcAft>
                <a:spcPts val="0"/>
              </a:spcAft>
              <a:buClr>
                <a:schemeClr val="lt1"/>
              </a:buClr>
              <a:buSzPts val="1000"/>
              <a:buNone/>
              <a:defRPr>
                <a:solidFill>
                  <a:schemeClr val="lt1"/>
                </a:solidFill>
              </a:defRPr>
            </a:lvl9pPr>
          </a:lstStyle>
          <a:p/>
        </p:txBody>
      </p:sp>
      <p:sp>
        <p:nvSpPr>
          <p:cNvPr id="594" name="Google Shape;594;p76"/>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595" name="Google Shape;595;p76"/>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596" name="Google Shape;596;p76"/>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597" name="Google Shape;597;p76"/>
          <p:cNvSpPr/>
          <p:nvPr>
            <p:ph idx="5" type="pic"/>
          </p:nvPr>
        </p:nvSpPr>
        <p:spPr>
          <a:xfrm>
            <a:off x="462775" y="1946900"/>
            <a:ext cx="2577300" cy="1253400"/>
          </a:xfrm>
          <a:prstGeom prst="rect">
            <a:avLst/>
          </a:prstGeom>
          <a:noFill/>
          <a:ln>
            <a:noFill/>
          </a:ln>
        </p:spPr>
      </p:sp>
      <p:sp>
        <p:nvSpPr>
          <p:cNvPr id="598" name="Google Shape;598;p76"/>
          <p:cNvSpPr/>
          <p:nvPr>
            <p:ph idx="6" type="pic"/>
          </p:nvPr>
        </p:nvSpPr>
        <p:spPr>
          <a:xfrm>
            <a:off x="3287375" y="1946900"/>
            <a:ext cx="2577300" cy="1253400"/>
          </a:xfrm>
          <a:prstGeom prst="rect">
            <a:avLst/>
          </a:prstGeom>
          <a:noFill/>
          <a:ln>
            <a:noFill/>
          </a:ln>
        </p:spPr>
      </p:sp>
      <p:sp>
        <p:nvSpPr>
          <p:cNvPr id="599" name="Google Shape;599;p76"/>
          <p:cNvSpPr/>
          <p:nvPr>
            <p:ph idx="7" type="pic"/>
          </p:nvPr>
        </p:nvSpPr>
        <p:spPr>
          <a:xfrm>
            <a:off x="6091125" y="1946900"/>
            <a:ext cx="2577300" cy="1253400"/>
          </a:xfrm>
          <a:prstGeom prst="rect">
            <a:avLst/>
          </a:prstGeom>
          <a:noFill/>
          <a:ln>
            <a:noFill/>
          </a:ln>
        </p:spPr>
      </p:sp>
      <p:pic>
        <p:nvPicPr>
          <p:cNvPr id="600" name="Google Shape;600;p76"/>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601" name="Google Shape;601;p7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02" name="Google Shape;602;p7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603" name="Shape 603"/>
        <p:cNvGrpSpPr/>
        <p:nvPr/>
      </p:nvGrpSpPr>
      <p:grpSpPr>
        <a:xfrm>
          <a:off x="0" y="0"/>
          <a:ext cx="0" cy="0"/>
          <a:chOff x="0" y="0"/>
          <a:chExt cx="0" cy="0"/>
        </a:xfrm>
      </p:grpSpPr>
      <p:sp>
        <p:nvSpPr>
          <p:cNvPr id="604" name="Google Shape;604;p77"/>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05" name="Google Shape;605;p7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06" name="Google Shape;606;p77"/>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07" name="Google Shape;607;p77"/>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08" name="Google Shape;608;p77"/>
          <p:cNvSpPr/>
          <p:nvPr>
            <p:ph idx="3" type="pic"/>
          </p:nvPr>
        </p:nvSpPr>
        <p:spPr>
          <a:xfrm>
            <a:off x="6111950" y="486725"/>
            <a:ext cx="2574900" cy="4176600"/>
          </a:xfrm>
          <a:prstGeom prst="rect">
            <a:avLst/>
          </a:prstGeom>
          <a:noFill/>
          <a:ln>
            <a:noFill/>
          </a:ln>
        </p:spPr>
      </p:sp>
      <p:pic>
        <p:nvPicPr>
          <p:cNvPr id="609" name="Google Shape;609;p77"/>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610" name="Google Shape;610;p7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611" name="Shape 611"/>
        <p:cNvGrpSpPr/>
        <p:nvPr/>
      </p:nvGrpSpPr>
      <p:grpSpPr>
        <a:xfrm>
          <a:off x="0" y="0"/>
          <a:ext cx="0" cy="0"/>
          <a:chOff x="0" y="0"/>
          <a:chExt cx="0" cy="0"/>
        </a:xfrm>
      </p:grpSpPr>
      <p:sp>
        <p:nvSpPr>
          <p:cNvPr id="612" name="Google Shape;612;p78"/>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13" name="Google Shape;613;p7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14" name="Google Shape;614;p78"/>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15" name="Google Shape;615;p78"/>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16" name="Google Shape;616;p78"/>
          <p:cNvSpPr/>
          <p:nvPr>
            <p:ph idx="3" type="pic"/>
          </p:nvPr>
        </p:nvSpPr>
        <p:spPr>
          <a:xfrm>
            <a:off x="6111950" y="486725"/>
            <a:ext cx="2574900" cy="4176600"/>
          </a:xfrm>
          <a:prstGeom prst="rect">
            <a:avLst/>
          </a:prstGeom>
          <a:noFill/>
          <a:ln>
            <a:noFill/>
          </a:ln>
        </p:spPr>
      </p:sp>
      <p:sp>
        <p:nvSpPr>
          <p:cNvPr id="617" name="Google Shape;617;p78"/>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618" name="Google Shape;618;p78"/>
          <p:cNvPicPr preferRelativeResize="0"/>
          <p:nvPr/>
        </p:nvPicPr>
        <p:blipFill>
          <a:blip r:embed="rId2">
            <a:alphaModFix/>
          </a:blip>
          <a:stretch>
            <a:fillRect/>
          </a:stretch>
        </p:blipFill>
        <p:spPr>
          <a:xfrm>
            <a:off x="8080600" y="4834312"/>
            <a:ext cx="606038" cy="148036"/>
          </a:xfrm>
          <a:prstGeom prst="rect">
            <a:avLst/>
          </a:prstGeom>
          <a:noFill/>
          <a:ln>
            <a:noFill/>
          </a:ln>
        </p:spPr>
      </p:pic>
      <p:pic>
        <p:nvPicPr>
          <p:cNvPr id="619" name="Google Shape;619;p78"/>
          <p:cNvPicPr preferRelativeResize="0"/>
          <p:nvPr/>
        </p:nvPicPr>
        <p:blipFill rotWithShape="1">
          <a:blip r:embed="rId3">
            <a:alphaModFix/>
          </a:blip>
          <a:srcRect b="0" l="129" r="119" t="0"/>
          <a:stretch/>
        </p:blipFill>
        <p:spPr>
          <a:xfrm>
            <a:off x="8080600" y="4834312"/>
            <a:ext cx="606039" cy="148037"/>
          </a:xfrm>
          <a:prstGeom prst="rect">
            <a:avLst/>
          </a:prstGeom>
          <a:noFill/>
          <a:ln>
            <a:noFill/>
          </a:ln>
        </p:spPr>
      </p:pic>
      <p:sp>
        <p:nvSpPr>
          <p:cNvPr id="620" name="Google Shape;620;p78"/>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21" name="Google Shape;621;p7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622" name="Shape 622"/>
        <p:cNvGrpSpPr/>
        <p:nvPr/>
      </p:nvGrpSpPr>
      <p:grpSpPr>
        <a:xfrm>
          <a:off x="0" y="0"/>
          <a:ext cx="0" cy="0"/>
          <a:chOff x="0" y="0"/>
          <a:chExt cx="0" cy="0"/>
        </a:xfrm>
      </p:grpSpPr>
      <p:sp>
        <p:nvSpPr>
          <p:cNvPr id="623" name="Google Shape;623;p79"/>
          <p:cNvSpPr/>
          <p:nvPr>
            <p:ph idx="2" type="pic"/>
          </p:nvPr>
        </p:nvSpPr>
        <p:spPr>
          <a:xfrm>
            <a:off x="3276600" y="486725"/>
            <a:ext cx="2590800" cy="4176600"/>
          </a:xfrm>
          <a:prstGeom prst="rect">
            <a:avLst/>
          </a:prstGeom>
          <a:noFill/>
          <a:ln>
            <a:noFill/>
          </a:ln>
        </p:spPr>
      </p:sp>
      <p:sp>
        <p:nvSpPr>
          <p:cNvPr id="624" name="Google Shape;624;p79"/>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25" name="Google Shape;625;p7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26" name="Google Shape;626;p79"/>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627" name="Google Shape;627;p79"/>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628" name="Google Shape;628;p7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629" name="Shape 629"/>
        <p:cNvGrpSpPr/>
        <p:nvPr/>
      </p:nvGrpSpPr>
      <p:grpSpPr>
        <a:xfrm>
          <a:off x="0" y="0"/>
          <a:ext cx="0" cy="0"/>
          <a:chOff x="0" y="0"/>
          <a:chExt cx="0" cy="0"/>
        </a:xfrm>
      </p:grpSpPr>
      <p:sp>
        <p:nvSpPr>
          <p:cNvPr id="630" name="Google Shape;630;p80"/>
          <p:cNvSpPr/>
          <p:nvPr>
            <p:ph idx="2" type="pic"/>
          </p:nvPr>
        </p:nvSpPr>
        <p:spPr>
          <a:xfrm>
            <a:off x="3276600" y="486725"/>
            <a:ext cx="2590800" cy="4176600"/>
          </a:xfrm>
          <a:prstGeom prst="rect">
            <a:avLst/>
          </a:prstGeom>
          <a:noFill/>
          <a:ln>
            <a:noFill/>
          </a:ln>
        </p:spPr>
      </p:sp>
      <p:sp>
        <p:nvSpPr>
          <p:cNvPr id="631" name="Google Shape;631;p80"/>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32" name="Google Shape;632;p80"/>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633" name="Google Shape;633;p80"/>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634" name="Google Shape;634;p8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35" name="Google Shape;635;p8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636" name="Shape 636"/>
        <p:cNvGrpSpPr/>
        <p:nvPr/>
      </p:nvGrpSpPr>
      <p:grpSpPr>
        <a:xfrm>
          <a:off x="0" y="0"/>
          <a:ext cx="0" cy="0"/>
          <a:chOff x="0" y="0"/>
          <a:chExt cx="0" cy="0"/>
        </a:xfrm>
      </p:grpSpPr>
      <p:sp>
        <p:nvSpPr>
          <p:cNvPr id="637" name="Google Shape;637;p81"/>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38" name="Google Shape;638;p81"/>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39" name="Google Shape;639;p81"/>
          <p:cNvSpPr/>
          <p:nvPr>
            <p:ph idx="3" type="pic"/>
          </p:nvPr>
        </p:nvSpPr>
        <p:spPr>
          <a:xfrm>
            <a:off x="457200" y="486725"/>
            <a:ext cx="2590800" cy="4176600"/>
          </a:xfrm>
          <a:prstGeom prst="rect">
            <a:avLst/>
          </a:prstGeom>
          <a:noFill/>
          <a:ln>
            <a:noFill/>
          </a:ln>
        </p:spPr>
      </p:sp>
      <p:sp>
        <p:nvSpPr>
          <p:cNvPr id="640" name="Google Shape;640;p81"/>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41" name="Google Shape;641;p8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642" name="Google Shape;642;p81"/>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643" name="Google Shape;643;p8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44" name="Shape 44"/>
        <p:cNvGrpSpPr/>
        <p:nvPr/>
      </p:nvGrpSpPr>
      <p:grpSpPr>
        <a:xfrm>
          <a:off x="0" y="0"/>
          <a:ext cx="0" cy="0"/>
          <a:chOff x="0" y="0"/>
          <a:chExt cx="0" cy="0"/>
        </a:xfrm>
      </p:grpSpPr>
      <p:grpSp>
        <p:nvGrpSpPr>
          <p:cNvPr id="45" name="Google Shape;45;p9"/>
          <p:cNvGrpSpPr/>
          <p:nvPr/>
        </p:nvGrpSpPr>
        <p:grpSpPr>
          <a:xfrm>
            <a:off x="4822703" y="31"/>
            <a:ext cx="4321568" cy="5143648"/>
            <a:chOff x="4822703" y="31"/>
            <a:chExt cx="4321568" cy="5143648"/>
          </a:xfrm>
        </p:grpSpPr>
        <p:sp>
          <p:nvSpPr>
            <p:cNvPr id="46" name="Google Shape;46;p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 name="Google Shape;49;p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50" name="Google Shape;50;p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1" name="Google Shape;51;p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52" name="Google Shape;52;p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3" name="Google Shape;53;p9"/>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644" name="Shape 644"/>
        <p:cNvGrpSpPr/>
        <p:nvPr/>
      </p:nvGrpSpPr>
      <p:grpSpPr>
        <a:xfrm>
          <a:off x="0" y="0"/>
          <a:ext cx="0" cy="0"/>
          <a:chOff x="0" y="0"/>
          <a:chExt cx="0" cy="0"/>
        </a:xfrm>
      </p:grpSpPr>
      <p:sp>
        <p:nvSpPr>
          <p:cNvPr id="645" name="Google Shape;645;p82"/>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46" name="Google Shape;646;p82"/>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47" name="Google Shape;647;p82"/>
          <p:cNvSpPr/>
          <p:nvPr>
            <p:ph idx="3" type="pic"/>
          </p:nvPr>
        </p:nvSpPr>
        <p:spPr>
          <a:xfrm>
            <a:off x="457200" y="486725"/>
            <a:ext cx="2590800" cy="4176600"/>
          </a:xfrm>
          <a:prstGeom prst="rect">
            <a:avLst/>
          </a:prstGeom>
          <a:noFill/>
          <a:ln>
            <a:noFill/>
          </a:ln>
        </p:spPr>
      </p:sp>
      <p:sp>
        <p:nvSpPr>
          <p:cNvPr id="648" name="Google Shape;648;p82"/>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pic>
        <p:nvPicPr>
          <p:cNvPr id="649" name="Google Shape;649;p82"/>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650" name="Google Shape;650;p8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51" name="Google Shape;651;p8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652" name="Shape 652"/>
        <p:cNvGrpSpPr/>
        <p:nvPr/>
      </p:nvGrpSpPr>
      <p:grpSpPr>
        <a:xfrm>
          <a:off x="0" y="0"/>
          <a:ext cx="0" cy="0"/>
          <a:chOff x="0" y="0"/>
          <a:chExt cx="0" cy="0"/>
        </a:xfrm>
      </p:grpSpPr>
      <p:sp>
        <p:nvSpPr>
          <p:cNvPr id="653" name="Google Shape;653;p83"/>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SzPts val="1800"/>
              <a:buNone/>
              <a:defRPr sz="1800"/>
            </a:lvl1pPr>
            <a:lvl2pPr lvl="1" rtl="0">
              <a:lnSpc>
                <a:spcPct val="100000"/>
              </a:lnSpc>
              <a:spcBef>
                <a:spcPts val="1000"/>
              </a:spcBef>
              <a:spcAft>
                <a:spcPts val="0"/>
              </a:spcAft>
              <a:buSzPts val="1400"/>
              <a:buNone/>
              <a:defRPr sz="1400"/>
            </a:lvl2pPr>
            <a:lvl3pPr lvl="2" rtl="0">
              <a:lnSpc>
                <a:spcPct val="100000"/>
              </a:lnSpc>
              <a:spcBef>
                <a:spcPts val="800"/>
              </a:spcBef>
              <a:spcAft>
                <a:spcPts val="0"/>
              </a:spcAft>
              <a:buSzPts val="1200"/>
              <a:buNone/>
              <a:defRPr sz="1200"/>
            </a:lvl3pPr>
            <a:lvl4pPr lvl="3" rtl="0">
              <a:lnSpc>
                <a:spcPct val="100000"/>
              </a:lnSpc>
              <a:spcBef>
                <a:spcPts val="500"/>
              </a:spcBef>
              <a:spcAft>
                <a:spcPts val="0"/>
              </a:spcAft>
              <a:buSzPts val="1200"/>
              <a:buNone/>
              <a:defRPr sz="1200"/>
            </a:lvl4pPr>
            <a:lvl5pPr lvl="4" rtl="0">
              <a:lnSpc>
                <a:spcPct val="100000"/>
              </a:lnSpc>
              <a:spcBef>
                <a:spcPts val="500"/>
              </a:spcBef>
              <a:spcAft>
                <a:spcPts val="0"/>
              </a:spcAft>
              <a:buSzPts val="1200"/>
              <a:buNone/>
              <a:defRPr sz="1200"/>
            </a:lvl5pPr>
            <a:lvl6pPr lvl="5" rtl="0">
              <a:lnSpc>
                <a:spcPct val="100000"/>
              </a:lnSpc>
              <a:spcBef>
                <a:spcPts val="500"/>
              </a:spcBef>
              <a:spcAft>
                <a:spcPts val="0"/>
              </a:spcAft>
              <a:buSzPts val="1200"/>
              <a:buNone/>
              <a:defRPr sz="1200"/>
            </a:lvl6pPr>
            <a:lvl7pPr lvl="6" rtl="0">
              <a:lnSpc>
                <a:spcPct val="100000"/>
              </a:lnSpc>
              <a:spcBef>
                <a:spcPts val="500"/>
              </a:spcBef>
              <a:spcAft>
                <a:spcPts val="0"/>
              </a:spcAft>
              <a:buSzPts val="1200"/>
              <a:buNone/>
              <a:defRPr sz="1200"/>
            </a:lvl7pPr>
            <a:lvl8pPr lvl="7" rtl="0">
              <a:lnSpc>
                <a:spcPct val="100000"/>
              </a:lnSpc>
              <a:spcBef>
                <a:spcPts val="500"/>
              </a:spcBef>
              <a:spcAft>
                <a:spcPts val="0"/>
              </a:spcAft>
              <a:buSzPts val="1200"/>
              <a:buNone/>
              <a:defRPr sz="1200"/>
            </a:lvl8pPr>
            <a:lvl9pPr lvl="8" rtl="0">
              <a:lnSpc>
                <a:spcPct val="100000"/>
              </a:lnSpc>
              <a:spcBef>
                <a:spcPts val="500"/>
              </a:spcBef>
              <a:spcAft>
                <a:spcPts val="500"/>
              </a:spcAft>
              <a:buSzPts val="1200"/>
              <a:buNone/>
              <a:defRPr sz="1200"/>
            </a:lvl9pPr>
          </a:lstStyle>
          <a:p/>
        </p:txBody>
      </p:sp>
      <p:sp>
        <p:nvSpPr>
          <p:cNvPr id="654" name="Google Shape;654;p83"/>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655" name="Google Shape;655;p83"/>
          <p:cNvGrpSpPr/>
          <p:nvPr/>
        </p:nvGrpSpPr>
        <p:grpSpPr>
          <a:xfrm>
            <a:off x="4822703" y="31"/>
            <a:ext cx="4321568" cy="5143648"/>
            <a:chOff x="3991150" y="848375"/>
            <a:chExt cx="3376225" cy="4018475"/>
          </a:xfrm>
        </p:grpSpPr>
        <p:sp>
          <p:nvSpPr>
            <p:cNvPr id="656" name="Google Shape;656;p83"/>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83"/>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83"/>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9" name="Google Shape;659;p8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660" name="Google Shape;660;p83"/>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661" name="Google Shape;661;p8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662" name="Google Shape;662;p83"/>
          <p:cNvSpPr/>
          <p:nvPr>
            <p:ph idx="2" type="pic"/>
          </p:nvPr>
        </p:nvSpPr>
        <p:spPr>
          <a:xfrm>
            <a:off x="1123950" y="1943100"/>
            <a:ext cx="1257000" cy="1257000"/>
          </a:xfrm>
          <a:prstGeom prst="ellipse">
            <a:avLst/>
          </a:prstGeom>
          <a:noFill/>
          <a:ln>
            <a:noFill/>
          </a:ln>
        </p:spPr>
      </p:sp>
      <p:sp>
        <p:nvSpPr>
          <p:cNvPr id="663" name="Google Shape;663;p83"/>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SzPts val="900"/>
              <a:buFont typeface="Inter Light"/>
              <a:buNone/>
              <a:defRPr sz="900">
                <a:latin typeface="Inter Light"/>
                <a:ea typeface="Inter Light"/>
                <a:cs typeface="Inter Light"/>
                <a:sym typeface="Inter Light"/>
              </a:defRPr>
            </a:lvl1pPr>
            <a:lvl2pPr lvl="1" rtl="0" algn="ctr">
              <a:spcBef>
                <a:spcPts val="0"/>
              </a:spcBef>
              <a:spcAft>
                <a:spcPts val="0"/>
              </a:spcAft>
              <a:buSzPts val="500"/>
              <a:buFont typeface="Inter Light"/>
              <a:buNone/>
              <a:defRPr sz="500">
                <a:latin typeface="Inter Light"/>
                <a:ea typeface="Inter Light"/>
                <a:cs typeface="Inter Light"/>
                <a:sym typeface="Inter Light"/>
              </a:defRPr>
            </a:lvl2pPr>
            <a:lvl3pPr lvl="2"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664" name="Shape 664"/>
        <p:cNvGrpSpPr/>
        <p:nvPr/>
      </p:nvGrpSpPr>
      <p:grpSpPr>
        <a:xfrm>
          <a:off x="0" y="0"/>
          <a:ext cx="0" cy="0"/>
          <a:chOff x="0" y="0"/>
          <a:chExt cx="0" cy="0"/>
        </a:xfrm>
      </p:grpSpPr>
      <p:grpSp>
        <p:nvGrpSpPr>
          <p:cNvPr id="665" name="Google Shape;665;p84"/>
          <p:cNvGrpSpPr/>
          <p:nvPr/>
        </p:nvGrpSpPr>
        <p:grpSpPr>
          <a:xfrm>
            <a:off x="4822703" y="31"/>
            <a:ext cx="4321568" cy="5143648"/>
            <a:chOff x="4822703" y="31"/>
            <a:chExt cx="4321568" cy="5143648"/>
          </a:xfrm>
        </p:grpSpPr>
        <p:sp>
          <p:nvSpPr>
            <p:cNvPr id="666" name="Google Shape;666;p84"/>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84"/>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84"/>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p>
          </p:txBody>
        </p:sp>
      </p:grpSp>
      <p:pic>
        <p:nvPicPr>
          <p:cNvPr id="669" name="Google Shape;669;p84"/>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670" name="Google Shape;670;p8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71" name="Google Shape;671;p8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672" name="Google Shape;672;p84"/>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chemeClr val="dk2"/>
              </a:buClr>
              <a:buSzPts val="1800"/>
              <a:buNone/>
              <a:defRPr sz="1800">
                <a:solidFill>
                  <a:schemeClr val="dk2"/>
                </a:solidFill>
              </a:defRPr>
            </a:lvl1pPr>
            <a:lvl2pPr lvl="1" rtl="0">
              <a:lnSpc>
                <a:spcPct val="100000"/>
              </a:lnSpc>
              <a:spcBef>
                <a:spcPts val="1000"/>
              </a:spcBef>
              <a:spcAft>
                <a:spcPts val="0"/>
              </a:spcAft>
              <a:buClr>
                <a:schemeClr val="dk2"/>
              </a:buClr>
              <a:buSzPts val="1400"/>
              <a:buNone/>
              <a:defRPr sz="1400">
                <a:solidFill>
                  <a:schemeClr val="dk2"/>
                </a:solidFill>
              </a:defRPr>
            </a:lvl2pPr>
            <a:lvl3pPr lvl="2" rtl="0">
              <a:lnSpc>
                <a:spcPct val="100000"/>
              </a:lnSpc>
              <a:spcBef>
                <a:spcPts val="800"/>
              </a:spcBef>
              <a:spcAft>
                <a:spcPts val="0"/>
              </a:spcAft>
              <a:buClr>
                <a:schemeClr val="dk2"/>
              </a:buClr>
              <a:buSzPts val="1200"/>
              <a:buNone/>
              <a:defRPr sz="1200">
                <a:solidFill>
                  <a:schemeClr val="dk2"/>
                </a:solidFill>
              </a:defRPr>
            </a:lvl3pPr>
            <a:lvl4pPr lvl="3" rtl="0">
              <a:lnSpc>
                <a:spcPct val="100000"/>
              </a:lnSpc>
              <a:spcBef>
                <a:spcPts val="500"/>
              </a:spcBef>
              <a:spcAft>
                <a:spcPts val="0"/>
              </a:spcAft>
              <a:buClr>
                <a:schemeClr val="dk2"/>
              </a:buClr>
              <a:buSzPts val="1200"/>
              <a:buNone/>
              <a:defRPr sz="1200">
                <a:solidFill>
                  <a:schemeClr val="dk2"/>
                </a:solidFill>
              </a:defRPr>
            </a:lvl4pPr>
            <a:lvl5pPr lvl="4" rtl="0">
              <a:lnSpc>
                <a:spcPct val="100000"/>
              </a:lnSpc>
              <a:spcBef>
                <a:spcPts val="500"/>
              </a:spcBef>
              <a:spcAft>
                <a:spcPts val="0"/>
              </a:spcAft>
              <a:buClr>
                <a:schemeClr val="dk2"/>
              </a:buClr>
              <a:buSzPts val="1200"/>
              <a:buNone/>
              <a:defRPr sz="1200">
                <a:solidFill>
                  <a:schemeClr val="dk2"/>
                </a:solidFill>
              </a:defRPr>
            </a:lvl5pPr>
            <a:lvl6pPr lvl="5" rtl="0">
              <a:lnSpc>
                <a:spcPct val="100000"/>
              </a:lnSpc>
              <a:spcBef>
                <a:spcPts val="500"/>
              </a:spcBef>
              <a:spcAft>
                <a:spcPts val="0"/>
              </a:spcAft>
              <a:buClr>
                <a:schemeClr val="dk2"/>
              </a:buClr>
              <a:buSzPts val="1200"/>
              <a:buNone/>
              <a:defRPr sz="1200">
                <a:solidFill>
                  <a:schemeClr val="dk2"/>
                </a:solidFill>
              </a:defRPr>
            </a:lvl6pPr>
            <a:lvl7pPr lvl="6" rtl="0">
              <a:lnSpc>
                <a:spcPct val="100000"/>
              </a:lnSpc>
              <a:spcBef>
                <a:spcPts val="500"/>
              </a:spcBef>
              <a:spcAft>
                <a:spcPts val="0"/>
              </a:spcAft>
              <a:buClr>
                <a:schemeClr val="dk2"/>
              </a:buClr>
              <a:buSzPts val="1200"/>
              <a:buNone/>
              <a:defRPr sz="1200">
                <a:solidFill>
                  <a:schemeClr val="dk2"/>
                </a:solidFill>
              </a:defRPr>
            </a:lvl7pPr>
            <a:lvl8pPr lvl="7" rtl="0">
              <a:lnSpc>
                <a:spcPct val="100000"/>
              </a:lnSpc>
              <a:spcBef>
                <a:spcPts val="500"/>
              </a:spcBef>
              <a:spcAft>
                <a:spcPts val="0"/>
              </a:spcAft>
              <a:buClr>
                <a:schemeClr val="dk2"/>
              </a:buClr>
              <a:buSzPts val="1200"/>
              <a:buNone/>
              <a:defRPr sz="1200">
                <a:solidFill>
                  <a:schemeClr val="dk2"/>
                </a:solidFill>
              </a:defRPr>
            </a:lvl8pPr>
            <a:lvl9pPr lvl="8" rtl="0">
              <a:lnSpc>
                <a:spcPct val="100000"/>
              </a:lnSpc>
              <a:spcBef>
                <a:spcPts val="500"/>
              </a:spcBef>
              <a:spcAft>
                <a:spcPts val="500"/>
              </a:spcAft>
              <a:buClr>
                <a:schemeClr val="dk2"/>
              </a:buClr>
              <a:buSzPts val="1200"/>
              <a:buNone/>
              <a:defRPr sz="1200">
                <a:solidFill>
                  <a:schemeClr val="dk2"/>
                </a:solidFill>
              </a:defRPr>
            </a:lvl9pPr>
          </a:lstStyle>
          <a:p/>
        </p:txBody>
      </p:sp>
      <p:sp>
        <p:nvSpPr>
          <p:cNvPr id="673" name="Google Shape;673;p84"/>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674" name="Google Shape;674;p84"/>
          <p:cNvSpPr/>
          <p:nvPr>
            <p:ph idx="2" type="pic"/>
          </p:nvPr>
        </p:nvSpPr>
        <p:spPr>
          <a:xfrm>
            <a:off x="1123950" y="1943100"/>
            <a:ext cx="1257000" cy="1257000"/>
          </a:xfrm>
          <a:prstGeom prst="ellipse">
            <a:avLst/>
          </a:prstGeom>
          <a:noFill/>
          <a:ln>
            <a:noFill/>
          </a:ln>
        </p:spPr>
      </p:sp>
      <p:sp>
        <p:nvSpPr>
          <p:cNvPr id="675" name="Google Shape;675;p84"/>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rtl="0"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676" name="Shape 676"/>
        <p:cNvGrpSpPr/>
        <p:nvPr/>
      </p:nvGrpSpPr>
      <p:grpSpPr>
        <a:xfrm>
          <a:off x="0" y="0"/>
          <a:ext cx="0" cy="0"/>
          <a:chOff x="0" y="0"/>
          <a:chExt cx="0" cy="0"/>
        </a:xfrm>
      </p:grpSpPr>
      <p:grpSp>
        <p:nvGrpSpPr>
          <p:cNvPr id="677" name="Google Shape;677;p85"/>
          <p:cNvGrpSpPr/>
          <p:nvPr/>
        </p:nvGrpSpPr>
        <p:grpSpPr>
          <a:xfrm>
            <a:off x="4822703" y="31"/>
            <a:ext cx="4321568" cy="5143648"/>
            <a:chOff x="3991150" y="848375"/>
            <a:chExt cx="3376225" cy="4018475"/>
          </a:xfrm>
        </p:grpSpPr>
        <p:sp>
          <p:nvSpPr>
            <p:cNvPr id="678" name="Google Shape;678;p85"/>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85"/>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85"/>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81" name="Google Shape;681;p85"/>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682" name="Google Shape;682;p8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83" name="Google Shape;683;p8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84" name="Google Shape;684;p8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685" name="Shape 685"/>
        <p:cNvGrpSpPr/>
        <p:nvPr/>
      </p:nvGrpSpPr>
      <p:grpSpPr>
        <a:xfrm>
          <a:off x="0" y="0"/>
          <a:ext cx="0" cy="0"/>
          <a:chOff x="0" y="0"/>
          <a:chExt cx="0" cy="0"/>
        </a:xfrm>
      </p:grpSpPr>
      <p:grpSp>
        <p:nvGrpSpPr>
          <p:cNvPr id="686" name="Google Shape;686;p86"/>
          <p:cNvGrpSpPr/>
          <p:nvPr/>
        </p:nvGrpSpPr>
        <p:grpSpPr>
          <a:xfrm>
            <a:off x="4822703" y="31"/>
            <a:ext cx="4321568" cy="5143648"/>
            <a:chOff x="4822703" y="31"/>
            <a:chExt cx="4321568" cy="5143648"/>
          </a:xfrm>
        </p:grpSpPr>
        <p:sp>
          <p:nvSpPr>
            <p:cNvPr id="687" name="Google Shape;687;p86"/>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86"/>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86"/>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p>
          </p:txBody>
        </p:sp>
      </p:grpSp>
      <p:sp>
        <p:nvSpPr>
          <p:cNvPr id="690" name="Google Shape;690;p8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pic>
        <p:nvPicPr>
          <p:cNvPr id="691" name="Google Shape;691;p86"/>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692" name="Google Shape;692;p8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93" name="Google Shape;693;p8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694" name="Shape 694"/>
        <p:cNvGrpSpPr/>
        <p:nvPr/>
      </p:nvGrpSpPr>
      <p:grpSpPr>
        <a:xfrm>
          <a:off x="0" y="0"/>
          <a:ext cx="0" cy="0"/>
          <a:chOff x="0" y="0"/>
          <a:chExt cx="0" cy="0"/>
        </a:xfrm>
      </p:grpSpPr>
      <p:sp>
        <p:nvSpPr>
          <p:cNvPr id="695" name="Google Shape;695;p8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696" name="Google Shape;696;p87"/>
          <p:cNvGrpSpPr/>
          <p:nvPr/>
        </p:nvGrpSpPr>
        <p:grpSpPr>
          <a:xfrm>
            <a:off x="4822703" y="31"/>
            <a:ext cx="4321568" cy="5143648"/>
            <a:chOff x="3991150" y="848375"/>
            <a:chExt cx="3376225" cy="4018475"/>
          </a:xfrm>
        </p:grpSpPr>
        <p:sp>
          <p:nvSpPr>
            <p:cNvPr id="697" name="Google Shape;697;p87"/>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87"/>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87"/>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00" name="Google Shape;700;p87"/>
          <p:cNvPicPr preferRelativeResize="0"/>
          <p:nvPr/>
        </p:nvPicPr>
        <p:blipFill>
          <a:blip r:embed="rId2">
            <a:alphaModFix/>
          </a:blip>
          <a:stretch>
            <a:fillRect/>
          </a:stretch>
        </p:blipFill>
        <p:spPr>
          <a:xfrm>
            <a:off x="8080600" y="4834312"/>
            <a:ext cx="606038" cy="148036"/>
          </a:xfrm>
          <a:prstGeom prst="rect">
            <a:avLst/>
          </a:prstGeom>
          <a:noFill/>
          <a:ln>
            <a:noFill/>
          </a:ln>
        </p:spPr>
      </p:pic>
      <p:sp>
        <p:nvSpPr>
          <p:cNvPr id="701" name="Google Shape;701;p8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702" name="Shape 702"/>
        <p:cNvGrpSpPr/>
        <p:nvPr/>
      </p:nvGrpSpPr>
      <p:grpSpPr>
        <a:xfrm>
          <a:off x="0" y="0"/>
          <a:ext cx="0" cy="0"/>
          <a:chOff x="0" y="0"/>
          <a:chExt cx="0" cy="0"/>
        </a:xfrm>
      </p:grpSpPr>
      <p:grpSp>
        <p:nvGrpSpPr>
          <p:cNvPr id="703" name="Google Shape;703;p88"/>
          <p:cNvGrpSpPr/>
          <p:nvPr/>
        </p:nvGrpSpPr>
        <p:grpSpPr>
          <a:xfrm>
            <a:off x="4822703" y="31"/>
            <a:ext cx="4321568" cy="5143648"/>
            <a:chOff x="4822703" y="31"/>
            <a:chExt cx="4321568" cy="5143648"/>
          </a:xfrm>
        </p:grpSpPr>
        <p:sp>
          <p:nvSpPr>
            <p:cNvPr id="704" name="Google Shape;704;p88"/>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88"/>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88"/>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p>
          </p:txBody>
        </p:sp>
      </p:grpSp>
      <p:sp>
        <p:nvSpPr>
          <p:cNvPr id="707" name="Google Shape;707;p8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708" name="Google Shape;708;p88"/>
          <p:cNvPicPr preferRelativeResize="0"/>
          <p:nvPr/>
        </p:nvPicPr>
        <p:blipFill rotWithShape="1">
          <a:blip r:embed="rId2">
            <a:alphaModFix/>
          </a:blip>
          <a:srcRect b="0" l="129" r="119" t="0"/>
          <a:stretch/>
        </p:blipFill>
        <p:spPr>
          <a:xfrm>
            <a:off x="8080600" y="4834312"/>
            <a:ext cx="606039" cy="148037"/>
          </a:xfrm>
          <a:prstGeom prst="rect">
            <a:avLst/>
          </a:prstGeom>
          <a:noFill/>
          <a:ln>
            <a:noFill/>
          </a:ln>
        </p:spPr>
      </p:pic>
      <p:sp>
        <p:nvSpPr>
          <p:cNvPr id="709" name="Google Shape;709;p8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710" name="Shape 710"/>
        <p:cNvGrpSpPr/>
        <p:nvPr/>
      </p:nvGrpSpPr>
      <p:grpSpPr>
        <a:xfrm>
          <a:off x="0" y="0"/>
          <a:ext cx="0" cy="0"/>
          <a:chOff x="0" y="0"/>
          <a:chExt cx="0" cy="0"/>
        </a:xfrm>
      </p:grpSpPr>
      <p:sp>
        <p:nvSpPr>
          <p:cNvPr id="711" name="Google Shape;711;p89"/>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712" name="Google Shape;712;p89"/>
          <p:cNvPicPr preferRelativeResize="0"/>
          <p:nvPr/>
        </p:nvPicPr>
        <p:blipFill>
          <a:blip r:embed="rId3">
            <a:alphaModFix/>
          </a:blip>
          <a:stretch>
            <a:fillRect/>
          </a:stretch>
        </p:blipFill>
        <p:spPr>
          <a:xfrm>
            <a:off x="3748188" y="3846848"/>
            <a:ext cx="1647197" cy="402345"/>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713" name="Shape 713"/>
        <p:cNvGrpSpPr/>
        <p:nvPr/>
      </p:nvGrpSpPr>
      <p:grpSpPr>
        <a:xfrm>
          <a:off x="0" y="0"/>
          <a:ext cx="0" cy="0"/>
          <a:chOff x="0" y="0"/>
          <a:chExt cx="0" cy="0"/>
        </a:xfrm>
      </p:grpSpPr>
      <p:sp>
        <p:nvSpPr>
          <p:cNvPr id="714" name="Google Shape;714;p90"/>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715" name="Google Shape;715;p90"/>
          <p:cNvPicPr preferRelativeResize="0"/>
          <p:nvPr/>
        </p:nvPicPr>
        <p:blipFill>
          <a:blip r:embed="rId3">
            <a:alphaModFix/>
          </a:blip>
          <a:stretch>
            <a:fillRect/>
          </a:stretch>
        </p:blipFill>
        <p:spPr>
          <a:xfrm>
            <a:off x="3748188" y="3846848"/>
            <a:ext cx="1647197" cy="402345"/>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er Look Centered 1 1 1">
  <p:cSld name="CUSTOM_2_1_1_1_1_1_1_1_1">
    <p:bg>
      <p:bgPr>
        <a:blipFill>
          <a:blip r:embed="rId2">
            <a:alphaModFix/>
          </a:blip>
          <a:stretch>
            <a:fillRect/>
          </a:stretch>
        </a:blipFill>
      </p:bgPr>
    </p:bg>
    <p:spTree>
      <p:nvGrpSpPr>
        <p:cNvPr id="716" name="Shape 716"/>
        <p:cNvGrpSpPr/>
        <p:nvPr/>
      </p:nvGrpSpPr>
      <p:grpSpPr>
        <a:xfrm>
          <a:off x="0" y="0"/>
          <a:ext cx="0" cy="0"/>
          <a:chOff x="0" y="0"/>
          <a:chExt cx="0" cy="0"/>
        </a:xfrm>
      </p:grpSpPr>
      <p:sp>
        <p:nvSpPr>
          <p:cNvPr id="717" name="Google Shape;717;p91"/>
          <p:cNvSpPr/>
          <p:nvPr/>
        </p:nvSpPr>
        <p:spPr>
          <a:xfrm>
            <a:off x="7140828" y="971925"/>
            <a:ext cx="2039100" cy="41715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18" name="Google Shape;718;p91"/>
          <p:cNvSpPr/>
          <p:nvPr/>
        </p:nvSpPr>
        <p:spPr>
          <a:xfrm>
            <a:off x="571501" y="4800263"/>
            <a:ext cx="114600" cy="114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19" name="Google Shape;719;p91"/>
          <p:cNvSpPr/>
          <p:nvPr/>
        </p:nvSpPr>
        <p:spPr>
          <a:xfrm>
            <a:off x="700002" y="4829300"/>
            <a:ext cx="49406" cy="52873"/>
          </a:xfrm>
          <a:custGeom>
            <a:rect b="b" l="l" r="r" t="t"/>
            <a:pathLst>
              <a:path extrusionOk="0" h="116204" w="108585">
                <a:moveTo>
                  <a:pt x="62542" y="0"/>
                </a:moveTo>
                <a:lnTo>
                  <a:pt x="45946" y="0"/>
                </a:lnTo>
                <a:lnTo>
                  <a:pt x="0" y="115818"/>
                </a:lnTo>
                <a:lnTo>
                  <a:pt x="18925" y="115807"/>
                </a:lnTo>
                <a:lnTo>
                  <a:pt x="31873" y="83295"/>
                </a:lnTo>
                <a:lnTo>
                  <a:pt x="95604" y="83295"/>
                </a:lnTo>
                <a:lnTo>
                  <a:pt x="88934" y="66490"/>
                </a:lnTo>
                <a:lnTo>
                  <a:pt x="38480" y="66490"/>
                </a:lnTo>
                <a:lnTo>
                  <a:pt x="54239" y="26679"/>
                </a:lnTo>
                <a:lnTo>
                  <a:pt x="73132" y="26679"/>
                </a:lnTo>
                <a:lnTo>
                  <a:pt x="62542" y="0"/>
                </a:lnTo>
                <a:close/>
              </a:path>
              <a:path extrusionOk="0" h="116204" w="108585">
                <a:moveTo>
                  <a:pt x="95604" y="83295"/>
                </a:moveTo>
                <a:lnTo>
                  <a:pt x="76646" y="83295"/>
                </a:lnTo>
                <a:lnTo>
                  <a:pt x="89578" y="115818"/>
                </a:lnTo>
                <a:lnTo>
                  <a:pt x="108509" y="115807"/>
                </a:lnTo>
                <a:lnTo>
                  <a:pt x="95604" y="83295"/>
                </a:lnTo>
                <a:close/>
              </a:path>
              <a:path extrusionOk="0" h="116204" w="108585">
                <a:moveTo>
                  <a:pt x="73132" y="26679"/>
                </a:moveTo>
                <a:lnTo>
                  <a:pt x="54239" y="26679"/>
                </a:lnTo>
                <a:lnTo>
                  <a:pt x="70008" y="66490"/>
                </a:lnTo>
                <a:lnTo>
                  <a:pt x="88934" y="66490"/>
                </a:lnTo>
                <a:lnTo>
                  <a:pt x="73132" y="2667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20" name="Google Shape;720;p91"/>
          <p:cNvSpPr/>
          <p:nvPr/>
        </p:nvSpPr>
        <p:spPr>
          <a:xfrm>
            <a:off x="753251" y="4844731"/>
            <a:ext cx="30626" cy="54029"/>
          </a:xfrm>
          <a:custGeom>
            <a:rect b="b" l="l" r="r" t="t"/>
            <a:pathLst>
              <a:path extrusionOk="0" h="118745" w="67310">
                <a:moveTo>
                  <a:pt x="16931" y="1204"/>
                </a:moveTo>
                <a:lnTo>
                  <a:pt x="0" y="1204"/>
                </a:lnTo>
                <a:lnTo>
                  <a:pt x="0" y="118404"/>
                </a:lnTo>
                <a:lnTo>
                  <a:pt x="16931" y="118404"/>
                </a:lnTo>
                <a:lnTo>
                  <a:pt x="16931" y="80070"/>
                </a:lnTo>
                <a:lnTo>
                  <a:pt x="48645" y="80070"/>
                </a:lnTo>
                <a:lnTo>
                  <a:pt x="49618" y="79705"/>
                </a:lnTo>
                <a:lnTo>
                  <a:pt x="56287" y="74870"/>
                </a:lnTo>
                <a:lnTo>
                  <a:pt x="61401" y="68259"/>
                </a:lnTo>
                <a:lnTo>
                  <a:pt x="61995" y="66919"/>
                </a:lnTo>
                <a:lnTo>
                  <a:pt x="26219" y="66919"/>
                </a:lnTo>
                <a:lnTo>
                  <a:pt x="21402" y="64081"/>
                </a:lnTo>
                <a:lnTo>
                  <a:pt x="16931" y="52469"/>
                </a:lnTo>
                <a:lnTo>
                  <a:pt x="16931" y="31234"/>
                </a:lnTo>
                <a:lnTo>
                  <a:pt x="26240" y="16973"/>
                </a:lnTo>
                <a:lnTo>
                  <a:pt x="62054" y="16973"/>
                </a:lnTo>
                <a:lnTo>
                  <a:pt x="61401" y="15517"/>
                </a:lnTo>
                <a:lnTo>
                  <a:pt x="56283" y="8900"/>
                </a:lnTo>
                <a:lnTo>
                  <a:pt x="49614" y="4062"/>
                </a:lnTo>
                <a:lnTo>
                  <a:pt x="48638" y="3696"/>
                </a:lnTo>
                <a:lnTo>
                  <a:pt x="16931" y="3696"/>
                </a:lnTo>
                <a:lnTo>
                  <a:pt x="16931" y="1204"/>
                </a:lnTo>
                <a:close/>
              </a:path>
              <a:path extrusionOk="0" h="118745" w="67310">
                <a:moveTo>
                  <a:pt x="48645" y="80070"/>
                </a:moveTo>
                <a:lnTo>
                  <a:pt x="16931" y="80070"/>
                </a:lnTo>
                <a:lnTo>
                  <a:pt x="21873" y="82541"/>
                </a:lnTo>
                <a:lnTo>
                  <a:pt x="27339" y="83777"/>
                </a:lnTo>
                <a:lnTo>
                  <a:pt x="32857" y="83683"/>
                </a:lnTo>
                <a:lnTo>
                  <a:pt x="41705" y="82673"/>
                </a:lnTo>
                <a:lnTo>
                  <a:pt x="48645" y="80070"/>
                </a:lnTo>
                <a:close/>
              </a:path>
              <a:path extrusionOk="0" h="118745" w="67310">
                <a:moveTo>
                  <a:pt x="62054" y="16973"/>
                </a:moveTo>
                <a:lnTo>
                  <a:pt x="39485" y="16973"/>
                </a:lnTo>
                <a:lnTo>
                  <a:pt x="44302" y="19622"/>
                </a:lnTo>
                <a:lnTo>
                  <a:pt x="46616" y="23779"/>
                </a:lnTo>
                <a:lnTo>
                  <a:pt x="49443" y="28616"/>
                </a:lnTo>
                <a:lnTo>
                  <a:pt x="49946" y="35224"/>
                </a:lnTo>
                <a:lnTo>
                  <a:pt x="49946" y="48993"/>
                </a:lnTo>
                <a:lnTo>
                  <a:pt x="49443" y="55286"/>
                </a:lnTo>
                <a:lnTo>
                  <a:pt x="46616" y="59945"/>
                </a:lnTo>
                <a:lnTo>
                  <a:pt x="44302" y="64081"/>
                </a:lnTo>
                <a:lnTo>
                  <a:pt x="39496" y="66919"/>
                </a:lnTo>
                <a:lnTo>
                  <a:pt x="61995" y="66919"/>
                </a:lnTo>
                <a:lnTo>
                  <a:pt x="64353" y="61687"/>
                </a:lnTo>
                <a:lnTo>
                  <a:pt x="65999" y="54936"/>
                </a:lnTo>
                <a:lnTo>
                  <a:pt x="66712" y="48282"/>
                </a:lnTo>
                <a:lnTo>
                  <a:pt x="66736" y="35224"/>
                </a:lnTo>
                <a:lnTo>
                  <a:pt x="66124" y="29220"/>
                </a:lnTo>
                <a:lnTo>
                  <a:pt x="64447" y="22301"/>
                </a:lnTo>
                <a:lnTo>
                  <a:pt x="62054" y="16973"/>
                </a:lnTo>
                <a:close/>
              </a:path>
              <a:path extrusionOk="0" h="118745" w="67310">
                <a:moveTo>
                  <a:pt x="27339" y="0"/>
                </a:moveTo>
                <a:lnTo>
                  <a:pt x="21873" y="1235"/>
                </a:lnTo>
                <a:lnTo>
                  <a:pt x="16931" y="3696"/>
                </a:lnTo>
                <a:lnTo>
                  <a:pt x="48638" y="3696"/>
                </a:lnTo>
                <a:lnTo>
                  <a:pt x="41704" y="1093"/>
                </a:lnTo>
                <a:lnTo>
                  <a:pt x="32857" y="83"/>
                </a:lnTo>
                <a:lnTo>
                  <a:pt x="2733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21" name="Google Shape;721;p91"/>
          <p:cNvSpPr/>
          <p:nvPr/>
        </p:nvSpPr>
        <p:spPr>
          <a:xfrm>
            <a:off x="789298" y="4844731"/>
            <a:ext cx="30337" cy="54029"/>
          </a:xfrm>
          <a:custGeom>
            <a:rect b="b" l="l" r="r" t="t"/>
            <a:pathLst>
              <a:path extrusionOk="0" h="118745" w="66675">
                <a:moveTo>
                  <a:pt x="16868" y="1204"/>
                </a:moveTo>
                <a:lnTo>
                  <a:pt x="0" y="1204"/>
                </a:lnTo>
                <a:lnTo>
                  <a:pt x="0" y="118404"/>
                </a:lnTo>
                <a:lnTo>
                  <a:pt x="16868" y="118404"/>
                </a:lnTo>
                <a:lnTo>
                  <a:pt x="16868" y="80070"/>
                </a:lnTo>
                <a:lnTo>
                  <a:pt x="48577" y="80070"/>
                </a:lnTo>
                <a:lnTo>
                  <a:pt x="49550" y="79705"/>
                </a:lnTo>
                <a:lnTo>
                  <a:pt x="56218" y="74870"/>
                </a:lnTo>
                <a:lnTo>
                  <a:pt x="61327" y="68259"/>
                </a:lnTo>
                <a:lnTo>
                  <a:pt x="61923" y="66919"/>
                </a:lnTo>
                <a:lnTo>
                  <a:pt x="26156" y="66919"/>
                </a:lnTo>
                <a:lnTo>
                  <a:pt x="21339" y="64081"/>
                </a:lnTo>
                <a:lnTo>
                  <a:pt x="16868" y="52469"/>
                </a:lnTo>
                <a:lnTo>
                  <a:pt x="16868" y="31234"/>
                </a:lnTo>
                <a:lnTo>
                  <a:pt x="26156" y="16973"/>
                </a:lnTo>
                <a:lnTo>
                  <a:pt x="61982" y="16973"/>
                </a:lnTo>
                <a:lnTo>
                  <a:pt x="61327" y="15517"/>
                </a:lnTo>
                <a:lnTo>
                  <a:pt x="56214" y="8900"/>
                </a:lnTo>
                <a:lnTo>
                  <a:pt x="49546" y="4062"/>
                </a:lnTo>
                <a:lnTo>
                  <a:pt x="48570" y="3696"/>
                </a:lnTo>
                <a:lnTo>
                  <a:pt x="16868" y="3696"/>
                </a:lnTo>
                <a:lnTo>
                  <a:pt x="16868" y="1204"/>
                </a:lnTo>
                <a:close/>
              </a:path>
              <a:path extrusionOk="0" h="118745" w="66675">
                <a:moveTo>
                  <a:pt x="48577" y="80070"/>
                </a:moveTo>
                <a:lnTo>
                  <a:pt x="16868" y="80070"/>
                </a:lnTo>
                <a:lnTo>
                  <a:pt x="21810" y="82541"/>
                </a:lnTo>
                <a:lnTo>
                  <a:pt x="27276" y="83777"/>
                </a:lnTo>
                <a:lnTo>
                  <a:pt x="32794" y="83683"/>
                </a:lnTo>
                <a:lnTo>
                  <a:pt x="41638" y="82673"/>
                </a:lnTo>
                <a:lnTo>
                  <a:pt x="48577" y="80070"/>
                </a:lnTo>
                <a:close/>
              </a:path>
              <a:path extrusionOk="0" h="118745" w="66675">
                <a:moveTo>
                  <a:pt x="61982" y="16973"/>
                </a:moveTo>
                <a:lnTo>
                  <a:pt x="39433" y="16973"/>
                </a:lnTo>
                <a:lnTo>
                  <a:pt x="44239" y="19622"/>
                </a:lnTo>
                <a:lnTo>
                  <a:pt x="46574" y="23779"/>
                </a:lnTo>
                <a:lnTo>
                  <a:pt x="49380" y="28616"/>
                </a:lnTo>
                <a:lnTo>
                  <a:pt x="49872" y="35224"/>
                </a:lnTo>
                <a:lnTo>
                  <a:pt x="49872" y="48993"/>
                </a:lnTo>
                <a:lnTo>
                  <a:pt x="49380" y="55286"/>
                </a:lnTo>
                <a:lnTo>
                  <a:pt x="46574" y="59945"/>
                </a:lnTo>
                <a:lnTo>
                  <a:pt x="44239" y="64081"/>
                </a:lnTo>
                <a:lnTo>
                  <a:pt x="39433" y="66919"/>
                </a:lnTo>
                <a:lnTo>
                  <a:pt x="61923" y="66919"/>
                </a:lnTo>
                <a:lnTo>
                  <a:pt x="64283" y="61687"/>
                </a:lnTo>
                <a:lnTo>
                  <a:pt x="65936" y="54936"/>
                </a:lnTo>
                <a:lnTo>
                  <a:pt x="66656" y="48282"/>
                </a:lnTo>
                <a:lnTo>
                  <a:pt x="66677" y="35224"/>
                </a:lnTo>
                <a:lnTo>
                  <a:pt x="66062" y="29220"/>
                </a:lnTo>
                <a:lnTo>
                  <a:pt x="64380" y="22301"/>
                </a:lnTo>
                <a:lnTo>
                  <a:pt x="61982" y="16973"/>
                </a:lnTo>
                <a:close/>
              </a:path>
              <a:path extrusionOk="0" h="118745" w="66675">
                <a:moveTo>
                  <a:pt x="27276" y="0"/>
                </a:moveTo>
                <a:lnTo>
                  <a:pt x="21810" y="1235"/>
                </a:lnTo>
                <a:lnTo>
                  <a:pt x="16868" y="3696"/>
                </a:lnTo>
                <a:lnTo>
                  <a:pt x="48570" y="3696"/>
                </a:lnTo>
                <a:lnTo>
                  <a:pt x="41636" y="1093"/>
                </a:lnTo>
                <a:lnTo>
                  <a:pt x="32794" y="83"/>
                </a:lnTo>
                <a:lnTo>
                  <a:pt x="27276"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22" name="Google Shape;722;p91"/>
          <p:cNvSpPr/>
          <p:nvPr/>
        </p:nvSpPr>
        <p:spPr>
          <a:xfrm>
            <a:off x="826097" y="4829299"/>
            <a:ext cx="39294" cy="52873"/>
          </a:xfrm>
          <a:custGeom>
            <a:rect b="b" l="l" r="r" t="t"/>
            <a:pathLst>
              <a:path extrusionOk="0" h="116204" w="86360">
                <a:moveTo>
                  <a:pt x="36669" y="0"/>
                </a:moveTo>
                <a:lnTo>
                  <a:pt x="0" y="0"/>
                </a:lnTo>
                <a:lnTo>
                  <a:pt x="0" y="115797"/>
                </a:lnTo>
                <a:lnTo>
                  <a:pt x="36669" y="115797"/>
                </a:lnTo>
                <a:lnTo>
                  <a:pt x="54033" y="114587"/>
                </a:lnTo>
                <a:lnTo>
                  <a:pt x="68441" y="109847"/>
                </a:lnTo>
                <a:lnTo>
                  <a:pt x="78992" y="99912"/>
                </a:lnTo>
                <a:lnTo>
                  <a:pt x="79475" y="98510"/>
                </a:lnTo>
                <a:lnTo>
                  <a:pt x="17591" y="98510"/>
                </a:lnTo>
                <a:lnTo>
                  <a:pt x="17591" y="17057"/>
                </a:lnTo>
                <a:lnTo>
                  <a:pt x="79417" y="17057"/>
                </a:lnTo>
                <a:lnTo>
                  <a:pt x="78992" y="15818"/>
                </a:lnTo>
                <a:lnTo>
                  <a:pt x="68441" y="5891"/>
                </a:lnTo>
                <a:lnTo>
                  <a:pt x="54033" y="1187"/>
                </a:lnTo>
                <a:lnTo>
                  <a:pt x="36669" y="0"/>
                </a:lnTo>
                <a:close/>
              </a:path>
              <a:path extrusionOk="0" h="116204" w="86360">
                <a:moveTo>
                  <a:pt x="79417" y="17057"/>
                </a:moveTo>
                <a:lnTo>
                  <a:pt x="36669" y="17057"/>
                </a:lnTo>
                <a:lnTo>
                  <a:pt x="55591" y="19304"/>
                </a:lnTo>
                <a:lnTo>
                  <a:pt x="64991" y="26450"/>
                </a:lnTo>
                <a:lnTo>
                  <a:pt x="68193" y="39104"/>
                </a:lnTo>
                <a:lnTo>
                  <a:pt x="68521" y="57872"/>
                </a:lnTo>
                <a:lnTo>
                  <a:pt x="68187" y="76608"/>
                </a:lnTo>
                <a:lnTo>
                  <a:pt x="64975" y="89201"/>
                </a:lnTo>
                <a:lnTo>
                  <a:pt x="55574" y="96289"/>
                </a:lnTo>
                <a:lnTo>
                  <a:pt x="36669" y="98510"/>
                </a:lnTo>
                <a:lnTo>
                  <a:pt x="79475" y="98510"/>
                </a:lnTo>
                <a:lnTo>
                  <a:pt x="84782" y="83117"/>
                </a:lnTo>
                <a:lnTo>
                  <a:pt x="85808" y="74730"/>
                </a:lnTo>
                <a:lnTo>
                  <a:pt x="86259" y="66270"/>
                </a:lnTo>
                <a:lnTo>
                  <a:pt x="86112" y="57820"/>
                </a:lnTo>
                <a:lnTo>
                  <a:pt x="86259" y="49422"/>
                </a:lnTo>
                <a:lnTo>
                  <a:pt x="85808" y="41014"/>
                </a:lnTo>
                <a:lnTo>
                  <a:pt x="84782" y="32679"/>
                </a:lnTo>
                <a:lnTo>
                  <a:pt x="79417" y="17057"/>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23" name="Google Shape;723;p91"/>
          <p:cNvSpPr/>
          <p:nvPr/>
        </p:nvSpPr>
        <p:spPr>
          <a:xfrm>
            <a:off x="872733" y="4844675"/>
            <a:ext cx="7801" cy="37560"/>
          </a:xfrm>
          <a:custGeom>
            <a:rect b="b" l="l" r="r" t="t"/>
            <a:pathLst>
              <a:path extrusionOk="0" h="82550" w="17144">
                <a:moveTo>
                  <a:pt x="0" y="0"/>
                </a:moveTo>
                <a:lnTo>
                  <a:pt x="17109" y="0"/>
                </a:lnTo>
                <a:lnTo>
                  <a:pt x="17109" y="81955"/>
                </a:lnTo>
                <a:lnTo>
                  <a:pt x="0" y="8195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24" name="Google Shape;724;p91"/>
          <p:cNvSpPr/>
          <p:nvPr/>
        </p:nvSpPr>
        <p:spPr>
          <a:xfrm>
            <a:off x="872733" y="4828926"/>
            <a:ext cx="7801" cy="8956"/>
          </a:xfrm>
          <a:custGeom>
            <a:rect b="b" l="l" r="r" t="t"/>
            <a:pathLst>
              <a:path extrusionOk="0" h="19684" w="17144">
                <a:moveTo>
                  <a:pt x="0" y="0"/>
                </a:moveTo>
                <a:lnTo>
                  <a:pt x="17109" y="0"/>
                </a:lnTo>
                <a:lnTo>
                  <a:pt x="17109" y="19685"/>
                </a:lnTo>
                <a:lnTo>
                  <a:pt x="0" y="1968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25" name="Google Shape;725;p91"/>
          <p:cNvSpPr/>
          <p:nvPr/>
        </p:nvSpPr>
        <p:spPr>
          <a:xfrm>
            <a:off x="888656" y="4844670"/>
            <a:ext cx="23114" cy="37560"/>
          </a:xfrm>
          <a:custGeom>
            <a:rect b="b" l="l" r="r" t="t"/>
            <a:pathLst>
              <a:path extrusionOk="0" h="82550" w="50800">
                <a:moveTo>
                  <a:pt x="16575" y="848"/>
                </a:moveTo>
                <a:lnTo>
                  <a:pt x="0" y="848"/>
                </a:lnTo>
                <a:lnTo>
                  <a:pt x="0" y="81976"/>
                </a:lnTo>
                <a:lnTo>
                  <a:pt x="16575" y="81976"/>
                </a:lnTo>
                <a:lnTo>
                  <a:pt x="16575" y="20250"/>
                </a:lnTo>
                <a:lnTo>
                  <a:pt x="25192" y="16261"/>
                </a:lnTo>
                <a:lnTo>
                  <a:pt x="44582" y="16261"/>
                </a:lnTo>
                <a:lnTo>
                  <a:pt x="50427" y="4324"/>
                </a:lnTo>
                <a:lnTo>
                  <a:pt x="48180" y="3329"/>
                </a:lnTo>
                <a:lnTo>
                  <a:pt x="16575" y="3329"/>
                </a:lnTo>
                <a:lnTo>
                  <a:pt x="16575" y="848"/>
                </a:lnTo>
                <a:close/>
              </a:path>
              <a:path extrusionOk="0" h="82550" w="50800">
                <a:moveTo>
                  <a:pt x="44582" y="16261"/>
                </a:moveTo>
                <a:lnTo>
                  <a:pt x="35171" y="16261"/>
                </a:lnTo>
                <a:lnTo>
                  <a:pt x="37988" y="16774"/>
                </a:lnTo>
                <a:lnTo>
                  <a:pt x="42951" y="19591"/>
                </a:lnTo>
                <a:lnTo>
                  <a:pt x="44582" y="16261"/>
                </a:lnTo>
                <a:close/>
              </a:path>
              <a:path extrusionOk="0" h="82550" w="50800">
                <a:moveTo>
                  <a:pt x="26679" y="0"/>
                </a:moveTo>
                <a:lnTo>
                  <a:pt x="21412" y="1130"/>
                </a:lnTo>
                <a:lnTo>
                  <a:pt x="16575" y="3329"/>
                </a:lnTo>
                <a:lnTo>
                  <a:pt x="48180" y="3329"/>
                </a:lnTo>
                <a:lnTo>
                  <a:pt x="42951" y="1015"/>
                </a:lnTo>
                <a:lnTo>
                  <a:pt x="37820" y="20"/>
                </a:lnTo>
                <a:lnTo>
                  <a:pt x="2667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26" name="Google Shape;726;p91"/>
          <p:cNvSpPr/>
          <p:nvPr/>
        </p:nvSpPr>
        <p:spPr>
          <a:xfrm>
            <a:off x="912366" y="4844744"/>
            <a:ext cx="31492" cy="38138"/>
          </a:xfrm>
          <a:custGeom>
            <a:rect b="b" l="l" r="r" t="t"/>
            <a:pathLst>
              <a:path extrusionOk="0" h="83820" w="69214">
                <a:moveTo>
                  <a:pt x="36009" y="0"/>
                </a:moveTo>
                <a:lnTo>
                  <a:pt x="2946" y="21123"/>
                </a:lnTo>
                <a:lnTo>
                  <a:pt x="0" y="41496"/>
                </a:lnTo>
                <a:lnTo>
                  <a:pt x="167" y="47587"/>
                </a:lnTo>
                <a:lnTo>
                  <a:pt x="27922" y="82395"/>
                </a:lnTo>
                <a:lnTo>
                  <a:pt x="37496" y="83306"/>
                </a:lnTo>
                <a:lnTo>
                  <a:pt x="45768" y="82550"/>
                </a:lnTo>
                <a:lnTo>
                  <a:pt x="53656" y="80129"/>
                </a:lnTo>
                <a:lnTo>
                  <a:pt x="61142" y="75810"/>
                </a:lnTo>
                <a:lnTo>
                  <a:pt x="68207" y="69359"/>
                </a:lnTo>
                <a:lnTo>
                  <a:pt x="65089" y="67045"/>
                </a:lnTo>
                <a:lnTo>
                  <a:pt x="29370" y="67045"/>
                </a:lnTo>
                <a:lnTo>
                  <a:pt x="23402" y="63715"/>
                </a:lnTo>
                <a:lnTo>
                  <a:pt x="20575" y="59589"/>
                </a:lnTo>
                <a:lnTo>
                  <a:pt x="18585" y="56584"/>
                </a:lnTo>
                <a:lnTo>
                  <a:pt x="17601" y="52281"/>
                </a:lnTo>
                <a:lnTo>
                  <a:pt x="17266" y="47799"/>
                </a:lnTo>
                <a:lnTo>
                  <a:pt x="68689" y="47768"/>
                </a:lnTo>
                <a:lnTo>
                  <a:pt x="68829" y="39436"/>
                </a:lnTo>
                <a:lnTo>
                  <a:pt x="68549" y="31381"/>
                </a:lnTo>
                <a:lnTo>
                  <a:pt x="17706" y="31381"/>
                </a:lnTo>
                <a:lnTo>
                  <a:pt x="19534" y="22086"/>
                </a:lnTo>
                <a:lnTo>
                  <a:pt x="24836" y="16439"/>
                </a:lnTo>
                <a:lnTo>
                  <a:pt x="64540" y="16439"/>
                </a:lnTo>
                <a:lnTo>
                  <a:pt x="63715" y="14585"/>
                </a:lnTo>
                <a:lnTo>
                  <a:pt x="58361" y="8251"/>
                </a:lnTo>
                <a:lnTo>
                  <a:pt x="51857" y="3688"/>
                </a:lnTo>
                <a:lnTo>
                  <a:pt x="44355" y="927"/>
                </a:lnTo>
                <a:lnTo>
                  <a:pt x="36009" y="0"/>
                </a:lnTo>
                <a:close/>
              </a:path>
              <a:path extrusionOk="0" h="83820" w="69214">
                <a:moveTo>
                  <a:pt x="54595" y="59254"/>
                </a:moveTo>
                <a:lnTo>
                  <a:pt x="49286" y="65055"/>
                </a:lnTo>
                <a:lnTo>
                  <a:pt x="43977" y="67045"/>
                </a:lnTo>
                <a:lnTo>
                  <a:pt x="65089" y="67045"/>
                </a:lnTo>
                <a:lnTo>
                  <a:pt x="54595" y="59254"/>
                </a:lnTo>
                <a:close/>
              </a:path>
              <a:path extrusionOk="0" h="83820" w="69214">
                <a:moveTo>
                  <a:pt x="64540" y="16439"/>
                </a:moveTo>
                <a:lnTo>
                  <a:pt x="41935" y="16439"/>
                </a:lnTo>
                <a:lnTo>
                  <a:pt x="46071" y="18585"/>
                </a:lnTo>
                <a:lnTo>
                  <a:pt x="49401" y="23402"/>
                </a:lnTo>
                <a:lnTo>
                  <a:pt x="50616" y="25915"/>
                </a:lnTo>
                <a:lnTo>
                  <a:pt x="51286" y="28616"/>
                </a:lnTo>
                <a:lnTo>
                  <a:pt x="51432" y="31381"/>
                </a:lnTo>
                <a:lnTo>
                  <a:pt x="68549" y="31381"/>
                </a:lnTo>
                <a:lnTo>
                  <a:pt x="68522" y="30623"/>
                </a:lnTo>
                <a:lnTo>
                  <a:pt x="67056" y="22086"/>
                </a:lnTo>
                <a:lnTo>
                  <a:pt x="64540" y="1643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27" name="Google Shape;727;p91"/>
          <p:cNvSpPr/>
          <p:nvPr/>
        </p:nvSpPr>
        <p:spPr>
          <a:xfrm>
            <a:off x="947794" y="4844134"/>
            <a:ext cx="31492" cy="38716"/>
          </a:xfrm>
          <a:custGeom>
            <a:rect b="b" l="l" r="r" t="t"/>
            <a:pathLst>
              <a:path extrusionOk="0" h="85090" w="69214">
                <a:moveTo>
                  <a:pt x="37496" y="0"/>
                </a:moveTo>
                <a:lnTo>
                  <a:pt x="21698" y="3180"/>
                </a:lnTo>
                <a:lnTo>
                  <a:pt x="9913" y="12008"/>
                </a:lnTo>
                <a:lnTo>
                  <a:pt x="2545" y="25413"/>
                </a:lnTo>
                <a:lnTo>
                  <a:pt x="0" y="42323"/>
                </a:lnTo>
                <a:lnTo>
                  <a:pt x="2545" y="59202"/>
                </a:lnTo>
                <a:lnTo>
                  <a:pt x="9913" y="72550"/>
                </a:lnTo>
                <a:lnTo>
                  <a:pt x="21698" y="81323"/>
                </a:lnTo>
                <a:lnTo>
                  <a:pt x="37496" y="84479"/>
                </a:lnTo>
                <a:lnTo>
                  <a:pt x="45589" y="83716"/>
                </a:lnTo>
                <a:lnTo>
                  <a:pt x="52968" y="81254"/>
                </a:lnTo>
                <a:lnTo>
                  <a:pt x="60412" y="76427"/>
                </a:lnTo>
                <a:lnTo>
                  <a:pt x="68699" y="68647"/>
                </a:lnTo>
                <a:lnTo>
                  <a:pt x="30522" y="68542"/>
                </a:lnTo>
                <a:lnTo>
                  <a:pt x="25224" y="66050"/>
                </a:lnTo>
                <a:lnTo>
                  <a:pt x="21737" y="61076"/>
                </a:lnTo>
                <a:lnTo>
                  <a:pt x="18742" y="57097"/>
                </a:lnTo>
                <a:lnTo>
                  <a:pt x="17423" y="51579"/>
                </a:lnTo>
                <a:lnTo>
                  <a:pt x="17423" y="33056"/>
                </a:lnTo>
                <a:lnTo>
                  <a:pt x="18742" y="27391"/>
                </a:lnTo>
                <a:lnTo>
                  <a:pt x="21737" y="23423"/>
                </a:lnTo>
                <a:lnTo>
                  <a:pt x="25224" y="18596"/>
                </a:lnTo>
                <a:lnTo>
                  <a:pt x="30522" y="15936"/>
                </a:lnTo>
                <a:lnTo>
                  <a:pt x="68699" y="15936"/>
                </a:lnTo>
                <a:lnTo>
                  <a:pt x="60425" y="8057"/>
                </a:lnTo>
                <a:lnTo>
                  <a:pt x="52980" y="3177"/>
                </a:lnTo>
                <a:lnTo>
                  <a:pt x="45593" y="693"/>
                </a:lnTo>
                <a:lnTo>
                  <a:pt x="37496" y="0"/>
                </a:lnTo>
                <a:close/>
              </a:path>
              <a:path extrusionOk="0" h="85090" w="69214">
                <a:moveTo>
                  <a:pt x="56249" y="57705"/>
                </a:moveTo>
                <a:lnTo>
                  <a:pt x="47286" y="67202"/>
                </a:lnTo>
                <a:lnTo>
                  <a:pt x="43632" y="68542"/>
                </a:lnTo>
                <a:lnTo>
                  <a:pt x="68580" y="68542"/>
                </a:lnTo>
                <a:lnTo>
                  <a:pt x="56249" y="57705"/>
                </a:lnTo>
                <a:close/>
              </a:path>
              <a:path extrusionOk="0" h="85090" w="69214">
                <a:moveTo>
                  <a:pt x="68699" y="15936"/>
                </a:moveTo>
                <a:lnTo>
                  <a:pt x="43632" y="15936"/>
                </a:lnTo>
                <a:lnTo>
                  <a:pt x="47286" y="17266"/>
                </a:lnTo>
                <a:lnTo>
                  <a:pt x="56249" y="26899"/>
                </a:lnTo>
                <a:lnTo>
                  <a:pt x="68699" y="15936"/>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28" name="Google Shape;728;p91"/>
          <p:cNvSpPr/>
          <p:nvPr/>
        </p:nvSpPr>
        <p:spPr>
          <a:xfrm>
            <a:off x="983472" y="4834710"/>
            <a:ext cx="14157" cy="47384"/>
          </a:xfrm>
          <a:custGeom>
            <a:rect b="b" l="l" r="r" t="t"/>
            <a:pathLst>
              <a:path extrusionOk="0" h="104140" w="31114">
                <a:moveTo>
                  <a:pt x="16250" y="0"/>
                </a:moveTo>
                <a:lnTo>
                  <a:pt x="0" y="2774"/>
                </a:lnTo>
                <a:lnTo>
                  <a:pt x="40" y="87212"/>
                </a:lnTo>
                <a:lnTo>
                  <a:pt x="167" y="91117"/>
                </a:lnTo>
                <a:lnTo>
                  <a:pt x="2984" y="95588"/>
                </a:lnTo>
                <a:lnTo>
                  <a:pt x="6282" y="100907"/>
                </a:lnTo>
                <a:lnTo>
                  <a:pt x="12156" y="104070"/>
                </a:lnTo>
                <a:lnTo>
                  <a:pt x="18407" y="103892"/>
                </a:lnTo>
                <a:lnTo>
                  <a:pt x="28857" y="103892"/>
                </a:lnTo>
                <a:lnTo>
                  <a:pt x="28857" y="87212"/>
                </a:lnTo>
                <a:lnTo>
                  <a:pt x="17549" y="87212"/>
                </a:lnTo>
                <a:lnTo>
                  <a:pt x="16742" y="86719"/>
                </a:lnTo>
                <a:lnTo>
                  <a:pt x="16418" y="85924"/>
                </a:lnTo>
                <a:lnTo>
                  <a:pt x="16198" y="84740"/>
                </a:lnTo>
                <a:lnTo>
                  <a:pt x="16250" y="37182"/>
                </a:lnTo>
                <a:lnTo>
                  <a:pt x="30700" y="37182"/>
                </a:lnTo>
                <a:lnTo>
                  <a:pt x="30700" y="21915"/>
                </a:lnTo>
                <a:lnTo>
                  <a:pt x="16250" y="21915"/>
                </a:lnTo>
                <a:lnTo>
                  <a:pt x="16250" y="0"/>
                </a:lnTo>
                <a:close/>
              </a:path>
              <a:path extrusionOk="0" h="104140" w="31114">
                <a:moveTo>
                  <a:pt x="28857" y="87128"/>
                </a:moveTo>
                <a:lnTo>
                  <a:pt x="18407" y="87128"/>
                </a:lnTo>
                <a:lnTo>
                  <a:pt x="17549" y="87212"/>
                </a:lnTo>
                <a:lnTo>
                  <a:pt x="28857" y="87212"/>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29" name="Google Shape;729;p91"/>
          <p:cNvSpPr txBox="1"/>
          <p:nvPr/>
        </p:nvSpPr>
        <p:spPr>
          <a:xfrm>
            <a:off x="1053198"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730" name="Google Shape;730;p91"/>
          <p:cNvSpPr txBox="1"/>
          <p:nvPr/>
        </p:nvSpPr>
        <p:spPr>
          <a:xfrm>
            <a:off x="1621212"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731" name="Google Shape;731;p91"/>
          <p:cNvSpPr txBox="1"/>
          <p:nvPr/>
        </p:nvSpPr>
        <p:spPr>
          <a:xfrm>
            <a:off x="1702565" y="4813235"/>
            <a:ext cx="815700" cy="84600"/>
          </a:xfrm>
          <a:prstGeom prst="rect">
            <a:avLst/>
          </a:prstGeom>
          <a:noFill/>
          <a:ln>
            <a:noFill/>
          </a:ln>
        </p:spPr>
        <p:txBody>
          <a:bodyPr anchorCtr="0" anchor="t" bIns="0" lIns="0" spcFirstLastPara="1" rIns="0" wrap="square" tIns="9225">
            <a:noAutofit/>
          </a:bodyPr>
          <a:lstStyle/>
          <a:p>
            <a:pPr indent="0" lvl="0" marL="1270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Proprietary &amp; Confidential</a:t>
            </a:r>
            <a:endParaRPr sz="600">
              <a:latin typeface="Open Sans Light"/>
              <a:ea typeface="Open Sans Light"/>
              <a:cs typeface="Open Sans Light"/>
              <a:sym typeface="Open Sans Light"/>
            </a:endParaRPr>
          </a:p>
        </p:txBody>
      </p:sp>
      <p:sp>
        <p:nvSpPr>
          <p:cNvPr id="732" name="Google Shape;732;p91"/>
          <p:cNvSpPr txBox="1"/>
          <p:nvPr>
            <p:ph idx="1" type="subTitle"/>
          </p:nvPr>
        </p:nvSpPr>
        <p:spPr>
          <a:xfrm>
            <a:off x="1865549" y="66313"/>
            <a:ext cx="5412900" cy="157800"/>
          </a:xfrm>
          <a:prstGeom prst="rect">
            <a:avLst/>
          </a:prstGeom>
        </p:spPr>
        <p:txBody>
          <a:bodyPr anchorCtr="0" anchor="t" bIns="0" lIns="0" spcFirstLastPara="1" rIns="0" wrap="square" tIns="0">
            <a:noAutofit/>
          </a:bodyPr>
          <a:lstStyle>
            <a:lvl1pPr lvl="0" rtl="0" algn="ctr">
              <a:spcBef>
                <a:spcPts val="0"/>
              </a:spcBef>
              <a:spcAft>
                <a:spcPts val="0"/>
              </a:spcAft>
              <a:buNone/>
              <a:defRPr sz="900">
                <a:solidFill>
                  <a:srgbClr val="000000"/>
                </a:solidFill>
                <a:latin typeface="Open Sans ExtraBold"/>
                <a:ea typeface="Open Sans ExtraBold"/>
                <a:cs typeface="Open Sans ExtraBold"/>
                <a:sym typeface="Open Sans ExtraBold"/>
              </a:defRPr>
            </a:lvl1pPr>
            <a:lvl2pPr lvl="1"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2pPr>
            <a:lvl3pPr lvl="2"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3pPr>
            <a:lvl4pPr lvl="3"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4pPr>
            <a:lvl5pPr lvl="4"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5pPr>
            <a:lvl6pPr lvl="5"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6pPr>
            <a:lvl7pPr lvl="6"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7pPr>
            <a:lvl8pPr lvl="7"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8pPr>
            <a:lvl9pPr lvl="8" rtl="0" algn="ctr">
              <a:spcBef>
                <a:spcPts val="1000"/>
              </a:spcBef>
              <a:spcAft>
                <a:spcPts val="1000"/>
              </a:spcAft>
              <a:buNone/>
              <a:defRPr sz="900">
                <a:solidFill>
                  <a:srgbClr val="000000"/>
                </a:solidFill>
                <a:latin typeface="Open Sans ExtraBold"/>
                <a:ea typeface="Open Sans ExtraBold"/>
                <a:cs typeface="Open Sans ExtraBold"/>
                <a:sym typeface="Open Sans ExtraBold"/>
              </a:defRPr>
            </a:lvl9pPr>
          </a:lstStyle>
          <a:p/>
        </p:txBody>
      </p:sp>
      <p:sp>
        <p:nvSpPr>
          <p:cNvPr id="733" name="Google Shape;733;p91"/>
          <p:cNvSpPr txBox="1"/>
          <p:nvPr>
            <p:ph idx="2" type="subTitle"/>
          </p:nvPr>
        </p:nvSpPr>
        <p:spPr>
          <a:xfrm>
            <a:off x="111029" y="264750"/>
            <a:ext cx="8921700" cy="561900"/>
          </a:xfrm>
          <a:prstGeom prst="rect">
            <a:avLst/>
          </a:prstGeom>
        </p:spPr>
        <p:txBody>
          <a:bodyPr anchorCtr="0" anchor="t" bIns="0" lIns="0" spcFirstLastPara="1" rIns="0" wrap="square" tIns="0">
            <a:noAutofit/>
          </a:bodyPr>
          <a:lstStyle>
            <a:lvl1pPr lvl="0" rtl="0" algn="ctr">
              <a:spcBef>
                <a:spcPts val="0"/>
              </a:spcBef>
              <a:spcAft>
                <a:spcPts val="0"/>
              </a:spcAft>
              <a:buNone/>
              <a:defRPr sz="3400">
                <a:solidFill>
                  <a:srgbClr val="000000"/>
                </a:solidFill>
                <a:latin typeface="Open Sans Light"/>
                <a:ea typeface="Open Sans Light"/>
                <a:cs typeface="Open Sans Light"/>
                <a:sym typeface="Open Sans Light"/>
              </a:defRPr>
            </a:lvl1pPr>
            <a:lvl2pPr lvl="1" rtl="0" algn="ctr">
              <a:spcBef>
                <a:spcPts val="1000"/>
              </a:spcBef>
              <a:spcAft>
                <a:spcPts val="0"/>
              </a:spcAft>
              <a:buNone/>
              <a:defRPr sz="3400">
                <a:solidFill>
                  <a:srgbClr val="000000"/>
                </a:solidFill>
                <a:latin typeface="Open Sans Light"/>
                <a:ea typeface="Open Sans Light"/>
                <a:cs typeface="Open Sans Light"/>
                <a:sym typeface="Open Sans Light"/>
              </a:defRPr>
            </a:lvl2pPr>
            <a:lvl3pPr lvl="2" rtl="0" algn="ctr">
              <a:spcBef>
                <a:spcPts val="1000"/>
              </a:spcBef>
              <a:spcAft>
                <a:spcPts val="0"/>
              </a:spcAft>
              <a:buNone/>
              <a:defRPr sz="3400">
                <a:solidFill>
                  <a:srgbClr val="000000"/>
                </a:solidFill>
                <a:latin typeface="Open Sans Light"/>
                <a:ea typeface="Open Sans Light"/>
                <a:cs typeface="Open Sans Light"/>
                <a:sym typeface="Open Sans Light"/>
              </a:defRPr>
            </a:lvl3pPr>
            <a:lvl4pPr lvl="3" rtl="0" algn="ctr">
              <a:spcBef>
                <a:spcPts val="1000"/>
              </a:spcBef>
              <a:spcAft>
                <a:spcPts val="0"/>
              </a:spcAft>
              <a:buNone/>
              <a:defRPr sz="3400">
                <a:solidFill>
                  <a:srgbClr val="000000"/>
                </a:solidFill>
                <a:latin typeface="Open Sans Light"/>
                <a:ea typeface="Open Sans Light"/>
                <a:cs typeface="Open Sans Light"/>
                <a:sym typeface="Open Sans Light"/>
              </a:defRPr>
            </a:lvl4pPr>
            <a:lvl5pPr lvl="4" rtl="0" algn="ctr">
              <a:spcBef>
                <a:spcPts val="1000"/>
              </a:spcBef>
              <a:spcAft>
                <a:spcPts val="0"/>
              </a:spcAft>
              <a:buNone/>
              <a:defRPr sz="3400">
                <a:solidFill>
                  <a:srgbClr val="000000"/>
                </a:solidFill>
                <a:latin typeface="Open Sans Light"/>
                <a:ea typeface="Open Sans Light"/>
                <a:cs typeface="Open Sans Light"/>
                <a:sym typeface="Open Sans Light"/>
              </a:defRPr>
            </a:lvl5pPr>
            <a:lvl6pPr lvl="5" rtl="0" algn="ctr">
              <a:spcBef>
                <a:spcPts val="1000"/>
              </a:spcBef>
              <a:spcAft>
                <a:spcPts val="0"/>
              </a:spcAft>
              <a:buNone/>
              <a:defRPr sz="3400">
                <a:solidFill>
                  <a:srgbClr val="000000"/>
                </a:solidFill>
                <a:latin typeface="Open Sans Light"/>
                <a:ea typeface="Open Sans Light"/>
                <a:cs typeface="Open Sans Light"/>
                <a:sym typeface="Open Sans Light"/>
              </a:defRPr>
            </a:lvl6pPr>
            <a:lvl7pPr lvl="6" rtl="0" algn="ctr">
              <a:spcBef>
                <a:spcPts val="1000"/>
              </a:spcBef>
              <a:spcAft>
                <a:spcPts val="0"/>
              </a:spcAft>
              <a:buNone/>
              <a:defRPr sz="3400">
                <a:solidFill>
                  <a:srgbClr val="000000"/>
                </a:solidFill>
                <a:latin typeface="Open Sans Light"/>
                <a:ea typeface="Open Sans Light"/>
                <a:cs typeface="Open Sans Light"/>
                <a:sym typeface="Open Sans Light"/>
              </a:defRPr>
            </a:lvl7pPr>
            <a:lvl8pPr lvl="7" rtl="0" algn="ctr">
              <a:spcBef>
                <a:spcPts val="1000"/>
              </a:spcBef>
              <a:spcAft>
                <a:spcPts val="0"/>
              </a:spcAft>
              <a:buNone/>
              <a:defRPr sz="3400">
                <a:solidFill>
                  <a:srgbClr val="000000"/>
                </a:solidFill>
                <a:latin typeface="Open Sans Light"/>
                <a:ea typeface="Open Sans Light"/>
                <a:cs typeface="Open Sans Light"/>
                <a:sym typeface="Open Sans Light"/>
              </a:defRPr>
            </a:lvl8pPr>
            <a:lvl9pPr lvl="8" rtl="0" algn="ctr">
              <a:spcBef>
                <a:spcPts val="1000"/>
              </a:spcBef>
              <a:spcAft>
                <a:spcPts val="1000"/>
              </a:spcAft>
              <a:buNone/>
              <a:defRPr sz="3400">
                <a:solidFill>
                  <a:srgbClr val="000000"/>
                </a:solidFill>
                <a:latin typeface="Open Sans Light"/>
                <a:ea typeface="Open Sans Light"/>
                <a:cs typeface="Open Sans Light"/>
                <a:sym typeface="Open Sans Light"/>
              </a:defRPr>
            </a:lvl9pPr>
          </a:lstStyle>
          <a:p/>
        </p:txBody>
      </p:sp>
      <p:sp>
        <p:nvSpPr>
          <p:cNvPr id="734" name="Google Shape;734;p91"/>
          <p:cNvSpPr txBox="1"/>
          <p:nvPr>
            <p:ph idx="12" type="sldNum"/>
          </p:nvPr>
        </p:nvSpPr>
        <p:spPr>
          <a:xfrm>
            <a:off x="8447168" y="4774827"/>
            <a:ext cx="339000" cy="107700"/>
          </a:xfrm>
          <a:prstGeom prst="rect">
            <a:avLst/>
          </a:prstGeom>
        </p:spPr>
        <p:txBody>
          <a:bodyPr anchorCtr="0" anchor="ctr" bIns="0" lIns="0" spcFirstLastPara="1" rIns="0" wrap="square" tIns="0">
            <a:spAutoFit/>
          </a:bodyPr>
          <a:lstStyle>
            <a:lvl1pPr lvl="0" rtl="0">
              <a:buNone/>
              <a:defRPr>
                <a:latin typeface="Open Sans"/>
                <a:ea typeface="Open Sans"/>
                <a:cs typeface="Open Sans"/>
                <a:sym typeface="Open Sans"/>
              </a:defRPr>
            </a:lvl1pPr>
            <a:lvl2pPr lvl="1" rtl="0">
              <a:buNone/>
              <a:defRPr>
                <a:latin typeface="Open Sans"/>
                <a:ea typeface="Open Sans"/>
                <a:cs typeface="Open Sans"/>
                <a:sym typeface="Open Sans"/>
              </a:defRPr>
            </a:lvl2pPr>
            <a:lvl3pPr lvl="2" rtl="0">
              <a:buNone/>
              <a:defRPr>
                <a:latin typeface="Open Sans"/>
                <a:ea typeface="Open Sans"/>
                <a:cs typeface="Open Sans"/>
                <a:sym typeface="Open Sans"/>
              </a:defRPr>
            </a:lvl3pPr>
            <a:lvl4pPr lvl="3" rtl="0">
              <a:buNone/>
              <a:defRPr>
                <a:latin typeface="Open Sans"/>
                <a:ea typeface="Open Sans"/>
                <a:cs typeface="Open Sans"/>
                <a:sym typeface="Open Sans"/>
              </a:defRPr>
            </a:lvl4pPr>
            <a:lvl5pPr lvl="4" rtl="0">
              <a:buNone/>
              <a:defRPr>
                <a:latin typeface="Open Sans"/>
                <a:ea typeface="Open Sans"/>
                <a:cs typeface="Open Sans"/>
                <a:sym typeface="Open Sans"/>
              </a:defRPr>
            </a:lvl5pPr>
            <a:lvl6pPr lvl="5" rtl="0">
              <a:buNone/>
              <a:defRPr>
                <a:latin typeface="Open Sans"/>
                <a:ea typeface="Open Sans"/>
                <a:cs typeface="Open Sans"/>
                <a:sym typeface="Open Sans"/>
              </a:defRPr>
            </a:lvl6pPr>
            <a:lvl7pPr lvl="6" rtl="0">
              <a:buNone/>
              <a:defRPr>
                <a:latin typeface="Open Sans"/>
                <a:ea typeface="Open Sans"/>
                <a:cs typeface="Open Sans"/>
                <a:sym typeface="Open Sans"/>
              </a:defRPr>
            </a:lvl7pPr>
            <a:lvl8pPr lvl="7" rtl="0">
              <a:buNone/>
              <a:defRPr>
                <a:latin typeface="Open Sans"/>
                <a:ea typeface="Open Sans"/>
                <a:cs typeface="Open Sans"/>
                <a:sym typeface="Open Sans"/>
              </a:defRPr>
            </a:lvl8pPr>
            <a:lvl9pPr lvl="8" rtl="0">
              <a:buNone/>
              <a:defRPr>
                <a:latin typeface="Open Sans"/>
                <a:ea typeface="Open Sans"/>
                <a:cs typeface="Open Sans"/>
                <a:sym typeface="Open Sans"/>
              </a:defRPr>
            </a:lvl9pPr>
          </a:lstStyle>
          <a:p>
            <a:pPr indent="0" lvl="0" marL="0" rtl="0" algn="l">
              <a:spcBef>
                <a:spcPts val="0"/>
              </a:spcBef>
              <a:spcAft>
                <a:spcPts val="0"/>
              </a:spcAft>
              <a:buNone/>
            </a:pPr>
            <a:fld id="{00000000-1234-1234-1234-123412341234}" type="slidenum">
              <a:rPr lang="en"/>
              <a:t>‹#›</a:t>
            </a:fld>
            <a:endParaRPr sz="600">
              <a:solidFill>
                <a:srgbClr val="000000"/>
              </a:solidFill>
            </a:endParaRPr>
          </a:p>
        </p:txBody>
      </p:sp>
      <p:sp>
        <p:nvSpPr>
          <p:cNvPr id="735" name="Google Shape;735;p91"/>
          <p:cNvSpPr txBox="1"/>
          <p:nvPr/>
        </p:nvSpPr>
        <p:spPr>
          <a:xfrm>
            <a:off x="1134540" y="4813238"/>
            <a:ext cx="486600" cy="84600"/>
          </a:xfrm>
          <a:prstGeom prst="rect">
            <a:avLst/>
          </a:prstGeom>
          <a:noFill/>
          <a:ln>
            <a:noFill/>
          </a:ln>
        </p:spPr>
        <p:txBody>
          <a:bodyPr anchorCtr="0" anchor="t" bIns="0" lIns="0" spcFirstLastPara="1" rIns="0" wrap="square" tIns="9225">
            <a:noAutofit/>
          </a:bodyPr>
          <a:lstStyle/>
          <a:p>
            <a:pPr indent="0" lvl="0" marL="12700" marR="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Town Hall 2022</a:t>
            </a:r>
            <a:endParaRPr sz="500">
              <a:solidFill>
                <a:srgbClr val="3F4041"/>
              </a:solidFill>
              <a:latin typeface="Open Sans Light"/>
              <a:ea typeface="Open Sans Light"/>
              <a:cs typeface="Open Sans Light"/>
              <a:sym typeface="Open Sans Ligh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54" name="Shape 54"/>
        <p:cNvGrpSpPr/>
        <p:nvPr/>
      </p:nvGrpSpPr>
      <p:grpSpPr>
        <a:xfrm>
          <a:off x="0" y="0"/>
          <a:ext cx="0" cy="0"/>
          <a:chOff x="0" y="0"/>
          <a:chExt cx="0" cy="0"/>
        </a:xfrm>
      </p:grpSpPr>
      <p:sp>
        <p:nvSpPr>
          <p:cNvPr id="55" name="Google Shape;55;p1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6" name="Google Shape;56;p1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57" name="Google Shape;57;p10"/>
          <p:cNvGrpSpPr/>
          <p:nvPr/>
        </p:nvGrpSpPr>
        <p:grpSpPr>
          <a:xfrm>
            <a:off x="4822703" y="31"/>
            <a:ext cx="4321568" cy="5143648"/>
            <a:chOff x="3991150" y="848375"/>
            <a:chExt cx="3376225" cy="4018475"/>
          </a:xfrm>
        </p:grpSpPr>
        <p:sp>
          <p:nvSpPr>
            <p:cNvPr id="58" name="Google Shape;58;p1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1" name="Google Shape;61;p1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2" name="Google Shape;62;p10"/>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3" name="Google Shape;63;p10"/>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Clr>
                <a:schemeClr val="dk1"/>
              </a:buClr>
              <a:buSzPts val="1200"/>
              <a:buNone/>
              <a:defRPr>
                <a:solidFill>
                  <a:schemeClr val="dk1"/>
                </a:solidFill>
              </a:defRPr>
            </a:lvl2pPr>
            <a:lvl3pPr lvl="2">
              <a:spcBef>
                <a:spcPts val="800"/>
              </a:spcBef>
              <a:spcAft>
                <a:spcPts val="0"/>
              </a:spcAft>
              <a:buClr>
                <a:schemeClr val="dk1"/>
              </a:buClr>
              <a:buSzPts val="1000"/>
              <a:buNone/>
              <a:defRPr>
                <a:solidFill>
                  <a:schemeClr val="dk1"/>
                </a:solidFill>
              </a:defRPr>
            </a:lvl3pPr>
            <a:lvl4pPr lvl="3">
              <a:spcBef>
                <a:spcPts val="500"/>
              </a:spcBef>
              <a:spcAft>
                <a:spcPts val="0"/>
              </a:spcAft>
              <a:buClr>
                <a:schemeClr val="dk1"/>
              </a:buClr>
              <a:buSzPts val="1000"/>
              <a:buNone/>
              <a:defRPr>
                <a:solidFill>
                  <a:schemeClr val="dk1"/>
                </a:solidFill>
              </a:defRPr>
            </a:lvl4pPr>
            <a:lvl5pPr lvl="4">
              <a:spcBef>
                <a:spcPts val="500"/>
              </a:spcBef>
              <a:spcAft>
                <a:spcPts val="0"/>
              </a:spcAft>
              <a:buClr>
                <a:schemeClr val="dk1"/>
              </a:buClr>
              <a:buSzPts val="1000"/>
              <a:buNone/>
              <a:defRPr>
                <a:solidFill>
                  <a:schemeClr val="dk1"/>
                </a:solidFill>
              </a:defRPr>
            </a:lvl5pPr>
            <a:lvl6pPr lvl="5">
              <a:spcBef>
                <a:spcPts val="500"/>
              </a:spcBef>
              <a:spcAft>
                <a:spcPts val="0"/>
              </a:spcAft>
              <a:buClr>
                <a:schemeClr val="dk1"/>
              </a:buClr>
              <a:buSzPts val="1000"/>
              <a:buNone/>
              <a:defRPr>
                <a:solidFill>
                  <a:schemeClr val="dk1"/>
                </a:solidFill>
              </a:defRPr>
            </a:lvl6pPr>
            <a:lvl7pPr lvl="6">
              <a:spcBef>
                <a:spcPts val="500"/>
              </a:spcBef>
              <a:spcAft>
                <a:spcPts val="0"/>
              </a:spcAft>
              <a:buClr>
                <a:schemeClr val="dk1"/>
              </a:buClr>
              <a:buSzPts val="1000"/>
              <a:buNone/>
              <a:defRPr>
                <a:solidFill>
                  <a:schemeClr val="dk1"/>
                </a:solidFill>
              </a:defRPr>
            </a:lvl7pPr>
            <a:lvl8pPr lvl="7">
              <a:spcBef>
                <a:spcPts val="500"/>
              </a:spcBef>
              <a:spcAft>
                <a:spcPts val="0"/>
              </a:spcAft>
              <a:buClr>
                <a:schemeClr val="dk1"/>
              </a:buClr>
              <a:buSzPts val="1000"/>
              <a:buNone/>
              <a:defRPr>
                <a:solidFill>
                  <a:schemeClr val="dk1"/>
                </a:solidFill>
              </a:defRPr>
            </a:lvl8pPr>
            <a:lvl9pPr lvl="8">
              <a:spcBef>
                <a:spcPts val="500"/>
              </a:spcBef>
              <a:spcAft>
                <a:spcPts val="500"/>
              </a:spcAft>
              <a:buClr>
                <a:schemeClr val="dk1"/>
              </a:buClr>
              <a:buSzPts val="1000"/>
              <a:buNone/>
              <a:defRPr>
                <a:solidFill>
                  <a:schemeClr val="dk1"/>
                </a:solidFill>
              </a:defRPr>
            </a:lvl9pPr>
          </a:lstStyle>
          <a:p/>
        </p:txBody>
      </p:sp>
      <p:sp>
        <p:nvSpPr>
          <p:cNvPr id="64" name="Google Shape;64;p1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 1 1">
  <p:cSld name="OBJECT_1_1">
    <p:bg>
      <p:bgPr>
        <a:solidFill>
          <a:srgbClr val="000000"/>
        </a:solidFill>
      </p:bgPr>
    </p:bg>
    <p:spTree>
      <p:nvGrpSpPr>
        <p:cNvPr id="736" name="Shape 736"/>
        <p:cNvGrpSpPr/>
        <p:nvPr/>
      </p:nvGrpSpPr>
      <p:grpSpPr>
        <a:xfrm>
          <a:off x="0" y="0"/>
          <a:ext cx="0" cy="0"/>
          <a:chOff x="0" y="0"/>
          <a:chExt cx="0" cy="0"/>
        </a:xfrm>
      </p:grpSpPr>
      <p:sp>
        <p:nvSpPr>
          <p:cNvPr id="737" name="Google Shape;737;p92"/>
          <p:cNvSpPr txBox="1"/>
          <p:nvPr/>
        </p:nvSpPr>
        <p:spPr>
          <a:xfrm>
            <a:off x="4102250" y="4793258"/>
            <a:ext cx="1067100" cy="123300"/>
          </a:xfrm>
          <a:prstGeom prst="rect">
            <a:avLst/>
          </a:prstGeom>
          <a:noFill/>
          <a:ln>
            <a:noFill/>
          </a:ln>
        </p:spPr>
        <p:txBody>
          <a:bodyPr anchorCtr="0" anchor="t" bIns="0" lIns="0" spcFirstLastPara="1" rIns="0" wrap="square" tIns="10100">
            <a:noAutofit/>
          </a:bodyPr>
          <a:lstStyle/>
          <a:p>
            <a:pPr indent="0" lvl="0" marL="12700" marR="0" rtl="0" algn="l">
              <a:lnSpc>
                <a:spcPct val="100000"/>
              </a:lnSpc>
              <a:spcBef>
                <a:spcPts val="0"/>
              </a:spcBef>
              <a:spcAft>
                <a:spcPts val="0"/>
              </a:spcAft>
              <a:buNone/>
            </a:pPr>
            <a:r>
              <a:rPr lang="en" sz="700">
                <a:solidFill>
                  <a:srgbClr val="FFFFFF"/>
                </a:solidFill>
                <a:latin typeface="Open Sans"/>
                <a:ea typeface="Open Sans"/>
                <a:cs typeface="Open Sans"/>
                <a:sym typeface="Open Sans"/>
              </a:rPr>
              <a:t>Proprietary &amp; Confidential</a:t>
            </a:r>
            <a:endParaRPr sz="700">
              <a:latin typeface="Open Sans"/>
              <a:ea typeface="Open Sans"/>
              <a:cs typeface="Open Sans"/>
              <a:sym typeface="Open Sans"/>
            </a:endParaRPr>
          </a:p>
        </p:txBody>
      </p:sp>
      <p:sp>
        <p:nvSpPr>
          <p:cNvPr id="738" name="Google Shape;738;p92"/>
          <p:cNvSpPr txBox="1"/>
          <p:nvPr>
            <p:ph idx="1" type="subTitle"/>
          </p:nvPr>
        </p:nvSpPr>
        <p:spPr>
          <a:xfrm>
            <a:off x="457198" y="1379399"/>
            <a:ext cx="5412900" cy="157800"/>
          </a:xfrm>
          <a:prstGeom prst="rect">
            <a:avLst/>
          </a:prstGeom>
        </p:spPr>
        <p:txBody>
          <a:bodyPr anchorCtr="0" anchor="t" bIns="0" lIns="0" spcFirstLastPara="1" rIns="0" wrap="square" tIns="0">
            <a:noAutofit/>
          </a:bodyPr>
          <a:lstStyle>
            <a:lvl1pPr lvl="0" rtl="0">
              <a:spcBef>
                <a:spcPts val="0"/>
              </a:spcBef>
              <a:spcAft>
                <a:spcPts val="0"/>
              </a:spcAft>
              <a:buNone/>
              <a:defRPr sz="900">
                <a:latin typeface="Open Sans ExtraBold"/>
                <a:ea typeface="Open Sans ExtraBold"/>
                <a:cs typeface="Open Sans ExtraBold"/>
                <a:sym typeface="Open Sans ExtraBold"/>
              </a:defRPr>
            </a:lvl1pPr>
            <a:lvl2pPr lvl="1" rtl="0">
              <a:spcBef>
                <a:spcPts val="1000"/>
              </a:spcBef>
              <a:spcAft>
                <a:spcPts val="0"/>
              </a:spcAft>
              <a:buNone/>
              <a:defRPr sz="900">
                <a:latin typeface="Open Sans ExtraBold"/>
                <a:ea typeface="Open Sans ExtraBold"/>
                <a:cs typeface="Open Sans ExtraBold"/>
                <a:sym typeface="Open Sans ExtraBold"/>
              </a:defRPr>
            </a:lvl2pPr>
            <a:lvl3pPr lvl="2" rtl="0">
              <a:spcBef>
                <a:spcPts val="1000"/>
              </a:spcBef>
              <a:spcAft>
                <a:spcPts val="0"/>
              </a:spcAft>
              <a:buNone/>
              <a:defRPr sz="900">
                <a:latin typeface="Open Sans ExtraBold"/>
                <a:ea typeface="Open Sans ExtraBold"/>
                <a:cs typeface="Open Sans ExtraBold"/>
                <a:sym typeface="Open Sans ExtraBold"/>
              </a:defRPr>
            </a:lvl3pPr>
            <a:lvl4pPr lvl="3" rtl="0">
              <a:spcBef>
                <a:spcPts val="1000"/>
              </a:spcBef>
              <a:spcAft>
                <a:spcPts val="0"/>
              </a:spcAft>
              <a:buNone/>
              <a:defRPr sz="900">
                <a:latin typeface="Open Sans ExtraBold"/>
                <a:ea typeface="Open Sans ExtraBold"/>
                <a:cs typeface="Open Sans ExtraBold"/>
                <a:sym typeface="Open Sans ExtraBold"/>
              </a:defRPr>
            </a:lvl4pPr>
            <a:lvl5pPr lvl="4" rtl="0">
              <a:spcBef>
                <a:spcPts val="1000"/>
              </a:spcBef>
              <a:spcAft>
                <a:spcPts val="0"/>
              </a:spcAft>
              <a:buNone/>
              <a:defRPr sz="900">
                <a:latin typeface="Open Sans ExtraBold"/>
                <a:ea typeface="Open Sans ExtraBold"/>
                <a:cs typeface="Open Sans ExtraBold"/>
                <a:sym typeface="Open Sans ExtraBold"/>
              </a:defRPr>
            </a:lvl5pPr>
            <a:lvl6pPr lvl="5" rtl="0">
              <a:spcBef>
                <a:spcPts val="1000"/>
              </a:spcBef>
              <a:spcAft>
                <a:spcPts val="0"/>
              </a:spcAft>
              <a:buNone/>
              <a:defRPr sz="900">
                <a:latin typeface="Open Sans ExtraBold"/>
                <a:ea typeface="Open Sans ExtraBold"/>
                <a:cs typeface="Open Sans ExtraBold"/>
                <a:sym typeface="Open Sans ExtraBold"/>
              </a:defRPr>
            </a:lvl6pPr>
            <a:lvl7pPr lvl="6" rtl="0">
              <a:spcBef>
                <a:spcPts val="1000"/>
              </a:spcBef>
              <a:spcAft>
                <a:spcPts val="0"/>
              </a:spcAft>
              <a:buNone/>
              <a:defRPr sz="900">
                <a:latin typeface="Open Sans ExtraBold"/>
                <a:ea typeface="Open Sans ExtraBold"/>
                <a:cs typeface="Open Sans ExtraBold"/>
                <a:sym typeface="Open Sans ExtraBold"/>
              </a:defRPr>
            </a:lvl7pPr>
            <a:lvl8pPr lvl="7" rtl="0">
              <a:spcBef>
                <a:spcPts val="1000"/>
              </a:spcBef>
              <a:spcAft>
                <a:spcPts val="0"/>
              </a:spcAft>
              <a:buNone/>
              <a:defRPr sz="900">
                <a:latin typeface="Open Sans ExtraBold"/>
                <a:ea typeface="Open Sans ExtraBold"/>
                <a:cs typeface="Open Sans ExtraBold"/>
                <a:sym typeface="Open Sans ExtraBold"/>
              </a:defRPr>
            </a:lvl8pPr>
            <a:lvl9pPr lvl="8" rtl="0">
              <a:spcBef>
                <a:spcPts val="1000"/>
              </a:spcBef>
              <a:spcAft>
                <a:spcPts val="1000"/>
              </a:spcAft>
              <a:buNone/>
              <a:defRPr sz="900">
                <a:latin typeface="Open Sans ExtraBold"/>
                <a:ea typeface="Open Sans ExtraBold"/>
                <a:cs typeface="Open Sans ExtraBold"/>
                <a:sym typeface="Open Sans ExtraBold"/>
              </a:defRPr>
            </a:lvl9pPr>
          </a:lstStyle>
          <a:p/>
        </p:txBody>
      </p:sp>
      <p:sp>
        <p:nvSpPr>
          <p:cNvPr id="739" name="Google Shape;739;p92"/>
          <p:cNvSpPr txBox="1"/>
          <p:nvPr>
            <p:ph idx="2" type="subTitle"/>
          </p:nvPr>
        </p:nvSpPr>
        <p:spPr>
          <a:xfrm>
            <a:off x="457198" y="2433968"/>
            <a:ext cx="5412900" cy="157800"/>
          </a:xfrm>
          <a:prstGeom prst="rect">
            <a:avLst/>
          </a:prstGeom>
        </p:spPr>
        <p:txBody>
          <a:bodyPr anchorCtr="0" anchor="t" bIns="0" lIns="0" spcFirstLastPara="1" rIns="0" wrap="square" tIns="0">
            <a:noAutofit/>
          </a:bodyPr>
          <a:lstStyle>
            <a:lvl1pPr lvl="0" rtl="0">
              <a:spcBef>
                <a:spcPts val="0"/>
              </a:spcBef>
              <a:spcAft>
                <a:spcPts val="0"/>
              </a:spcAft>
              <a:buNone/>
              <a:defRPr sz="900">
                <a:latin typeface="Open Sans ExtraBold"/>
                <a:ea typeface="Open Sans ExtraBold"/>
                <a:cs typeface="Open Sans ExtraBold"/>
                <a:sym typeface="Open Sans ExtraBold"/>
              </a:defRPr>
            </a:lvl1pPr>
            <a:lvl2pPr lvl="1" rtl="0">
              <a:spcBef>
                <a:spcPts val="1000"/>
              </a:spcBef>
              <a:spcAft>
                <a:spcPts val="0"/>
              </a:spcAft>
              <a:buNone/>
              <a:defRPr sz="900">
                <a:latin typeface="Open Sans ExtraBold"/>
                <a:ea typeface="Open Sans ExtraBold"/>
                <a:cs typeface="Open Sans ExtraBold"/>
                <a:sym typeface="Open Sans ExtraBold"/>
              </a:defRPr>
            </a:lvl2pPr>
            <a:lvl3pPr lvl="2" rtl="0">
              <a:spcBef>
                <a:spcPts val="1000"/>
              </a:spcBef>
              <a:spcAft>
                <a:spcPts val="0"/>
              </a:spcAft>
              <a:buNone/>
              <a:defRPr sz="900">
                <a:latin typeface="Open Sans ExtraBold"/>
                <a:ea typeface="Open Sans ExtraBold"/>
                <a:cs typeface="Open Sans ExtraBold"/>
                <a:sym typeface="Open Sans ExtraBold"/>
              </a:defRPr>
            </a:lvl3pPr>
            <a:lvl4pPr lvl="3" rtl="0">
              <a:spcBef>
                <a:spcPts val="1000"/>
              </a:spcBef>
              <a:spcAft>
                <a:spcPts val="0"/>
              </a:spcAft>
              <a:buNone/>
              <a:defRPr sz="900">
                <a:latin typeface="Open Sans ExtraBold"/>
                <a:ea typeface="Open Sans ExtraBold"/>
                <a:cs typeface="Open Sans ExtraBold"/>
                <a:sym typeface="Open Sans ExtraBold"/>
              </a:defRPr>
            </a:lvl4pPr>
            <a:lvl5pPr lvl="4" rtl="0">
              <a:spcBef>
                <a:spcPts val="1000"/>
              </a:spcBef>
              <a:spcAft>
                <a:spcPts val="0"/>
              </a:spcAft>
              <a:buNone/>
              <a:defRPr sz="900">
                <a:latin typeface="Open Sans ExtraBold"/>
                <a:ea typeface="Open Sans ExtraBold"/>
                <a:cs typeface="Open Sans ExtraBold"/>
                <a:sym typeface="Open Sans ExtraBold"/>
              </a:defRPr>
            </a:lvl5pPr>
            <a:lvl6pPr lvl="5" rtl="0">
              <a:spcBef>
                <a:spcPts val="1000"/>
              </a:spcBef>
              <a:spcAft>
                <a:spcPts val="0"/>
              </a:spcAft>
              <a:buNone/>
              <a:defRPr sz="900">
                <a:latin typeface="Open Sans ExtraBold"/>
                <a:ea typeface="Open Sans ExtraBold"/>
                <a:cs typeface="Open Sans ExtraBold"/>
                <a:sym typeface="Open Sans ExtraBold"/>
              </a:defRPr>
            </a:lvl6pPr>
            <a:lvl7pPr lvl="6" rtl="0">
              <a:spcBef>
                <a:spcPts val="1000"/>
              </a:spcBef>
              <a:spcAft>
                <a:spcPts val="0"/>
              </a:spcAft>
              <a:buNone/>
              <a:defRPr sz="900">
                <a:latin typeface="Open Sans ExtraBold"/>
                <a:ea typeface="Open Sans ExtraBold"/>
                <a:cs typeface="Open Sans ExtraBold"/>
                <a:sym typeface="Open Sans ExtraBold"/>
              </a:defRPr>
            </a:lvl7pPr>
            <a:lvl8pPr lvl="7" rtl="0">
              <a:spcBef>
                <a:spcPts val="1000"/>
              </a:spcBef>
              <a:spcAft>
                <a:spcPts val="0"/>
              </a:spcAft>
              <a:buNone/>
              <a:defRPr sz="900">
                <a:latin typeface="Open Sans ExtraBold"/>
                <a:ea typeface="Open Sans ExtraBold"/>
                <a:cs typeface="Open Sans ExtraBold"/>
                <a:sym typeface="Open Sans ExtraBold"/>
              </a:defRPr>
            </a:lvl8pPr>
            <a:lvl9pPr lvl="8" rtl="0">
              <a:spcBef>
                <a:spcPts val="1000"/>
              </a:spcBef>
              <a:spcAft>
                <a:spcPts val="1000"/>
              </a:spcAft>
              <a:buNone/>
              <a:defRPr sz="900">
                <a:latin typeface="Open Sans ExtraBold"/>
                <a:ea typeface="Open Sans ExtraBold"/>
                <a:cs typeface="Open Sans ExtraBold"/>
                <a:sym typeface="Open Sans ExtraBold"/>
              </a:defRPr>
            </a:lvl9pPr>
          </a:lstStyle>
          <a:p/>
        </p:txBody>
      </p:sp>
      <p:sp>
        <p:nvSpPr>
          <p:cNvPr id="740" name="Google Shape;740;p92"/>
          <p:cNvSpPr txBox="1"/>
          <p:nvPr>
            <p:ph type="title"/>
          </p:nvPr>
        </p:nvSpPr>
        <p:spPr>
          <a:xfrm>
            <a:off x="457198" y="1488887"/>
            <a:ext cx="5521500" cy="631500"/>
          </a:xfrm>
          <a:prstGeom prst="rect">
            <a:avLst/>
          </a:prstGeom>
        </p:spPr>
        <p:txBody>
          <a:bodyPr anchorCtr="0" anchor="t" bIns="0" lIns="0" spcFirstLastPara="1" rIns="0" wrap="square" tIns="0">
            <a:noAutofit/>
          </a:bodyPr>
          <a:lstStyle>
            <a:lvl1pPr lvl="0" rtl="0">
              <a:spcBef>
                <a:spcPts val="0"/>
              </a:spcBef>
              <a:spcAft>
                <a:spcPts val="0"/>
              </a:spcAft>
              <a:buNone/>
              <a:defRPr>
                <a:latin typeface="Open Sans Light"/>
                <a:ea typeface="Open Sans Light"/>
                <a:cs typeface="Open Sans Light"/>
                <a:sym typeface="Open Sans Light"/>
              </a:defRPr>
            </a:lvl1pPr>
            <a:lvl2pPr lvl="1" rtl="0">
              <a:spcBef>
                <a:spcPts val="0"/>
              </a:spcBef>
              <a:spcAft>
                <a:spcPts val="0"/>
              </a:spcAft>
              <a:buNone/>
              <a:defRPr>
                <a:latin typeface="Open Sans Light"/>
                <a:ea typeface="Open Sans Light"/>
                <a:cs typeface="Open Sans Light"/>
                <a:sym typeface="Open Sans Light"/>
              </a:defRPr>
            </a:lvl2pPr>
            <a:lvl3pPr lvl="2" rtl="0">
              <a:spcBef>
                <a:spcPts val="0"/>
              </a:spcBef>
              <a:spcAft>
                <a:spcPts val="0"/>
              </a:spcAft>
              <a:buNone/>
              <a:defRPr>
                <a:latin typeface="Open Sans Light"/>
                <a:ea typeface="Open Sans Light"/>
                <a:cs typeface="Open Sans Light"/>
                <a:sym typeface="Open Sans Light"/>
              </a:defRPr>
            </a:lvl3pPr>
            <a:lvl4pPr lvl="3" rtl="0">
              <a:spcBef>
                <a:spcPts val="0"/>
              </a:spcBef>
              <a:spcAft>
                <a:spcPts val="0"/>
              </a:spcAft>
              <a:buNone/>
              <a:defRPr>
                <a:latin typeface="Open Sans Light"/>
                <a:ea typeface="Open Sans Light"/>
                <a:cs typeface="Open Sans Light"/>
                <a:sym typeface="Open Sans Light"/>
              </a:defRPr>
            </a:lvl4pPr>
            <a:lvl5pPr lvl="4" rtl="0">
              <a:spcBef>
                <a:spcPts val="0"/>
              </a:spcBef>
              <a:spcAft>
                <a:spcPts val="0"/>
              </a:spcAft>
              <a:buNone/>
              <a:defRPr>
                <a:latin typeface="Open Sans Light"/>
                <a:ea typeface="Open Sans Light"/>
                <a:cs typeface="Open Sans Light"/>
                <a:sym typeface="Open Sans Light"/>
              </a:defRPr>
            </a:lvl5pPr>
            <a:lvl6pPr lvl="5" rtl="0">
              <a:spcBef>
                <a:spcPts val="0"/>
              </a:spcBef>
              <a:spcAft>
                <a:spcPts val="0"/>
              </a:spcAft>
              <a:buNone/>
              <a:defRPr>
                <a:latin typeface="Open Sans Light"/>
                <a:ea typeface="Open Sans Light"/>
                <a:cs typeface="Open Sans Light"/>
                <a:sym typeface="Open Sans Light"/>
              </a:defRPr>
            </a:lvl6pPr>
            <a:lvl7pPr lvl="6" rtl="0">
              <a:spcBef>
                <a:spcPts val="0"/>
              </a:spcBef>
              <a:spcAft>
                <a:spcPts val="0"/>
              </a:spcAft>
              <a:buNone/>
              <a:defRPr>
                <a:latin typeface="Open Sans Light"/>
                <a:ea typeface="Open Sans Light"/>
                <a:cs typeface="Open Sans Light"/>
                <a:sym typeface="Open Sans Light"/>
              </a:defRPr>
            </a:lvl7pPr>
            <a:lvl8pPr lvl="7" rtl="0">
              <a:spcBef>
                <a:spcPts val="0"/>
              </a:spcBef>
              <a:spcAft>
                <a:spcPts val="0"/>
              </a:spcAft>
              <a:buNone/>
              <a:defRPr>
                <a:latin typeface="Open Sans Light"/>
                <a:ea typeface="Open Sans Light"/>
                <a:cs typeface="Open Sans Light"/>
                <a:sym typeface="Open Sans Light"/>
              </a:defRPr>
            </a:lvl8pPr>
            <a:lvl9pPr lvl="8" rtl="0">
              <a:spcBef>
                <a:spcPts val="0"/>
              </a:spcBef>
              <a:spcAft>
                <a:spcPts val="0"/>
              </a:spcAft>
              <a:buNone/>
              <a:defRPr>
                <a:latin typeface="Open Sans Light"/>
                <a:ea typeface="Open Sans Light"/>
                <a:cs typeface="Open Sans Light"/>
                <a:sym typeface="Open Sans Light"/>
              </a:defRPr>
            </a:lvl9pPr>
          </a:lstStyle>
          <a:p/>
        </p:txBody>
      </p:sp>
      <p:sp>
        <p:nvSpPr>
          <p:cNvPr id="741" name="Google Shape;741;p92"/>
          <p:cNvSpPr txBox="1"/>
          <p:nvPr>
            <p:ph idx="3" type="title"/>
          </p:nvPr>
        </p:nvSpPr>
        <p:spPr>
          <a:xfrm>
            <a:off x="457198" y="2751806"/>
            <a:ext cx="5521500" cy="631500"/>
          </a:xfrm>
          <a:prstGeom prst="rect">
            <a:avLst/>
          </a:prstGeom>
        </p:spPr>
        <p:txBody>
          <a:bodyPr anchorCtr="0" anchor="t" bIns="0" lIns="0" spcFirstLastPara="1" rIns="0" wrap="square" tIns="0">
            <a:noAutofit/>
          </a:bodyPr>
          <a:lstStyle>
            <a:lvl1pPr lvl="0" rtl="0">
              <a:spcBef>
                <a:spcPts val="0"/>
              </a:spcBef>
              <a:spcAft>
                <a:spcPts val="0"/>
              </a:spcAft>
              <a:buNone/>
              <a:defRPr>
                <a:latin typeface="Open Sans Light"/>
                <a:ea typeface="Open Sans Light"/>
                <a:cs typeface="Open Sans Light"/>
                <a:sym typeface="Open Sans Light"/>
              </a:defRPr>
            </a:lvl1pPr>
            <a:lvl2pPr lvl="1" rtl="0">
              <a:spcBef>
                <a:spcPts val="0"/>
              </a:spcBef>
              <a:spcAft>
                <a:spcPts val="0"/>
              </a:spcAft>
              <a:buNone/>
              <a:defRPr>
                <a:latin typeface="Open Sans Light"/>
                <a:ea typeface="Open Sans Light"/>
                <a:cs typeface="Open Sans Light"/>
                <a:sym typeface="Open Sans Light"/>
              </a:defRPr>
            </a:lvl2pPr>
            <a:lvl3pPr lvl="2" rtl="0">
              <a:spcBef>
                <a:spcPts val="0"/>
              </a:spcBef>
              <a:spcAft>
                <a:spcPts val="0"/>
              </a:spcAft>
              <a:buNone/>
              <a:defRPr>
                <a:latin typeface="Open Sans Light"/>
                <a:ea typeface="Open Sans Light"/>
                <a:cs typeface="Open Sans Light"/>
                <a:sym typeface="Open Sans Light"/>
              </a:defRPr>
            </a:lvl3pPr>
            <a:lvl4pPr lvl="3" rtl="0">
              <a:spcBef>
                <a:spcPts val="0"/>
              </a:spcBef>
              <a:spcAft>
                <a:spcPts val="0"/>
              </a:spcAft>
              <a:buNone/>
              <a:defRPr>
                <a:latin typeface="Open Sans Light"/>
                <a:ea typeface="Open Sans Light"/>
                <a:cs typeface="Open Sans Light"/>
                <a:sym typeface="Open Sans Light"/>
              </a:defRPr>
            </a:lvl4pPr>
            <a:lvl5pPr lvl="4" rtl="0">
              <a:spcBef>
                <a:spcPts val="0"/>
              </a:spcBef>
              <a:spcAft>
                <a:spcPts val="0"/>
              </a:spcAft>
              <a:buNone/>
              <a:defRPr>
                <a:latin typeface="Open Sans Light"/>
                <a:ea typeface="Open Sans Light"/>
                <a:cs typeface="Open Sans Light"/>
                <a:sym typeface="Open Sans Light"/>
              </a:defRPr>
            </a:lvl5pPr>
            <a:lvl6pPr lvl="5" rtl="0">
              <a:spcBef>
                <a:spcPts val="0"/>
              </a:spcBef>
              <a:spcAft>
                <a:spcPts val="0"/>
              </a:spcAft>
              <a:buNone/>
              <a:defRPr>
                <a:latin typeface="Open Sans Light"/>
                <a:ea typeface="Open Sans Light"/>
                <a:cs typeface="Open Sans Light"/>
                <a:sym typeface="Open Sans Light"/>
              </a:defRPr>
            </a:lvl6pPr>
            <a:lvl7pPr lvl="6" rtl="0">
              <a:spcBef>
                <a:spcPts val="0"/>
              </a:spcBef>
              <a:spcAft>
                <a:spcPts val="0"/>
              </a:spcAft>
              <a:buNone/>
              <a:defRPr>
                <a:latin typeface="Open Sans Light"/>
                <a:ea typeface="Open Sans Light"/>
                <a:cs typeface="Open Sans Light"/>
                <a:sym typeface="Open Sans Light"/>
              </a:defRPr>
            </a:lvl7pPr>
            <a:lvl8pPr lvl="7" rtl="0">
              <a:spcBef>
                <a:spcPts val="0"/>
              </a:spcBef>
              <a:spcAft>
                <a:spcPts val="0"/>
              </a:spcAft>
              <a:buNone/>
              <a:defRPr>
                <a:latin typeface="Open Sans Light"/>
                <a:ea typeface="Open Sans Light"/>
                <a:cs typeface="Open Sans Light"/>
                <a:sym typeface="Open Sans Light"/>
              </a:defRPr>
            </a:lvl8pPr>
            <a:lvl9pPr lvl="8" rtl="0">
              <a:spcBef>
                <a:spcPts val="0"/>
              </a:spcBef>
              <a:spcAft>
                <a:spcPts val="0"/>
              </a:spcAft>
              <a:buNone/>
              <a:defRPr>
                <a:latin typeface="Open Sans Light"/>
                <a:ea typeface="Open Sans Light"/>
                <a:cs typeface="Open Sans Light"/>
                <a:sym typeface="Open Sans Light"/>
              </a:defRPr>
            </a:lvl9pPr>
          </a:lstStyle>
          <a:p/>
        </p:txBody>
      </p:sp>
      <p:sp>
        <p:nvSpPr>
          <p:cNvPr id="742" name="Google Shape;742;p92"/>
          <p:cNvSpPr txBox="1"/>
          <p:nvPr>
            <p:ph idx="12" type="sldNum"/>
          </p:nvPr>
        </p:nvSpPr>
        <p:spPr>
          <a:xfrm>
            <a:off x="8447168" y="4774827"/>
            <a:ext cx="339000" cy="107700"/>
          </a:xfrm>
          <a:prstGeom prst="rect">
            <a:avLst/>
          </a:prstGeom>
        </p:spPr>
        <p:txBody>
          <a:bodyPr anchorCtr="0" anchor="ctr" bIns="0" lIns="0" spcFirstLastPara="1" rIns="0" wrap="square" tIns="0">
            <a:spAutoFit/>
          </a:bodyPr>
          <a:lstStyle>
            <a:lvl1pPr lvl="0" rtl="0">
              <a:buNone/>
              <a:defRPr>
                <a:latin typeface="Open Sans"/>
                <a:ea typeface="Open Sans"/>
                <a:cs typeface="Open Sans"/>
                <a:sym typeface="Open Sans"/>
              </a:defRPr>
            </a:lvl1pPr>
            <a:lvl2pPr lvl="1" rtl="0">
              <a:buNone/>
              <a:defRPr>
                <a:latin typeface="Open Sans"/>
                <a:ea typeface="Open Sans"/>
                <a:cs typeface="Open Sans"/>
                <a:sym typeface="Open Sans"/>
              </a:defRPr>
            </a:lvl2pPr>
            <a:lvl3pPr lvl="2" rtl="0">
              <a:buNone/>
              <a:defRPr>
                <a:latin typeface="Open Sans"/>
                <a:ea typeface="Open Sans"/>
                <a:cs typeface="Open Sans"/>
                <a:sym typeface="Open Sans"/>
              </a:defRPr>
            </a:lvl3pPr>
            <a:lvl4pPr lvl="3" rtl="0">
              <a:buNone/>
              <a:defRPr>
                <a:latin typeface="Open Sans"/>
                <a:ea typeface="Open Sans"/>
                <a:cs typeface="Open Sans"/>
                <a:sym typeface="Open Sans"/>
              </a:defRPr>
            </a:lvl4pPr>
            <a:lvl5pPr lvl="4" rtl="0">
              <a:buNone/>
              <a:defRPr>
                <a:latin typeface="Open Sans"/>
                <a:ea typeface="Open Sans"/>
                <a:cs typeface="Open Sans"/>
                <a:sym typeface="Open Sans"/>
              </a:defRPr>
            </a:lvl5pPr>
            <a:lvl6pPr lvl="5" rtl="0">
              <a:buNone/>
              <a:defRPr>
                <a:latin typeface="Open Sans"/>
                <a:ea typeface="Open Sans"/>
                <a:cs typeface="Open Sans"/>
                <a:sym typeface="Open Sans"/>
              </a:defRPr>
            </a:lvl6pPr>
            <a:lvl7pPr lvl="6" rtl="0">
              <a:buNone/>
              <a:defRPr>
                <a:latin typeface="Open Sans"/>
                <a:ea typeface="Open Sans"/>
                <a:cs typeface="Open Sans"/>
                <a:sym typeface="Open Sans"/>
              </a:defRPr>
            </a:lvl7pPr>
            <a:lvl8pPr lvl="7" rtl="0">
              <a:buNone/>
              <a:defRPr>
                <a:latin typeface="Open Sans"/>
                <a:ea typeface="Open Sans"/>
                <a:cs typeface="Open Sans"/>
                <a:sym typeface="Open Sans"/>
              </a:defRPr>
            </a:lvl8pPr>
            <a:lvl9pPr lvl="8" rtl="0">
              <a:buNone/>
              <a:defRPr>
                <a:latin typeface="Open Sans"/>
                <a:ea typeface="Open Sans"/>
                <a:cs typeface="Open Sans"/>
                <a:sym typeface="Open Sans"/>
              </a:defRPr>
            </a:lvl9pPr>
          </a:lstStyle>
          <a:p>
            <a:pPr indent="0" lvl="0" marL="0" rtl="0" algn="l">
              <a:spcBef>
                <a:spcPts val="0"/>
              </a:spcBef>
              <a:spcAft>
                <a:spcPts val="0"/>
              </a:spcAft>
              <a:buNone/>
            </a:pPr>
            <a:fld id="{00000000-1234-1234-1234-123412341234}" type="slidenum">
              <a:rPr lang="en"/>
              <a:t>‹#›</a:t>
            </a:fld>
            <a:endParaRPr sz="600">
              <a:solidFill>
                <a:srgbClr val="000000"/>
              </a:solidFill>
            </a:endParaRPr>
          </a:p>
        </p:txBody>
      </p:sp>
      <p:pic>
        <p:nvPicPr>
          <p:cNvPr id="743" name="Google Shape;743;p92"/>
          <p:cNvPicPr preferRelativeResize="0"/>
          <p:nvPr/>
        </p:nvPicPr>
        <p:blipFill>
          <a:blip r:embed="rId2">
            <a:alphaModFix/>
          </a:blip>
          <a:stretch>
            <a:fillRect/>
          </a:stretch>
        </p:blipFill>
        <p:spPr>
          <a:xfrm>
            <a:off x="576749" y="578577"/>
            <a:ext cx="1066724" cy="286468"/>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er Look Centered 1 1 1 1">
  <p:cSld name="CUSTOM_2_1_1_1_1_1_1_1_1_1">
    <p:bg>
      <p:bgPr>
        <a:blipFill>
          <a:blip r:embed="rId2">
            <a:alphaModFix/>
          </a:blip>
          <a:stretch>
            <a:fillRect/>
          </a:stretch>
        </a:blipFill>
      </p:bgPr>
    </p:bg>
    <p:spTree>
      <p:nvGrpSpPr>
        <p:cNvPr id="744" name="Shape 744"/>
        <p:cNvGrpSpPr/>
        <p:nvPr/>
      </p:nvGrpSpPr>
      <p:grpSpPr>
        <a:xfrm>
          <a:off x="0" y="0"/>
          <a:ext cx="0" cy="0"/>
          <a:chOff x="0" y="0"/>
          <a:chExt cx="0" cy="0"/>
        </a:xfrm>
      </p:grpSpPr>
      <p:sp>
        <p:nvSpPr>
          <p:cNvPr id="745" name="Google Shape;745;p93"/>
          <p:cNvSpPr/>
          <p:nvPr/>
        </p:nvSpPr>
        <p:spPr>
          <a:xfrm>
            <a:off x="7140828" y="971925"/>
            <a:ext cx="2039100" cy="41715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46" name="Google Shape;746;p93"/>
          <p:cNvSpPr/>
          <p:nvPr/>
        </p:nvSpPr>
        <p:spPr>
          <a:xfrm>
            <a:off x="571501" y="4800263"/>
            <a:ext cx="114600" cy="114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47" name="Google Shape;747;p93"/>
          <p:cNvSpPr/>
          <p:nvPr/>
        </p:nvSpPr>
        <p:spPr>
          <a:xfrm>
            <a:off x="700002" y="4829300"/>
            <a:ext cx="49406" cy="52873"/>
          </a:xfrm>
          <a:custGeom>
            <a:rect b="b" l="l" r="r" t="t"/>
            <a:pathLst>
              <a:path extrusionOk="0" h="116204" w="108585">
                <a:moveTo>
                  <a:pt x="62542" y="0"/>
                </a:moveTo>
                <a:lnTo>
                  <a:pt x="45946" y="0"/>
                </a:lnTo>
                <a:lnTo>
                  <a:pt x="0" y="115818"/>
                </a:lnTo>
                <a:lnTo>
                  <a:pt x="18925" y="115807"/>
                </a:lnTo>
                <a:lnTo>
                  <a:pt x="31873" y="83295"/>
                </a:lnTo>
                <a:lnTo>
                  <a:pt x="95604" y="83295"/>
                </a:lnTo>
                <a:lnTo>
                  <a:pt x="88934" y="66490"/>
                </a:lnTo>
                <a:lnTo>
                  <a:pt x="38480" y="66490"/>
                </a:lnTo>
                <a:lnTo>
                  <a:pt x="54239" y="26679"/>
                </a:lnTo>
                <a:lnTo>
                  <a:pt x="73132" y="26679"/>
                </a:lnTo>
                <a:lnTo>
                  <a:pt x="62542" y="0"/>
                </a:lnTo>
                <a:close/>
              </a:path>
              <a:path extrusionOk="0" h="116204" w="108585">
                <a:moveTo>
                  <a:pt x="95604" y="83295"/>
                </a:moveTo>
                <a:lnTo>
                  <a:pt x="76646" y="83295"/>
                </a:lnTo>
                <a:lnTo>
                  <a:pt x="89578" y="115818"/>
                </a:lnTo>
                <a:lnTo>
                  <a:pt x="108509" y="115807"/>
                </a:lnTo>
                <a:lnTo>
                  <a:pt x="95604" y="83295"/>
                </a:lnTo>
                <a:close/>
              </a:path>
              <a:path extrusionOk="0" h="116204" w="108585">
                <a:moveTo>
                  <a:pt x="73132" y="26679"/>
                </a:moveTo>
                <a:lnTo>
                  <a:pt x="54239" y="26679"/>
                </a:lnTo>
                <a:lnTo>
                  <a:pt x="70008" y="66490"/>
                </a:lnTo>
                <a:lnTo>
                  <a:pt x="88934" y="66490"/>
                </a:lnTo>
                <a:lnTo>
                  <a:pt x="73132" y="2667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48" name="Google Shape;748;p93"/>
          <p:cNvSpPr/>
          <p:nvPr/>
        </p:nvSpPr>
        <p:spPr>
          <a:xfrm>
            <a:off x="753251" y="4844731"/>
            <a:ext cx="30626" cy="54029"/>
          </a:xfrm>
          <a:custGeom>
            <a:rect b="b" l="l" r="r" t="t"/>
            <a:pathLst>
              <a:path extrusionOk="0" h="118745" w="67310">
                <a:moveTo>
                  <a:pt x="16931" y="1204"/>
                </a:moveTo>
                <a:lnTo>
                  <a:pt x="0" y="1204"/>
                </a:lnTo>
                <a:lnTo>
                  <a:pt x="0" y="118404"/>
                </a:lnTo>
                <a:lnTo>
                  <a:pt x="16931" y="118404"/>
                </a:lnTo>
                <a:lnTo>
                  <a:pt x="16931" y="80070"/>
                </a:lnTo>
                <a:lnTo>
                  <a:pt x="48645" y="80070"/>
                </a:lnTo>
                <a:lnTo>
                  <a:pt x="49618" y="79705"/>
                </a:lnTo>
                <a:lnTo>
                  <a:pt x="56287" y="74870"/>
                </a:lnTo>
                <a:lnTo>
                  <a:pt x="61401" y="68259"/>
                </a:lnTo>
                <a:lnTo>
                  <a:pt x="61995" y="66919"/>
                </a:lnTo>
                <a:lnTo>
                  <a:pt x="26219" y="66919"/>
                </a:lnTo>
                <a:lnTo>
                  <a:pt x="21402" y="64081"/>
                </a:lnTo>
                <a:lnTo>
                  <a:pt x="16931" y="52469"/>
                </a:lnTo>
                <a:lnTo>
                  <a:pt x="16931" y="31234"/>
                </a:lnTo>
                <a:lnTo>
                  <a:pt x="26240" y="16973"/>
                </a:lnTo>
                <a:lnTo>
                  <a:pt x="62054" y="16973"/>
                </a:lnTo>
                <a:lnTo>
                  <a:pt x="61401" y="15517"/>
                </a:lnTo>
                <a:lnTo>
                  <a:pt x="56283" y="8900"/>
                </a:lnTo>
                <a:lnTo>
                  <a:pt x="49614" y="4062"/>
                </a:lnTo>
                <a:lnTo>
                  <a:pt x="48638" y="3696"/>
                </a:lnTo>
                <a:lnTo>
                  <a:pt x="16931" y="3696"/>
                </a:lnTo>
                <a:lnTo>
                  <a:pt x="16931" y="1204"/>
                </a:lnTo>
                <a:close/>
              </a:path>
              <a:path extrusionOk="0" h="118745" w="67310">
                <a:moveTo>
                  <a:pt x="48645" y="80070"/>
                </a:moveTo>
                <a:lnTo>
                  <a:pt x="16931" y="80070"/>
                </a:lnTo>
                <a:lnTo>
                  <a:pt x="21873" y="82541"/>
                </a:lnTo>
                <a:lnTo>
                  <a:pt x="27339" y="83777"/>
                </a:lnTo>
                <a:lnTo>
                  <a:pt x="32857" y="83683"/>
                </a:lnTo>
                <a:lnTo>
                  <a:pt x="41705" y="82673"/>
                </a:lnTo>
                <a:lnTo>
                  <a:pt x="48645" y="80070"/>
                </a:lnTo>
                <a:close/>
              </a:path>
              <a:path extrusionOk="0" h="118745" w="67310">
                <a:moveTo>
                  <a:pt x="62054" y="16973"/>
                </a:moveTo>
                <a:lnTo>
                  <a:pt x="39485" y="16973"/>
                </a:lnTo>
                <a:lnTo>
                  <a:pt x="44302" y="19622"/>
                </a:lnTo>
                <a:lnTo>
                  <a:pt x="46616" y="23779"/>
                </a:lnTo>
                <a:lnTo>
                  <a:pt x="49443" y="28616"/>
                </a:lnTo>
                <a:lnTo>
                  <a:pt x="49946" y="35224"/>
                </a:lnTo>
                <a:lnTo>
                  <a:pt x="49946" y="48993"/>
                </a:lnTo>
                <a:lnTo>
                  <a:pt x="49443" y="55286"/>
                </a:lnTo>
                <a:lnTo>
                  <a:pt x="46616" y="59945"/>
                </a:lnTo>
                <a:lnTo>
                  <a:pt x="44302" y="64081"/>
                </a:lnTo>
                <a:lnTo>
                  <a:pt x="39496" y="66919"/>
                </a:lnTo>
                <a:lnTo>
                  <a:pt x="61995" y="66919"/>
                </a:lnTo>
                <a:lnTo>
                  <a:pt x="64353" y="61687"/>
                </a:lnTo>
                <a:lnTo>
                  <a:pt x="65999" y="54936"/>
                </a:lnTo>
                <a:lnTo>
                  <a:pt x="66712" y="48282"/>
                </a:lnTo>
                <a:lnTo>
                  <a:pt x="66736" y="35224"/>
                </a:lnTo>
                <a:lnTo>
                  <a:pt x="66124" y="29220"/>
                </a:lnTo>
                <a:lnTo>
                  <a:pt x="64447" y="22301"/>
                </a:lnTo>
                <a:lnTo>
                  <a:pt x="62054" y="16973"/>
                </a:lnTo>
                <a:close/>
              </a:path>
              <a:path extrusionOk="0" h="118745" w="67310">
                <a:moveTo>
                  <a:pt x="27339" y="0"/>
                </a:moveTo>
                <a:lnTo>
                  <a:pt x="21873" y="1235"/>
                </a:lnTo>
                <a:lnTo>
                  <a:pt x="16931" y="3696"/>
                </a:lnTo>
                <a:lnTo>
                  <a:pt x="48638" y="3696"/>
                </a:lnTo>
                <a:lnTo>
                  <a:pt x="41704" y="1093"/>
                </a:lnTo>
                <a:lnTo>
                  <a:pt x="32857" y="83"/>
                </a:lnTo>
                <a:lnTo>
                  <a:pt x="2733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49" name="Google Shape;749;p93"/>
          <p:cNvSpPr/>
          <p:nvPr/>
        </p:nvSpPr>
        <p:spPr>
          <a:xfrm>
            <a:off x="789298" y="4844731"/>
            <a:ext cx="30337" cy="54029"/>
          </a:xfrm>
          <a:custGeom>
            <a:rect b="b" l="l" r="r" t="t"/>
            <a:pathLst>
              <a:path extrusionOk="0" h="118745" w="66675">
                <a:moveTo>
                  <a:pt x="16868" y="1204"/>
                </a:moveTo>
                <a:lnTo>
                  <a:pt x="0" y="1204"/>
                </a:lnTo>
                <a:lnTo>
                  <a:pt x="0" y="118404"/>
                </a:lnTo>
                <a:lnTo>
                  <a:pt x="16868" y="118404"/>
                </a:lnTo>
                <a:lnTo>
                  <a:pt x="16868" y="80070"/>
                </a:lnTo>
                <a:lnTo>
                  <a:pt x="48577" y="80070"/>
                </a:lnTo>
                <a:lnTo>
                  <a:pt x="49550" y="79705"/>
                </a:lnTo>
                <a:lnTo>
                  <a:pt x="56218" y="74870"/>
                </a:lnTo>
                <a:lnTo>
                  <a:pt x="61327" y="68259"/>
                </a:lnTo>
                <a:lnTo>
                  <a:pt x="61923" y="66919"/>
                </a:lnTo>
                <a:lnTo>
                  <a:pt x="26156" y="66919"/>
                </a:lnTo>
                <a:lnTo>
                  <a:pt x="21339" y="64081"/>
                </a:lnTo>
                <a:lnTo>
                  <a:pt x="16868" y="52469"/>
                </a:lnTo>
                <a:lnTo>
                  <a:pt x="16868" y="31234"/>
                </a:lnTo>
                <a:lnTo>
                  <a:pt x="26156" y="16973"/>
                </a:lnTo>
                <a:lnTo>
                  <a:pt x="61982" y="16973"/>
                </a:lnTo>
                <a:lnTo>
                  <a:pt x="61327" y="15517"/>
                </a:lnTo>
                <a:lnTo>
                  <a:pt x="56214" y="8900"/>
                </a:lnTo>
                <a:lnTo>
                  <a:pt x="49546" y="4062"/>
                </a:lnTo>
                <a:lnTo>
                  <a:pt x="48570" y="3696"/>
                </a:lnTo>
                <a:lnTo>
                  <a:pt x="16868" y="3696"/>
                </a:lnTo>
                <a:lnTo>
                  <a:pt x="16868" y="1204"/>
                </a:lnTo>
                <a:close/>
              </a:path>
              <a:path extrusionOk="0" h="118745" w="66675">
                <a:moveTo>
                  <a:pt x="48577" y="80070"/>
                </a:moveTo>
                <a:lnTo>
                  <a:pt x="16868" y="80070"/>
                </a:lnTo>
                <a:lnTo>
                  <a:pt x="21810" y="82541"/>
                </a:lnTo>
                <a:lnTo>
                  <a:pt x="27276" y="83777"/>
                </a:lnTo>
                <a:lnTo>
                  <a:pt x="32794" y="83683"/>
                </a:lnTo>
                <a:lnTo>
                  <a:pt x="41638" y="82673"/>
                </a:lnTo>
                <a:lnTo>
                  <a:pt x="48577" y="80070"/>
                </a:lnTo>
                <a:close/>
              </a:path>
              <a:path extrusionOk="0" h="118745" w="66675">
                <a:moveTo>
                  <a:pt x="61982" y="16973"/>
                </a:moveTo>
                <a:lnTo>
                  <a:pt x="39433" y="16973"/>
                </a:lnTo>
                <a:lnTo>
                  <a:pt x="44239" y="19622"/>
                </a:lnTo>
                <a:lnTo>
                  <a:pt x="46574" y="23779"/>
                </a:lnTo>
                <a:lnTo>
                  <a:pt x="49380" y="28616"/>
                </a:lnTo>
                <a:lnTo>
                  <a:pt x="49872" y="35224"/>
                </a:lnTo>
                <a:lnTo>
                  <a:pt x="49872" y="48993"/>
                </a:lnTo>
                <a:lnTo>
                  <a:pt x="49380" y="55286"/>
                </a:lnTo>
                <a:lnTo>
                  <a:pt x="46574" y="59945"/>
                </a:lnTo>
                <a:lnTo>
                  <a:pt x="44239" y="64081"/>
                </a:lnTo>
                <a:lnTo>
                  <a:pt x="39433" y="66919"/>
                </a:lnTo>
                <a:lnTo>
                  <a:pt x="61923" y="66919"/>
                </a:lnTo>
                <a:lnTo>
                  <a:pt x="64283" y="61687"/>
                </a:lnTo>
                <a:lnTo>
                  <a:pt x="65936" y="54936"/>
                </a:lnTo>
                <a:lnTo>
                  <a:pt x="66656" y="48282"/>
                </a:lnTo>
                <a:lnTo>
                  <a:pt x="66677" y="35224"/>
                </a:lnTo>
                <a:lnTo>
                  <a:pt x="66062" y="29220"/>
                </a:lnTo>
                <a:lnTo>
                  <a:pt x="64380" y="22301"/>
                </a:lnTo>
                <a:lnTo>
                  <a:pt x="61982" y="16973"/>
                </a:lnTo>
                <a:close/>
              </a:path>
              <a:path extrusionOk="0" h="118745" w="66675">
                <a:moveTo>
                  <a:pt x="27276" y="0"/>
                </a:moveTo>
                <a:lnTo>
                  <a:pt x="21810" y="1235"/>
                </a:lnTo>
                <a:lnTo>
                  <a:pt x="16868" y="3696"/>
                </a:lnTo>
                <a:lnTo>
                  <a:pt x="48570" y="3696"/>
                </a:lnTo>
                <a:lnTo>
                  <a:pt x="41636" y="1093"/>
                </a:lnTo>
                <a:lnTo>
                  <a:pt x="32794" y="83"/>
                </a:lnTo>
                <a:lnTo>
                  <a:pt x="27276"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50" name="Google Shape;750;p93"/>
          <p:cNvSpPr/>
          <p:nvPr/>
        </p:nvSpPr>
        <p:spPr>
          <a:xfrm>
            <a:off x="826097" y="4829299"/>
            <a:ext cx="39294" cy="52873"/>
          </a:xfrm>
          <a:custGeom>
            <a:rect b="b" l="l" r="r" t="t"/>
            <a:pathLst>
              <a:path extrusionOk="0" h="116204" w="86360">
                <a:moveTo>
                  <a:pt x="36669" y="0"/>
                </a:moveTo>
                <a:lnTo>
                  <a:pt x="0" y="0"/>
                </a:lnTo>
                <a:lnTo>
                  <a:pt x="0" y="115797"/>
                </a:lnTo>
                <a:lnTo>
                  <a:pt x="36669" y="115797"/>
                </a:lnTo>
                <a:lnTo>
                  <a:pt x="54033" y="114587"/>
                </a:lnTo>
                <a:lnTo>
                  <a:pt x="68441" y="109847"/>
                </a:lnTo>
                <a:lnTo>
                  <a:pt x="78992" y="99912"/>
                </a:lnTo>
                <a:lnTo>
                  <a:pt x="79475" y="98510"/>
                </a:lnTo>
                <a:lnTo>
                  <a:pt x="17591" y="98510"/>
                </a:lnTo>
                <a:lnTo>
                  <a:pt x="17591" y="17057"/>
                </a:lnTo>
                <a:lnTo>
                  <a:pt x="79417" y="17057"/>
                </a:lnTo>
                <a:lnTo>
                  <a:pt x="78992" y="15818"/>
                </a:lnTo>
                <a:lnTo>
                  <a:pt x="68441" y="5891"/>
                </a:lnTo>
                <a:lnTo>
                  <a:pt x="54033" y="1187"/>
                </a:lnTo>
                <a:lnTo>
                  <a:pt x="36669" y="0"/>
                </a:lnTo>
                <a:close/>
              </a:path>
              <a:path extrusionOk="0" h="116204" w="86360">
                <a:moveTo>
                  <a:pt x="79417" y="17057"/>
                </a:moveTo>
                <a:lnTo>
                  <a:pt x="36669" y="17057"/>
                </a:lnTo>
                <a:lnTo>
                  <a:pt x="55591" y="19304"/>
                </a:lnTo>
                <a:lnTo>
                  <a:pt x="64991" y="26450"/>
                </a:lnTo>
                <a:lnTo>
                  <a:pt x="68193" y="39104"/>
                </a:lnTo>
                <a:lnTo>
                  <a:pt x="68521" y="57872"/>
                </a:lnTo>
                <a:lnTo>
                  <a:pt x="68187" y="76608"/>
                </a:lnTo>
                <a:lnTo>
                  <a:pt x="64975" y="89201"/>
                </a:lnTo>
                <a:lnTo>
                  <a:pt x="55574" y="96289"/>
                </a:lnTo>
                <a:lnTo>
                  <a:pt x="36669" y="98510"/>
                </a:lnTo>
                <a:lnTo>
                  <a:pt x="79475" y="98510"/>
                </a:lnTo>
                <a:lnTo>
                  <a:pt x="84782" y="83117"/>
                </a:lnTo>
                <a:lnTo>
                  <a:pt x="85808" y="74730"/>
                </a:lnTo>
                <a:lnTo>
                  <a:pt x="86259" y="66270"/>
                </a:lnTo>
                <a:lnTo>
                  <a:pt x="86112" y="57820"/>
                </a:lnTo>
                <a:lnTo>
                  <a:pt x="86259" y="49422"/>
                </a:lnTo>
                <a:lnTo>
                  <a:pt x="85808" y="41014"/>
                </a:lnTo>
                <a:lnTo>
                  <a:pt x="84782" y="32679"/>
                </a:lnTo>
                <a:lnTo>
                  <a:pt x="79417" y="17057"/>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51" name="Google Shape;751;p93"/>
          <p:cNvSpPr/>
          <p:nvPr/>
        </p:nvSpPr>
        <p:spPr>
          <a:xfrm>
            <a:off x="872733" y="4844675"/>
            <a:ext cx="7801" cy="37560"/>
          </a:xfrm>
          <a:custGeom>
            <a:rect b="b" l="l" r="r" t="t"/>
            <a:pathLst>
              <a:path extrusionOk="0" h="82550" w="17144">
                <a:moveTo>
                  <a:pt x="0" y="0"/>
                </a:moveTo>
                <a:lnTo>
                  <a:pt x="17109" y="0"/>
                </a:lnTo>
                <a:lnTo>
                  <a:pt x="17109" y="81955"/>
                </a:lnTo>
                <a:lnTo>
                  <a:pt x="0" y="8195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52" name="Google Shape;752;p93"/>
          <p:cNvSpPr/>
          <p:nvPr/>
        </p:nvSpPr>
        <p:spPr>
          <a:xfrm>
            <a:off x="872733" y="4828926"/>
            <a:ext cx="7801" cy="8956"/>
          </a:xfrm>
          <a:custGeom>
            <a:rect b="b" l="l" r="r" t="t"/>
            <a:pathLst>
              <a:path extrusionOk="0" h="19684" w="17144">
                <a:moveTo>
                  <a:pt x="0" y="0"/>
                </a:moveTo>
                <a:lnTo>
                  <a:pt x="17109" y="0"/>
                </a:lnTo>
                <a:lnTo>
                  <a:pt x="17109" y="19685"/>
                </a:lnTo>
                <a:lnTo>
                  <a:pt x="0" y="1968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53" name="Google Shape;753;p93"/>
          <p:cNvSpPr/>
          <p:nvPr/>
        </p:nvSpPr>
        <p:spPr>
          <a:xfrm>
            <a:off x="888656" y="4844670"/>
            <a:ext cx="23114" cy="37560"/>
          </a:xfrm>
          <a:custGeom>
            <a:rect b="b" l="l" r="r" t="t"/>
            <a:pathLst>
              <a:path extrusionOk="0" h="82550" w="50800">
                <a:moveTo>
                  <a:pt x="16575" y="848"/>
                </a:moveTo>
                <a:lnTo>
                  <a:pt x="0" y="848"/>
                </a:lnTo>
                <a:lnTo>
                  <a:pt x="0" y="81976"/>
                </a:lnTo>
                <a:lnTo>
                  <a:pt x="16575" y="81976"/>
                </a:lnTo>
                <a:lnTo>
                  <a:pt x="16575" y="20250"/>
                </a:lnTo>
                <a:lnTo>
                  <a:pt x="25192" y="16261"/>
                </a:lnTo>
                <a:lnTo>
                  <a:pt x="44582" y="16261"/>
                </a:lnTo>
                <a:lnTo>
                  <a:pt x="50427" y="4324"/>
                </a:lnTo>
                <a:lnTo>
                  <a:pt x="48180" y="3329"/>
                </a:lnTo>
                <a:lnTo>
                  <a:pt x="16575" y="3329"/>
                </a:lnTo>
                <a:lnTo>
                  <a:pt x="16575" y="848"/>
                </a:lnTo>
                <a:close/>
              </a:path>
              <a:path extrusionOk="0" h="82550" w="50800">
                <a:moveTo>
                  <a:pt x="44582" y="16261"/>
                </a:moveTo>
                <a:lnTo>
                  <a:pt x="35171" y="16261"/>
                </a:lnTo>
                <a:lnTo>
                  <a:pt x="37988" y="16774"/>
                </a:lnTo>
                <a:lnTo>
                  <a:pt x="42951" y="19591"/>
                </a:lnTo>
                <a:lnTo>
                  <a:pt x="44582" y="16261"/>
                </a:lnTo>
                <a:close/>
              </a:path>
              <a:path extrusionOk="0" h="82550" w="50800">
                <a:moveTo>
                  <a:pt x="26679" y="0"/>
                </a:moveTo>
                <a:lnTo>
                  <a:pt x="21412" y="1130"/>
                </a:lnTo>
                <a:lnTo>
                  <a:pt x="16575" y="3329"/>
                </a:lnTo>
                <a:lnTo>
                  <a:pt x="48180" y="3329"/>
                </a:lnTo>
                <a:lnTo>
                  <a:pt x="42951" y="1015"/>
                </a:lnTo>
                <a:lnTo>
                  <a:pt x="37820" y="20"/>
                </a:lnTo>
                <a:lnTo>
                  <a:pt x="2667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54" name="Google Shape;754;p93"/>
          <p:cNvSpPr/>
          <p:nvPr/>
        </p:nvSpPr>
        <p:spPr>
          <a:xfrm>
            <a:off x="912366" y="4844744"/>
            <a:ext cx="31492" cy="38138"/>
          </a:xfrm>
          <a:custGeom>
            <a:rect b="b" l="l" r="r" t="t"/>
            <a:pathLst>
              <a:path extrusionOk="0" h="83820" w="69214">
                <a:moveTo>
                  <a:pt x="36009" y="0"/>
                </a:moveTo>
                <a:lnTo>
                  <a:pt x="2946" y="21123"/>
                </a:lnTo>
                <a:lnTo>
                  <a:pt x="0" y="41496"/>
                </a:lnTo>
                <a:lnTo>
                  <a:pt x="167" y="47587"/>
                </a:lnTo>
                <a:lnTo>
                  <a:pt x="27922" y="82395"/>
                </a:lnTo>
                <a:lnTo>
                  <a:pt x="37496" y="83306"/>
                </a:lnTo>
                <a:lnTo>
                  <a:pt x="45768" y="82550"/>
                </a:lnTo>
                <a:lnTo>
                  <a:pt x="53656" y="80129"/>
                </a:lnTo>
                <a:lnTo>
                  <a:pt x="61142" y="75810"/>
                </a:lnTo>
                <a:lnTo>
                  <a:pt x="68207" y="69359"/>
                </a:lnTo>
                <a:lnTo>
                  <a:pt x="65089" y="67045"/>
                </a:lnTo>
                <a:lnTo>
                  <a:pt x="29370" y="67045"/>
                </a:lnTo>
                <a:lnTo>
                  <a:pt x="23402" y="63715"/>
                </a:lnTo>
                <a:lnTo>
                  <a:pt x="20575" y="59589"/>
                </a:lnTo>
                <a:lnTo>
                  <a:pt x="18585" y="56584"/>
                </a:lnTo>
                <a:lnTo>
                  <a:pt x="17601" y="52281"/>
                </a:lnTo>
                <a:lnTo>
                  <a:pt x="17266" y="47799"/>
                </a:lnTo>
                <a:lnTo>
                  <a:pt x="68689" y="47768"/>
                </a:lnTo>
                <a:lnTo>
                  <a:pt x="68829" y="39436"/>
                </a:lnTo>
                <a:lnTo>
                  <a:pt x="68549" y="31381"/>
                </a:lnTo>
                <a:lnTo>
                  <a:pt x="17706" y="31381"/>
                </a:lnTo>
                <a:lnTo>
                  <a:pt x="19534" y="22086"/>
                </a:lnTo>
                <a:lnTo>
                  <a:pt x="24836" y="16439"/>
                </a:lnTo>
                <a:lnTo>
                  <a:pt x="64540" y="16439"/>
                </a:lnTo>
                <a:lnTo>
                  <a:pt x="63715" y="14585"/>
                </a:lnTo>
                <a:lnTo>
                  <a:pt x="58361" y="8251"/>
                </a:lnTo>
                <a:lnTo>
                  <a:pt x="51857" y="3688"/>
                </a:lnTo>
                <a:lnTo>
                  <a:pt x="44355" y="927"/>
                </a:lnTo>
                <a:lnTo>
                  <a:pt x="36009" y="0"/>
                </a:lnTo>
                <a:close/>
              </a:path>
              <a:path extrusionOk="0" h="83820" w="69214">
                <a:moveTo>
                  <a:pt x="54595" y="59254"/>
                </a:moveTo>
                <a:lnTo>
                  <a:pt x="49286" y="65055"/>
                </a:lnTo>
                <a:lnTo>
                  <a:pt x="43977" y="67045"/>
                </a:lnTo>
                <a:lnTo>
                  <a:pt x="65089" y="67045"/>
                </a:lnTo>
                <a:lnTo>
                  <a:pt x="54595" y="59254"/>
                </a:lnTo>
                <a:close/>
              </a:path>
              <a:path extrusionOk="0" h="83820" w="69214">
                <a:moveTo>
                  <a:pt x="64540" y="16439"/>
                </a:moveTo>
                <a:lnTo>
                  <a:pt x="41935" y="16439"/>
                </a:lnTo>
                <a:lnTo>
                  <a:pt x="46071" y="18585"/>
                </a:lnTo>
                <a:lnTo>
                  <a:pt x="49401" y="23402"/>
                </a:lnTo>
                <a:lnTo>
                  <a:pt x="50616" y="25915"/>
                </a:lnTo>
                <a:lnTo>
                  <a:pt x="51286" y="28616"/>
                </a:lnTo>
                <a:lnTo>
                  <a:pt x="51432" y="31381"/>
                </a:lnTo>
                <a:lnTo>
                  <a:pt x="68549" y="31381"/>
                </a:lnTo>
                <a:lnTo>
                  <a:pt x="68522" y="30623"/>
                </a:lnTo>
                <a:lnTo>
                  <a:pt x="67056" y="22086"/>
                </a:lnTo>
                <a:lnTo>
                  <a:pt x="64540" y="1643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55" name="Google Shape;755;p93"/>
          <p:cNvSpPr/>
          <p:nvPr/>
        </p:nvSpPr>
        <p:spPr>
          <a:xfrm>
            <a:off x="947794" y="4844134"/>
            <a:ext cx="31492" cy="38716"/>
          </a:xfrm>
          <a:custGeom>
            <a:rect b="b" l="l" r="r" t="t"/>
            <a:pathLst>
              <a:path extrusionOk="0" h="85090" w="69214">
                <a:moveTo>
                  <a:pt x="37496" y="0"/>
                </a:moveTo>
                <a:lnTo>
                  <a:pt x="21698" y="3180"/>
                </a:lnTo>
                <a:lnTo>
                  <a:pt x="9913" y="12008"/>
                </a:lnTo>
                <a:lnTo>
                  <a:pt x="2545" y="25413"/>
                </a:lnTo>
                <a:lnTo>
                  <a:pt x="0" y="42323"/>
                </a:lnTo>
                <a:lnTo>
                  <a:pt x="2545" y="59202"/>
                </a:lnTo>
                <a:lnTo>
                  <a:pt x="9913" y="72550"/>
                </a:lnTo>
                <a:lnTo>
                  <a:pt x="21698" y="81323"/>
                </a:lnTo>
                <a:lnTo>
                  <a:pt x="37496" y="84479"/>
                </a:lnTo>
                <a:lnTo>
                  <a:pt x="45589" y="83716"/>
                </a:lnTo>
                <a:lnTo>
                  <a:pt x="52968" y="81254"/>
                </a:lnTo>
                <a:lnTo>
                  <a:pt x="60412" y="76427"/>
                </a:lnTo>
                <a:lnTo>
                  <a:pt x="68699" y="68647"/>
                </a:lnTo>
                <a:lnTo>
                  <a:pt x="30522" y="68542"/>
                </a:lnTo>
                <a:lnTo>
                  <a:pt x="25224" y="66050"/>
                </a:lnTo>
                <a:lnTo>
                  <a:pt x="21737" y="61076"/>
                </a:lnTo>
                <a:lnTo>
                  <a:pt x="18742" y="57097"/>
                </a:lnTo>
                <a:lnTo>
                  <a:pt x="17423" y="51579"/>
                </a:lnTo>
                <a:lnTo>
                  <a:pt x="17423" y="33056"/>
                </a:lnTo>
                <a:lnTo>
                  <a:pt x="18742" y="27391"/>
                </a:lnTo>
                <a:lnTo>
                  <a:pt x="21737" y="23423"/>
                </a:lnTo>
                <a:lnTo>
                  <a:pt x="25224" y="18596"/>
                </a:lnTo>
                <a:lnTo>
                  <a:pt x="30522" y="15936"/>
                </a:lnTo>
                <a:lnTo>
                  <a:pt x="68699" y="15936"/>
                </a:lnTo>
                <a:lnTo>
                  <a:pt x="60425" y="8057"/>
                </a:lnTo>
                <a:lnTo>
                  <a:pt x="52980" y="3177"/>
                </a:lnTo>
                <a:lnTo>
                  <a:pt x="45593" y="693"/>
                </a:lnTo>
                <a:lnTo>
                  <a:pt x="37496" y="0"/>
                </a:lnTo>
                <a:close/>
              </a:path>
              <a:path extrusionOk="0" h="85090" w="69214">
                <a:moveTo>
                  <a:pt x="56249" y="57705"/>
                </a:moveTo>
                <a:lnTo>
                  <a:pt x="47286" y="67202"/>
                </a:lnTo>
                <a:lnTo>
                  <a:pt x="43632" y="68542"/>
                </a:lnTo>
                <a:lnTo>
                  <a:pt x="68580" y="68542"/>
                </a:lnTo>
                <a:lnTo>
                  <a:pt x="56249" y="57705"/>
                </a:lnTo>
                <a:close/>
              </a:path>
              <a:path extrusionOk="0" h="85090" w="69214">
                <a:moveTo>
                  <a:pt x="68699" y="15936"/>
                </a:moveTo>
                <a:lnTo>
                  <a:pt x="43632" y="15936"/>
                </a:lnTo>
                <a:lnTo>
                  <a:pt x="47286" y="17266"/>
                </a:lnTo>
                <a:lnTo>
                  <a:pt x="56249" y="26899"/>
                </a:lnTo>
                <a:lnTo>
                  <a:pt x="68699" y="15936"/>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56" name="Google Shape;756;p93"/>
          <p:cNvSpPr/>
          <p:nvPr/>
        </p:nvSpPr>
        <p:spPr>
          <a:xfrm>
            <a:off x="983472" y="4834710"/>
            <a:ext cx="14157" cy="47384"/>
          </a:xfrm>
          <a:custGeom>
            <a:rect b="b" l="l" r="r" t="t"/>
            <a:pathLst>
              <a:path extrusionOk="0" h="104140" w="31114">
                <a:moveTo>
                  <a:pt x="16250" y="0"/>
                </a:moveTo>
                <a:lnTo>
                  <a:pt x="0" y="2774"/>
                </a:lnTo>
                <a:lnTo>
                  <a:pt x="40" y="87212"/>
                </a:lnTo>
                <a:lnTo>
                  <a:pt x="167" y="91117"/>
                </a:lnTo>
                <a:lnTo>
                  <a:pt x="2984" y="95588"/>
                </a:lnTo>
                <a:lnTo>
                  <a:pt x="6282" y="100907"/>
                </a:lnTo>
                <a:lnTo>
                  <a:pt x="12156" y="104070"/>
                </a:lnTo>
                <a:lnTo>
                  <a:pt x="18407" y="103892"/>
                </a:lnTo>
                <a:lnTo>
                  <a:pt x="28857" y="103892"/>
                </a:lnTo>
                <a:lnTo>
                  <a:pt x="28857" y="87212"/>
                </a:lnTo>
                <a:lnTo>
                  <a:pt x="17549" y="87212"/>
                </a:lnTo>
                <a:lnTo>
                  <a:pt x="16742" y="86719"/>
                </a:lnTo>
                <a:lnTo>
                  <a:pt x="16418" y="85924"/>
                </a:lnTo>
                <a:lnTo>
                  <a:pt x="16198" y="84740"/>
                </a:lnTo>
                <a:lnTo>
                  <a:pt x="16250" y="37182"/>
                </a:lnTo>
                <a:lnTo>
                  <a:pt x="30700" y="37182"/>
                </a:lnTo>
                <a:lnTo>
                  <a:pt x="30700" y="21915"/>
                </a:lnTo>
                <a:lnTo>
                  <a:pt x="16250" y="21915"/>
                </a:lnTo>
                <a:lnTo>
                  <a:pt x="16250" y="0"/>
                </a:lnTo>
                <a:close/>
              </a:path>
              <a:path extrusionOk="0" h="104140" w="31114">
                <a:moveTo>
                  <a:pt x="28857" y="87128"/>
                </a:moveTo>
                <a:lnTo>
                  <a:pt x="18407" y="87128"/>
                </a:lnTo>
                <a:lnTo>
                  <a:pt x="17549" y="87212"/>
                </a:lnTo>
                <a:lnTo>
                  <a:pt x="28857" y="87212"/>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57" name="Google Shape;757;p93"/>
          <p:cNvSpPr txBox="1"/>
          <p:nvPr/>
        </p:nvSpPr>
        <p:spPr>
          <a:xfrm>
            <a:off x="1053198"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758" name="Google Shape;758;p93"/>
          <p:cNvSpPr txBox="1"/>
          <p:nvPr/>
        </p:nvSpPr>
        <p:spPr>
          <a:xfrm>
            <a:off x="1621212"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759" name="Google Shape;759;p93"/>
          <p:cNvSpPr txBox="1"/>
          <p:nvPr/>
        </p:nvSpPr>
        <p:spPr>
          <a:xfrm>
            <a:off x="1702565" y="4813235"/>
            <a:ext cx="815700" cy="84600"/>
          </a:xfrm>
          <a:prstGeom prst="rect">
            <a:avLst/>
          </a:prstGeom>
          <a:noFill/>
          <a:ln>
            <a:noFill/>
          </a:ln>
        </p:spPr>
        <p:txBody>
          <a:bodyPr anchorCtr="0" anchor="t" bIns="0" lIns="0" spcFirstLastPara="1" rIns="0" wrap="square" tIns="9225">
            <a:noAutofit/>
          </a:bodyPr>
          <a:lstStyle/>
          <a:p>
            <a:pPr indent="0" lvl="0" marL="1270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Proprietary &amp; Confidential</a:t>
            </a:r>
            <a:endParaRPr sz="600">
              <a:latin typeface="Open Sans Light"/>
              <a:ea typeface="Open Sans Light"/>
              <a:cs typeface="Open Sans Light"/>
              <a:sym typeface="Open Sans Light"/>
            </a:endParaRPr>
          </a:p>
        </p:txBody>
      </p:sp>
      <p:sp>
        <p:nvSpPr>
          <p:cNvPr id="760" name="Google Shape;760;p93"/>
          <p:cNvSpPr txBox="1"/>
          <p:nvPr>
            <p:ph idx="1" type="subTitle"/>
          </p:nvPr>
        </p:nvSpPr>
        <p:spPr>
          <a:xfrm>
            <a:off x="1865549" y="66313"/>
            <a:ext cx="5412900" cy="157800"/>
          </a:xfrm>
          <a:prstGeom prst="rect">
            <a:avLst/>
          </a:prstGeom>
        </p:spPr>
        <p:txBody>
          <a:bodyPr anchorCtr="0" anchor="t" bIns="0" lIns="0" spcFirstLastPara="1" rIns="0" wrap="square" tIns="0">
            <a:noAutofit/>
          </a:bodyPr>
          <a:lstStyle>
            <a:lvl1pPr lvl="0" rtl="0" algn="ctr">
              <a:spcBef>
                <a:spcPts val="0"/>
              </a:spcBef>
              <a:spcAft>
                <a:spcPts val="0"/>
              </a:spcAft>
              <a:buNone/>
              <a:defRPr sz="900">
                <a:solidFill>
                  <a:srgbClr val="000000"/>
                </a:solidFill>
                <a:latin typeface="Open Sans ExtraBold"/>
                <a:ea typeface="Open Sans ExtraBold"/>
                <a:cs typeface="Open Sans ExtraBold"/>
                <a:sym typeface="Open Sans ExtraBold"/>
              </a:defRPr>
            </a:lvl1pPr>
            <a:lvl2pPr lvl="1"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2pPr>
            <a:lvl3pPr lvl="2"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3pPr>
            <a:lvl4pPr lvl="3"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4pPr>
            <a:lvl5pPr lvl="4"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5pPr>
            <a:lvl6pPr lvl="5"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6pPr>
            <a:lvl7pPr lvl="6"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7pPr>
            <a:lvl8pPr lvl="7"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8pPr>
            <a:lvl9pPr lvl="8" rtl="0" algn="ctr">
              <a:spcBef>
                <a:spcPts val="1000"/>
              </a:spcBef>
              <a:spcAft>
                <a:spcPts val="1000"/>
              </a:spcAft>
              <a:buNone/>
              <a:defRPr sz="900">
                <a:solidFill>
                  <a:srgbClr val="000000"/>
                </a:solidFill>
                <a:latin typeface="Open Sans ExtraBold"/>
                <a:ea typeface="Open Sans ExtraBold"/>
                <a:cs typeface="Open Sans ExtraBold"/>
                <a:sym typeface="Open Sans ExtraBold"/>
              </a:defRPr>
            </a:lvl9pPr>
          </a:lstStyle>
          <a:p/>
        </p:txBody>
      </p:sp>
      <p:sp>
        <p:nvSpPr>
          <p:cNvPr id="761" name="Google Shape;761;p93"/>
          <p:cNvSpPr txBox="1"/>
          <p:nvPr>
            <p:ph idx="2" type="subTitle"/>
          </p:nvPr>
        </p:nvSpPr>
        <p:spPr>
          <a:xfrm>
            <a:off x="111029" y="264750"/>
            <a:ext cx="8921700" cy="561900"/>
          </a:xfrm>
          <a:prstGeom prst="rect">
            <a:avLst/>
          </a:prstGeom>
        </p:spPr>
        <p:txBody>
          <a:bodyPr anchorCtr="0" anchor="t" bIns="0" lIns="0" spcFirstLastPara="1" rIns="0" wrap="square" tIns="0">
            <a:noAutofit/>
          </a:bodyPr>
          <a:lstStyle>
            <a:lvl1pPr lvl="0" rtl="0" algn="ctr">
              <a:spcBef>
                <a:spcPts val="0"/>
              </a:spcBef>
              <a:spcAft>
                <a:spcPts val="0"/>
              </a:spcAft>
              <a:buNone/>
              <a:defRPr sz="3400">
                <a:solidFill>
                  <a:srgbClr val="000000"/>
                </a:solidFill>
                <a:latin typeface="Open Sans Light"/>
                <a:ea typeface="Open Sans Light"/>
                <a:cs typeface="Open Sans Light"/>
                <a:sym typeface="Open Sans Light"/>
              </a:defRPr>
            </a:lvl1pPr>
            <a:lvl2pPr lvl="1" rtl="0" algn="ctr">
              <a:spcBef>
                <a:spcPts val="1000"/>
              </a:spcBef>
              <a:spcAft>
                <a:spcPts val="0"/>
              </a:spcAft>
              <a:buNone/>
              <a:defRPr sz="3400">
                <a:solidFill>
                  <a:srgbClr val="000000"/>
                </a:solidFill>
                <a:latin typeface="Open Sans Light"/>
                <a:ea typeface="Open Sans Light"/>
                <a:cs typeface="Open Sans Light"/>
                <a:sym typeface="Open Sans Light"/>
              </a:defRPr>
            </a:lvl2pPr>
            <a:lvl3pPr lvl="2" rtl="0" algn="ctr">
              <a:spcBef>
                <a:spcPts val="1000"/>
              </a:spcBef>
              <a:spcAft>
                <a:spcPts val="0"/>
              </a:spcAft>
              <a:buNone/>
              <a:defRPr sz="3400">
                <a:solidFill>
                  <a:srgbClr val="000000"/>
                </a:solidFill>
                <a:latin typeface="Open Sans Light"/>
                <a:ea typeface="Open Sans Light"/>
                <a:cs typeface="Open Sans Light"/>
                <a:sym typeface="Open Sans Light"/>
              </a:defRPr>
            </a:lvl3pPr>
            <a:lvl4pPr lvl="3" rtl="0" algn="ctr">
              <a:spcBef>
                <a:spcPts val="1000"/>
              </a:spcBef>
              <a:spcAft>
                <a:spcPts val="0"/>
              </a:spcAft>
              <a:buNone/>
              <a:defRPr sz="3400">
                <a:solidFill>
                  <a:srgbClr val="000000"/>
                </a:solidFill>
                <a:latin typeface="Open Sans Light"/>
                <a:ea typeface="Open Sans Light"/>
                <a:cs typeface="Open Sans Light"/>
                <a:sym typeface="Open Sans Light"/>
              </a:defRPr>
            </a:lvl4pPr>
            <a:lvl5pPr lvl="4" rtl="0" algn="ctr">
              <a:spcBef>
                <a:spcPts val="1000"/>
              </a:spcBef>
              <a:spcAft>
                <a:spcPts val="0"/>
              </a:spcAft>
              <a:buNone/>
              <a:defRPr sz="3400">
                <a:solidFill>
                  <a:srgbClr val="000000"/>
                </a:solidFill>
                <a:latin typeface="Open Sans Light"/>
                <a:ea typeface="Open Sans Light"/>
                <a:cs typeface="Open Sans Light"/>
                <a:sym typeface="Open Sans Light"/>
              </a:defRPr>
            </a:lvl5pPr>
            <a:lvl6pPr lvl="5" rtl="0" algn="ctr">
              <a:spcBef>
                <a:spcPts val="1000"/>
              </a:spcBef>
              <a:spcAft>
                <a:spcPts val="0"/>
              </a:spcAft>
              <a:buNone/>
              <a:defRPr sz="3400">
                <a:solidFill>
                  <a:srgbClr val="000000"/>
                </a:solidFill>
                <a:latin typeface="Open Sans Light"/>
                <a:ea typeface="Open Sans Light"/>
                <a:cs typeface="Open Sans Light"/>
                <a:sym typeface="Open Sans Light"/>
              </a:defRPr>
            </a:lvl6pPr>
            <a:lvl7pPr lvl="6" rtl="0" algn="ctr">
              <a:spcBef>
                <a:spcPts val="1000"/>
              </a:spcBef>
              <a:spcAft>
                <a:spcPts val="0"/>
              </a:spcAft>
              <a:buNone/>
              <a:defRPr sz="3400">
                <a:solidFill>
                  <a:srgbClr val="000000"/>
                </a:solidFill>
                <a:latin typeface="Open Sans Light"/>
                <a:ea typeface="Open Sans Light"/>
                <a:cs typeface="Open Sans Light"/>
                <a:sym typeface="Open Sans Light"/>
              </a:defRPr>
            </a:lvl7pPr>
            <a:lvl8pPr lvl="7" rtl="0" algn="ctr">
              <a:spcBef>
                <a:spcPts val="1000"/>
              </a:spcBef>
              <a:spcAft>
                <a:spcPts val="0"/>
              </a:spcAft>
              <a:buNone/>
              <a:defRPr sz="3400">
                <a:solidFill>
                  <a:srgbClr val="000000"/>
                </a:solidFill>
                <a:latin typeface="Open Sans Light"/>
                <a:ea typeface="Open Sans Light"/>
                <a:cs typeface="Open Sans Light"/>
                <a:sym typeface="Open Sans Light"/>
              </a:defRPr>
            </a:lvl8pPr>
            <a:lvl9pPr lvl="8" rtl="0" algn="ctr">
              <a:spcBef>
                <a:spcPts val="1000"/>
              </a:spcBef>
              <a:spcAft>
                <a:spcPts val="1000"/>
              </a:spcAft>
              <a:buNone/>
              <a:defRPr sz="3400">
                <a:solidFill>
                  <a:srgbClr val="000000"/>
                </a:solidFill>
                <a:latin typeface="Open Sans Light"/>
                <a:ea typeface="Open Sans Light"/>
                <a:cs typeface="Open Sans Light"/>
                <a:sym typeface="Open Sans Light"/>
              </a:defRPr>
            </a:lvl9pPr>
          </a:lstStyle>
          <a:p/>
        </p:txBody>
      </p:sp>
      <p:sp>
        <p:nvSpPr>
          <p:cNvPr id="762" name="Google Shape;762;p93"/>
          <p:cNvSpPr txBox="1"/>
          <p:nvPr>
            <p:ph idx="12" type="sldNum"/>
          </p:nvPr>
        </p:nvSpPr>
        <p:spPr>
          <a:xfrm>
            <a:off x="8447168" y="4774827"/>
            <a:ext cx="339000" cy="107700"/>
          </a:xfrm>
          <a:prstGeom prst="rect">
            <a:avLst/>
          </a:prstGeom>
        </p:spPr>
        <p:txBody>
          <a:bodyPr anchorCtr="0" anchor="ctr" bIns="0" lIns="0" spcFirstLastPara="1" rIns="0" wrap="square" tIns="0">
            <a:spAutoFit/>
          </a:bodyPr>
          <a:lstStyle>
            <a:lvl1pPr lvl="0" rtl="0">
              <a:buNone/>
              <a:defRPr>
                <a:latin typeface="Open Sans"/>
                <a:ea typeface="Open Sans"/>
                <a:cs typeface="Open Sans"/>
                <a:sym typeface="Open Sans"/>
              </a:defRPr>
            </a:lvl1pPr>
            <a:lvl2pPr lvl="1" rtl="0">
              <a:buNone/>
              <a:defRPr>
                <a:latin typeface="Open Sans"/>
                <a:ea typeface="Open Sans"/>
                <a:cs typeface="Open Sans"/>
                <a:sym typeface="Open Sans"/>
              </a:defRPr>
            </a:lvl2pPr>
            <a:lvl3pPr lvl="2" rtl="0">
              <a:buNone/>
              <a:defRPr>
                <a:latin typeface="Open Sans"/>
                <a:ea typeface="Open Sans"/>
                <a:cs typeface="Open Sans"/>
                <a:sym typeface="Open Sans"/>
              </a:defRPr>
            </a:lvl3pPr>
            <a:lvl4pPr lvl="3" rtl="0">
              <a:buNone/>
              <a:defRPr>
                <a:latin typeface="Open Sans"/>
                <a:ea typeface="Open Sans"/>
                <a:cs typeface="Open Sans"/>
                <a:sym typeface="Open Sans"/>
              </a:defRPr>
            </a:lvl4pPr>
            <a:lvl5pPr lvl="4" rtl="0">
              <a:buNone/>
              <a:defRPr>
                <a:latin typeface="Open Sans"/>
                <a:ea typeface="Open Sans"/>
                <a:cs typeface="Open Sans"/>
                <a:sym typeface="Open Sans"/>
              </a:defRPr>
            </a:lvl5pPr>
            <a:lvl6pPr lvl="5" rtl="0">
              <a:buNone/>
              <a:defRPr>
                <a:latin typeface="Open Sans"/>
                <a:ea typeface="Open Sans"/>
                <a:cs typeface="Open Sans"/>
                <a:sym typeface="Open Sans"/>
              </a:defRPr>
            </a:lvl6pPr>
            <a:lvl7pPr lvl="6" rtl="0">
              <a:buNone/>
              <a:defRPr>
                <a:latin typeface="Open Sans"/>
                <a:ea typeface="Open Sans"/>
                <a:cs typeface="Open Sans"/>
                <a:sym typeface="Open Sans"/>
              </a:defRPr>
            </a:lvl7pPr>
            <a:lvl8pPr lvl="7" rtl="0">
              <a:buNone/>
              <a:defRPr>
                <a:latin typeface="Open Sans"/>
                <a:ea typeface="Open Sans"/>
                <a:cs typeface="Open Sans"/>
                <a:sym typeface="Open Sans"/>
              </a:defRPr>
            </a:lvl8pPr>
            <a:lvl9pPr lvl="8" rtl="0">
              <a:buNone/>
              <a:defRPr>
                <a:latin typeface="Open Sans"/>
                <a:ea typeface="Open Sans"/>
                <a:cs typeface="Open Sans"/>
                <a:sym typeface="Open Sans"/>
              </a:defRPr>
            </a:lvl9pPr>
          </a:lstStyle>
          <a:p>
            <a:pPr indent="0" lvl="0" marL="0" rtl="0" algn="l">
              <a:spcBef>
                <a:spcPts val="0"/>
              </a:spcBef>
              <a:spcAft>
                <a:spcPts val="0"/>
              </a:spcAft>
              <a:buNone/>
            </a:pPr>
            <a:fld id="{00000000-1234-1234-1234-123412341234}" type="slidenum">
              <a:rPr lang="en"/>
              <a:t>‹#›</a:t>
            </a:fld>
            <a:endParaRPr sz="600">
              <a:solidFill>
                <a:srgbClr val="000000"/>
              </a:solidFill>
            </a:endParaRPr>
          </a:p>
        </p:txBody>
      </p:sp>
      <p:sp>
        <p:nvSpPr>
          <p:cNvPr id="763" name="Google Shape;763;p93"/>
          <p:cNvSpPr txBox="1"/>
          <p:nvPr/>
        </p:nvSpPr>
        <p:spPr>
          <a:xfrm>
            <a:off x="1109671" y="4813238"/>
            <a:ext cx="486600" cy="84600"/>
          </a:xfrm>
          <a:prstGeom prst="rect">
            <a:avLst/>
          </a:prstGeom>
          <a:noFill/>
          <a:ln>
            <a:noFill/>
          </a:ln>
        </p:spPr>
        <p:txBody>
          <a:bodyPr anchorCtr="0" anchor="t" bIns="0" lIns="0" spcFirstLastPara="1" rIns="0" wrap="square" tIns="9225">
            <a:noAutofit/>
          </a:bodyPr>
          <a:lstStyle/>
          <a:p>
            <a:pPr indent="0" lvl="0" marL="12700" marR="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Town Hall 2023</a:t>
            </a:r>
            <a:endParaRPr sz="500">
              <a:solidFill>
                <a:srgbClr val="3F4041"/>
              </a:solidFill>
              <a:latin typeface="Open Sans Light"/>
              <a:ea typeface="Open Sans Light"/>
              <a:cs typeface="Open Sans Light"/>
              <a:sym typeface="Open Sans Light"/>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_2">
    <p:bg>
      <p:bgPr>
        <a:blipFill>
          <a:blip r:embed="rId2">
            <a:alphaModFix/>
          </a:blip>
          <a:stretch>
            <a:fillRect/>
          </a:stretch>
        </a:blipFill>
      </p:bgPr>
    </p:bg>
    <p:spTree>
      <p:nvGrpSpPr>
        <p:cNvPr id="764" name="Shape 764"/>
        <p:cNvGrpSpPr/>
        <p:nvPr/>
      </p:nvGrpSpPr>
      <p:grpSpPr>
        <a:xfrm>
          <a:off x="0" y="0"/>
          <a:ext cx="0" cy="0"/>
          <a:chOff x="0" y="0"/>
          <a:chExt cx="0" cy="0"/>
        </a:xfrm>
      </p:grpSpPr>
      <p:sp>
        <p:nvSpPr>
          <p:cNvPr id="765" name="Google Shape;765;p94"/>
          <p:cNvSpPr/>
          <p:nvPr/>
        </p:nvSpPr>
        <p:spPr>
          <a:xfrm>
            <a:off x="571500" y="2094591"/>
            <a:ext cx="285900" cy="96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66" name="Google Shape;766;p94"/>
          <p:cNvSpPr/>
          <p:nvPr/>
        </p:nvSpPr>
        <p:spPr>
          <a:xfrm>
            <a:off x="571501" y="4800263"/>
            <a:ext cx="114600" cy="114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67" name="Google Shape;767;p94"/>
          <p:cNvSpPr/>
          <p:nvPr/>
        </p:nvSpPr>
        <p:spPr>
          <a:xfrm>
            <a:off x="700002" y="4829300"/>
            <a:ext cx="49406" cy="52873"/>
          </a:xfrm>
          <a:custGeom>
            <a:rect b="b" l="l" r="r" t="t"/>
            <a:pathLst>
              <a:path extrusionOk="0" h="116204" w="108585">
                <a:moveTo>
                  <a:pt x="62542" y="0"/>
                </a:moveTo>
                <a:lnTo>
                  <a:pt x="45946" y="0"/>
                </a:lnTo>
                <a:lnTo>
                  <a:pt x="0" y="115818"/>
                </a:lnTo>
                <a:lnTo>
                  <a:pt x="18925" y="115807"/>
                </a:lnTo>
                <a:lnTo>
                  <a:pt x="31873" y="83295"/>
                </a:lnTo>
                <a:lnTo>
                  <a:pt x="95604" y="83295"/>
                </a:lnTo>
                <a:lnTo>
                  <a:pt x="88934" y="66490"/>
                </a:lnTo>
                <a:lnTo>
                  <a:pt x="38480" y="66490"/>
                </a:lnTo>
                <a:lnTo>
                  <a:pt x="54239" y="26679"/>
                </a:lnTo>
                <a:lnTo>
                  <a:pt x="73132" y="26679"/>
                </a:lnTo>
                <a:lnTo>
                  <a:pt x="62542" y="0"/>
                </a:lnTo>
                <a:close/>
              </a:path>
              <a:path extrusionOk="0" h="116204" w="108585">
                <a:moveTo>
                  <a:pt x="95604" y="83295"/>
                </a:moveTo>
                <a:lnTo>
                  <a:pt x="76646" y="83295"/>
                </a:lnTo>
                <a:lnTo>
                  <a:pt x="89578" y="115818"/>
                </a:lnTo>
                <a:lnTo>
                  <a:pt x="108509" y="115807"/>
                </a:lnTo>
                <a:lnTo>
                  <a:pt x="95604" y="83295"/>
                </a:lnTo>
                <a:close/>
              </a:path>
              <a:path extrusionOk="0" h="116204" w="108585">
                <a:moveTo>
                  <a:pt x="73132" y="26679"/>
                </a:moveTo>
                <a:lnTo>
                  <a:pt x="54239" y="26679"/>
                </a:lnTo>
                <a:lnTo>
                  <a:pt x="70008" y="66490"/>
                </a:lnTo>
                <a:lnTo>
                  <a:pt x="88934" y="66490"/>
                </a:lnTo>
                <a:lnTo>
                  <a:pt x="73132" y="2667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68" name="Google Shape;768;p94"/>
          <p:cNvSpPr/>
          <p:nvPr/>
        </p:nvSpPr>
        <p:spPr>
          <a:xfrm>
            <a:off x="753251" y="4844731"/>
            <a:ext cx="30626" cy="54029"/>
          </a:xfrm>
          <a:custGeom>
            <a:rect b="b" l="l" r="r" t="t"/>
            <a:pathLst>
              <a:path extrusionOk="0" h="118745" w="67310">
                <a:moveTo>
                  <a:pt x="16931" y="1204"/>
                </a:moveTo>
                <a:lnTo>
                  <a:pt x="0" y="1204"/>
                </a:lnTo>
                <a:lnTo>
                  <a:pt x="0" y="118404"/>
                </a:lnTo>
                <a:lnTo>
                  <a:pt x="16931" y="118404"/>
                </a:lnTo>
                <a:lnTo>
                  <a:pt x="16931" y="80070"/>
                </a:lnTo>
                <a:lnTo>
                  <a:pt x="48645" y="80070"/>
                </a:lnTo>
                <a:lnTo>
                  <a:pt x="49618" y="79705"/>
                </a:lnTo>
                <a:lnTo>
                  <a:pt x="56287" y="74870"/>
                </a:lnTo>
                <a:lnTo>
                  <a:pt x="61401" y="68259"/>
                </a:lnTo>
                <a:lnTo>
                  <a:pt x="61995" y="66919"/>
                </a:lnTo>
                <a:lnTo>
                  <a:pt x="26219" y="66919"/>
                </a:lnTo>
                <a:lnTo>
                  <a:pt x="21402" y="64081"/>
                </a:lnTo>
                <a:lnTo>
                  <a:pt x="16931" y="52469"/>
                </a:lnTo>
                <a:lnTo>
                  <a:pt x="16931" y="31234"/>
                </a:lnTo>
                <a:lnTo>
                  <a:pt x="26240" y="16973"/>
                </a:lnTo>
                <a:lnTo>
                  <a:pt x="62054" y="16973"/>
                </a:lnTo>
                <a:lnTo>
                  <a:pt x="61401" y="15517"/>
                </a:lnTo>
                <a:lnTo>
                  <a:pt x="56283" y="8900"/>
                </a:lnTo>
                <a:lnTo>
                  <a:pt x="49614" y="4062"/>
                </a:lnTo>
                <a:lnTo>
                  <a:pt x="48638" y="3696"/>
                </a:lnTo>
                <a:lnTo>
                  <a:pt x="16931" y="3696"/>
                </a:lnTo>
                <a:lnTo>
                  <a:pt x="16931" y="1204"/>
                </a:lnTo>
                <a:close/>
              </a:path>
              <a:path extrusionOk="0" h="118745" w="67310">
                <a:moveTo>
                  <a:pt x="48645" y="80070"/>
                </a:moveTo>
                <a:lnTo>
                  <a:pt x="16931" y="80070"/>
                </a:lnTo>
                <a:lnTo>
                  <a:pt x="21873" y="82541"/>
                </a:lnTo>
                <a:lnTo>
                  <a:pt x="27339" y="83777"/>
                </a:lnTo>
                <a:lnTo>
                  <a:pt x="32857" y="83683"/>
                </a:lnTo>
                <a:lnTo>
                  <a:pt x="41705" y="82673"/>
                </a:lnTo>
                <a:lnTo>
                  <a:pt x="48645" y="80070"/>
                </a:lnTo>
                <a:close/>
              </a:path>
              <a:path extrusionOk="0" h="118745" w="67310">
                <a:moveTo>
                  <a:pt x="62054" y="16973"/>
                </a:moveTo>
                <a:lnTo>
                  <a:pt x="39485" y="16973"/>
                </a:lnTo>
                <a:lnTo>
                  <a:pt x="44302" y="19622"/>
                </a:lnTo>
                <a:lnTo>
                  <a:pt x="46616" y="23779"/>
                </a:lnTo>
                <a:lnTo>
                  <a:pt x="49443" y="28616"/>
                </a:lnTo>
                <a:lnTo>
                  <a:pt x="49946" y="35224"/>
                </a:lnTo>
                <a:lnTo>
                  <a:pt x="49946" y="48993"/>
                </a:lnTo>
                <a:lnTo>
                  <a:pt x="49443" y="55286"/>
                </a:lnTo>
                <a:lnTo>
                  <a:pt x="46616" y="59945"/>
                </a:lnTo>
                <a:lnTo>
                  <a:pt x="44302" y="64081"/>
                </a:lnTo>
                <a:lnTo>
                  <a:pt x="39496" y="66919"/>
                </a:lnTo>
                <a:lnTo>
                  <a:pt x="61995" y="66919"/>
                </a:lnTo>
                <a:lnTo>
                  <a:pt x="64353" y="61687"/>
                </a:lnTo>
                <a:lnTo>
                  <a:pt x="65999" y="54936"/>
                </a:lnTo>
                <a:lnTo>
                  <a:pt x="66712" y="48282"/>
                </a:lnTo>
                <a:lnTo>
                  <a:pt x="66736" y="35224"/>
                </a:lnTo>
                <a:lnTo>
                  <a:pt x="66124" y="29220"/>
                </a:lnTo>
                <a:lnTo>
                  <a:pt x="64447" y="22301"/>
                </a:lnTo>
                <a:lnTo>
                  <a:pt x="62054" y="16973"/>
                </a:lnTo>
                <a:close/>
              </a:path>
              <a:path extrusionOk="0" h="118745" w="67310">
                <a:moveTo>
                  <a:pt x="27339" y="0"/>
                </a:moveTo>
                <a:lnTo>
                  <a:pt x="21873" y="1235"/>
                </a:lnTo>
                <a:lnTo>
                  <a:pt x="16931" y="3696"/>
                </a:lnTo>
                <a:lnTo>
                  <a:pt x="48638" y="3696"/>
                </a:lnTo>
                <a:lnTo>
                  <a:pt x="41704" y="1093"/>
                </a:lnTo>
                <a:lnTo>
                  <a:pt x="32857" y="83"/>
                </a:lnTo>
                <a:lnTo>
                  <a:pt x="2733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69" name="Google Shape;769;p94"/>
          <p:cNvSpPr/>
          <p:nvPr/>
        </p:nvSpPr>
        <p:spPr>
          <a:xfrm>
            <a:off x="789298" y="4844731"/>
            <a:ext cx="30337" cy="54029"/>
          </a:xfrm>
          <a:custGeom>
            <a:rect b="b" l="l" r="r" t="t"/>
            <a:pathLst>
              <a:path extrusionOk="0" h="118745" w="66675">
                <a:moveTo>
                  <a:pt x="16868" y="1204"/>
                </a:moveTo>
                <a:lnTo>
                  <a:pt x="0" y="1204"/>
                </a:lnTo>
                <a:lnTo>
                  <a:pt x="0" y="118404"/>
                </a:lnTo>
                <a:lnTo>
                  <a:pt x="16868" y="118404"/>
                </a:lnTo>
                <a:lnTo>
                  <a:pt x="16868" y="80070"/>
                </a:lnTo>
                <a:lnTo>
                  <a:pt x="48577" y="80070"/>
                </a:lnTo>
                <a:lnTo>
                  <a:pt x="49550" y="79705"/>
                </a:lnTo>
                <a:lnTo>
                  <a:pt x="56218" y="74870"/>
                </a:lnTo>
                <a:lnTo>
                  <a:pt x="61327" y="68259"/>
                </a:lnTo>
                <a:lnTo>
                  <a:pt x="61923" y="66919"/>
                </a:lnTo>
                <a:lnTo>
                  <a:pt x="26156" y="66919"/>
                </a:lnTo>
                <a:lnTo>
                  <a:pt x="21339" y="64081"/>
                </a:lnTo>
                <a:lnTo>
                  <a:pt x="16868" y="52469"/>
                </a:lnTo>
                <a:lnTo>
                  <a:pt x="16868" y="31234"/>
                </a:lnTo>
                <a:lnTo>
                  <a:pt x="26156" y="16973"/>
                </a:lnTo>
                <a:lnTo>
                  <a:pt x="61982" y="16973"/>
                </a:lnTo>
                <a:lnTo>
                  <a:pt x="61327" y="15517"/>
                </a:lnTo>
                <a:lnTo>
                  <a:pt x="56214" y="8900"/>
                </a:lnTo>
                <a:lnTo>
                  <a:pt x="49546" y="4062"/>
                </a:lnTo>
                <a:lnTo>
                  <a:pt x="48570" y="3696"/>
                </a:lnTo>
                <a:lnTo>
                  <a:pt x="16868" y="3696"/>
                </a:lnTo>
                <a:lnTo>
                  <a:pt x="16868" y="1204"/>
                </a:lnTo>
                <a:close/>
              </a:path>
              <a:path extrusionOk="0" h="118745" w="66675">
                <a:moveTo>
                  <a:pt x="48577" y="80070"/>
                </a:moveTo>
                <a:lnTo>
                  <a:pt x="16868" y="80070"/>
                </a:lnTo>
                <a:lnTo>
                  <a:pt x="21810" y="82541"/>
                </a:lnTo>
                <a:lnTo>
                  <a:pt x="27276" y="83777"/>
                </a:lnTo>
                <a:lnTo>
                  <a:pt x="32794" y="83683"/>
                </a:lnTo>
                <a:lnTo>
                  <a:pt x="41638" y="82673"/>
                </a:lnTo>
                <a:lnTo>
                  <a:pt x="48577" y="80070"/>
                </a:lnTo>
                <a:close/>
              </a:path>
              <a:path extrusionOk="0" h="118745" w="66675">
                <a:moveTo>
                  <a:pt x="61982" y="16973"/>
                </a:moveTo>
                <a:lnTo>
                  <a:pt x="39433" y="16973"/>
                </a:lnTo>
                <a:lnTo>
                  <a:pt x="44239" y="19622"/>
                </a:lnTo>
                <a:lnTo>
                  <a:pt x="46574" y="23779"/>
                </a:lnTo>
                <a:lnTo>
                  <a:pt x="49380" y="28616"/>
                </a:lnTo>
                <a:lnTo>
                  <a:pt x="49872" y="35224"/>
                </a:lnTo>
                <a:lnTo>
                  <a:pt x="49872" y="48993"/>
                </a:lnTo>
                <a:lnTo>
                  <a:pt x="49380" y="55286"/>
                </a:lnTo>
                <a:lnTo>
                  <a:pt x="46574" y="59945"/>
                </a:lnTo>
                <a:lnTo>
                  <a:pt x="44239" y="64081"/>
                </a:lnTo>
                <a:lnTo>
                  <a:pt x="39433" y="66919"/>
                </a:lnTo>
                <a:lnTo>
                  <a:pt x="61923" y="66919"/>
                </a:lnTo>
                <a:lnTo>
                  <a:pt x="64283" y="61687"/>
                </a:lnTo>
                <a:lnTo>
                  <a:pt x="65936" y="54936"/>
                </a:lnTo>
                <a:lnTo>
                  <a:pt x="66656" y="48282"/>
                </a:lnTo>
                <a:lnTo>
                  <a:pt x="66677" y="35224"/>
                </a:lnTo>
                <a:lnTo>
                  <a:pt x="66062" y="29220"/>
                </a:lnTo>
                <a:lnTo>
                  <a:pt x="64380" y="22301"/>
                </a:lnTo>
                <a:lnTo>
                  <a:pt x="61982" y="16973"/>
                </a:lnTo>
                <a:close/>
              </a:path>
              <a:path extrusionOk="0" h="118745" w="66675">
                <a:moveTo>
                  <a:pt x="27276" y="0"/>
                </a:moveTo>
                <a:lnTo>
                  <a:pt x="21810" y="1235"/>
                </a:lnTo>
                <a:lnTo>
                  <a:pt x="16868" y="3696"/>
                </a:lnTo>
                <a:lnTo>
                  <a:pt x="48570" y="3696"/>
                </a:lnTo>
                <a:lnTo>
                  <a:pt x="41636" y="1093"/>
                </a:lnTo>
                <a:lnTo>
                  <a:pt x="32794" y="83"/>
                </a:lnTo>
                <a:lnTo>
                  <a:pt x="27276"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70" name="Google Shape;770;p94"/>
          <p:cNvSpPr/>
          <p:nvPr/>
        </p:nvSpPr>
        <p:spPr>
          <a:xfrm>
            <a:off x="826097" y="4829299"/>
            <a:ext cx="39294" cy="52873"/>
          </a:xfrm>
          <a:custGeom>
            <a:rect b="b" l="l" r="r" t="t"/>
            <a:pathLst>
              <a:path extrusionOk="0" h="116204" w="86360">
                <a:moveTo>
                  <a:pt x="36669" y="0"/>
                </a:moveTo>
                <a:lnTo>
                  <a:pt x="0" y="0"/>
                </a:lnTo>
                <a:lnTo>
                  <a:pt x="0" y="115797"/>
                </a:lnTo>
                <a:lnTo>
                  <a:pt x="36669" y="115797"/>
                </a:lnTo>
                <a:lnTo>
                  <a:pt x="54033" y="114587"/>
                </a:lnTo>
                <a:lnTo>
                  <a:pt x="68441" y="109847"/>
                </a:lnTo>
                <a:lnTo>
                  <a:pt x="78992" y="99912"/>
                </a:lnTo>
                <a:lnTo>
                  <a:pt x="79475" y="98510"/>
                </a:lnTo>
                <a:lnTo>
                  <a:pt x="17591" y="98510"/>
                </a:lnTo>
                <a:lnTo>
                  <a:pt x="17591" y="17057"/>
                </a:lnTo>
                <a:lnTo>
                  <a:pt x="79417" y="17057"/>
                </a:lnTo>
                <a:lnTo>
                  <a:pt x="78992" y="15818"/>
                </a:lnTo>
                <a:lnTo>
                  <a:pt x="68441" y="5891"/>
                </a:lnTo>
                <a:lnTo>
                  <a:pt x="54033" y="1187"/>
                </a:lnTo>
                <a:lnTo>
                  <a:pt x="36669" y="0"/>
                </a:lnTo>
                <a:close/>
              </a:path>
              <a:path extrusionOk="0" h="116204" w="86360">
                <a:moveTo>
                  <a:pt x="79417" y="17057"/>
                </a:moveTo>
                <a:lnTo>
                  <a:pt x="36669" y="17057"/>
                </a:lnTo>
                <a:lnTo>
                  <a:pt x="55591" y="19304"/>
                </a:lnTo>
                <a:lnTo>
                  <a:pt x="64991" y="26450"/>
                </a:lnTo>
                <a:lnTo>
                  <a:pt x="68193" y="39104"/>
                </a:lnTo>
                <a:lnTo>
                  <a:pt x="68521" y="57872"/>
                </a:lnTo>
                <a:lnTo>
                  <a:pt x="68187" y="76608"/>
                </a:lnTo>
                <a:lnTo>
                  <a:pt x="64975" y="89201"/>
                </a:lnTo>
                <a:lnTo>
                  <a:pt x="55574" y="96289"/>
                </a:lnTo>
                <a:lnTo>
                  <a:pt x="36669" y="98510"/>
                </a:lnTo>
                <a:lnTo>
                  <a:pt x="79475" y="98510"/>
                </a:lnTo>
                <a:lnTo>
                  <a:pt x="84782" y="83117"/>
                </a:lnTo>
                <a:lnTo>
                  <a:pt x="85808" y="74730"/>
                </a:lnTo>
                <a:lnTo>
                  <a:pt x="86259" y="66270"/>
                </a:lnTo>
                <a:lnTo>
                  <a:pt x="86112" y="57820"/>
                </a:lnTo>
                <a:lnTo>
                  <a:pt x="86259" y="49422"/>
                </a:lnTo>
                <a:lnTo>
                  <a:pt x="85808" y="41014"/>
                </a:lnTo>
                <a:lnTo>
                  <a:pt x="84782" y="32679"/>
                </a:lnTo>
                <a:lnTo>
                  <a:pt x="79417" y="17057"/>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71" name="Google Shape;771;p94"/>
          <p:cNvSpPr/>
          <p:nvPr/>
        </p:nvSpPr>
        <p:spPr>
          <a:xfrm>
            <a:off x="872733" y="4844675"/>
            <a:ext cx="7801" cy="37560"/>
          </a:xfrm>
          <a:custGeom>
            <a:rect b="b" l="l" r="r" t="t"/>
            <a:pathLst>
              <a:path extrusionOk="0" h="82550" w="17144">
                <a:moveTo>
                  <a:pt x="0" y="0"/>
                </a:moveTo>
                <a:lnTo>
                  <a:pt x="17109" y="0"/>
                </a:lnTo>
                <a:lnTo>
                  <a:pt x="17109" y="81955"/>
                </a:lnTo>
                <a:lnTo>
                  <a:pt x="0" y="8195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72" name="Google Shape;772;p94"/>
          <p:cNvSpPr/>
          <p:nvPr/>
        </p:nvSpPr>
        <p:spPr>
          <a:xfrm>
            <a:off x="872733" y="4828926"/>
            <a:ext cx="7801" cy="8956"/>
          </a:xfrm>
          <a:custGeom>
            <a:rect b="b" l="l" r="r" t="t"/>
            <a:pathLst>
              <a:path extrusionOk="0" h="19684" w="17144">
                <a:moveTo>
                  <a:pt x="0" y="0"/>
                </a:moveTo>
                <a:lnTo>
                  <a:pt x="17109" y="0"/>
                </a:lnTo>
                <a:lnTo>
                  <a:pt x="17109" y="19685"/>
                </a:lnTo>
                <a:lnTo>
                  <a:pt x="0" y="1968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73" name="Google Shape;773;p94"/>
          <p:cNvSpPr/>
          <p:nvPr/>
        </p:nvSpPr>
        <p:spPr>
          <a:xfrm>
            <a:off x="888656" y="4844670"/>
            <a:ext cx="23114" cy="37560"/>
          </a:xfrm>
          <a:custGeom>
            <a:rect b="b" l="l" r="r" t="t"/>
            <a:pathLst>
              <a:path extrusionOk="0" h="82550" w="50800">
                <a:moveTo>
                  <a:pt x="16575" y="848"/>
                </a:moveTo>
                <a:lnTo>
                  <a:pt x="0" y="848"/>
                </a:lnTo>
                <a:lnTo>
                  <a:pt x="0" y="81976"/>
                </a:lnTo>
                <a:lnTo>
                  <a:pt x="16575" y="81976"/>
                </a:lnTo>
                <a:lnTo>
                  <a:pt x="16575" y="20250"/>
                </a:lnTo>
                <a:lnTo>
                  <a:pt x="25192" y="16261"/>
                </a:lnTo>
                <a:lnTo>
                  <a:pt x="44582" y="16261"/>
                </a:lnTo>
                <a:lnTo>
                  <a:pt x="50427" y="4324"/>
                </a:lnTo>
                <a:lnTo>
                  <a:pt x="48180" y="3329"/>
                </a:lnTo>
                <a:lnTo>
                  <a:pt x="16575" y="3329"/>
                </a:lnTo>
                <a:lnTo>
                  <a:pt x="16575" y="848"/>
                </a:lnTo>
                <a:close/>
              </a:path>
              <a:path extrusionOk="0" h="82550" w="50800">
                <a:moveTo>
                  <a:pt x="44582" y="16261"/>
                </a:moveTo>
                <a:lnTo>
                  <a:pt x="35171" y="16261"/>
                </a:lnTo>
                <a:lnTo>
                  <a:pt x="37988" y="16774"/>
                </a:lnTo>
                <a:lnTo>
                  <a:pt x="42951" y="19591"/>
                </a:lnTo>
                <a:lnTo>
                  <a:pt x="44582" y="16261"/>
                </a:lnTo>
                <a:close/>
              </a:path>
              <a:path extrusionOk="0" h="82550" w="50800">
                <a:moveTo>
                  <a:pt x="26679" y="0"/>
                </a:moveTo>
                <a:lnTo>
                  <a:pt x="21412" y="1130"/>
                </a:lnTo>
                <a:lnTo>
                  <a:pt x="16575" y="3329"/>
                </a:lnTo>
                <a:lnTo>
                  <a:pt x="48180" y="3329"/>
                </a:lnTo>
                <a:lnTo>
                  <a:pt x="42951" y="1015"/>
                </a:lnTo>
                <a:lnTo>
                  <a:pt x="37820" y="20"/>
                </a:lnTo>
                <a:lnTo>
                  <a:pt x="2667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74" name="Google Shape;774;p94"/>
          <p:cNvSpPr/>
          <p:nvPr/>
        </p:nvSpPr>
        <p:spPr>
          <a:xfrm>
            <a:off x="912366" y="4844744"/>
            <a:ext cx="31492" cy="38138"/>
          </a:xfrm>
          <a:custGeom>
            <a:rect b="b" l="l" r="r" t="t"/>
            <a:pathLst>
              <a:path extrusionOk="0" h="83820" w="69214">
                <a:moveTo>
                  <a:pt x="36009" y="0"/>
                </a:moveTo>
                <a:lnTo>
                  <a:pt x="2946" y="21123"/>
                </a:lnTo>
                <a:lnTo>
                  <a:pt x="0" y="41496"/>
                </a:lnTo>
                <a:lnTo>
                  <a:pt x="167" y="47587"/>
                </a:lnTo>
                <a:lnTo>
                  <a:pt x="27922" y="82395"/>
                </a:lnTo>
                <a:lnTo>
                  <a:pt x="37496" y="83306"/>
                </a:lnTo>
                <a:lnTo>
                  <a:pt x="45768" y="82550"/>
                </a:lnTo>
                <a:lnTo>
                  <a:pt x="53656" y="80129"/>
                </a:lnTo>
                <a:lnTo>
                  <a:pt x="61142" y="75810"/>
                </a:lnTo>
                <a:lnTo>
                  <a:pt x="68207" y="69359"/>
                </a:lnTo>
                <a:lnTo>
                  <a:pt x="65089" y="67045"/>
                </a:lnTo>
                <a:lnTo>
                  <a:pt x="29370" y="67045"/>
                </a:lnTo>
                <a:lnTo>
                  <a:pt x="23402" y="63715"/>
                </a:lnTo>
                <a:lnTo>
                  <a:pt x="20575" y="59589"/>
                </a:lnTo>
                <a:lnTo>
                  <a:pt x="18585" y="56584"/>
                </a:lnTo>
                <a:lnTo>
                  <a:pt x="17601" y="52281"/>
                </a:lnTo>
                <a:lnTo>
                  <a:pt x="17266" y="47799"/>
                </a:lnTo>
                <a:lnTo>
                  <a:pt x="68689" y="47768"/>
                </a:lnTo>
                <a:lnTo>
                  <a:pt x="68829" y="39436"/>
                </a:lnTo>
                <a:lnTo>
                  <a:pt x="68549" y="31381"/>
                </a:lnTo>
                <a:lnTo>
                  <a:pt x="17706" y="31381"/>
                </a:lnTo>
                <a:lnTo>
                  <a:pt x="19534" y="22086"/>
                </a:lnTo>
                <a:lnTo>
                  <a:pt x="24836" y="16439"/>
                </a:lnTo>
                <a:lnTo>
                  <a:pt x="64540" y="16439"/>
                </a:lnTo>
                <a:lnTo>
                  <a:pt x="63715" y="14585"/>
                </a:lnTo>
                <a:lnTo>
                  <a:pt x="58361" y="8251"/>
                </a:lnTo>
                <a:lnTo>
                  <a:pt x="51857" y="3688"/>
                </a:lnTo>
                <a:lnTo>
                  <a:pt x="44355" y="927"/>
                </a:lnTo>
                <a:lnTo>
                  <a:pt x="36009" y="0"/>
                </a:lnTo>
                <a:close/>
              </a:path>
              <a:path extrusionOk="0" h="83820" w="69214">
                <a:moveTo>
                  <a:pt x="54595" y="59254"/>
                </a:moveTo>
                <a:lnTo>
                  <a:pt x="49286" y="65055"/>
                </a:lnTo>
                <a:lnTo>
                  <a:pt x="43977" y="67045"/>
                </a:lnTo>
                <a:lnTo>
                  <a:pt x="65089" y="67045"/>
                </a:lnTo>
                <a:lnTo>
                  <a:pt x="54595" y="59254"/>
                </a:lnTo>
                <a:close/>
              </a:path>
              <a:path extrusionOk="0" h="83820" w="69214">
                <a:moveTo>
                  <a:pt x="64540" y="16439"/>
                </a:moveTo>
                <a:lnTo>
                  <a:pt x="41935" y="16439"/>
                </a:lnTo>
                <a:lnTo>
                  <a:pt x="46071" y="18585"/>
                </a:lnTo>
                <a:lnTo>
                  <a:pt x="49401" y="23402"/>
                </a:lnTo>
                <a:lnTo>
                  <a:pt x="50616" y="25915"/>
                </a:lnTo>
                <a:lnTo>
                  <a:pt x="51286" y="28616"/>
                </a:lnTo>
                <a:lnTo>
                  <a:pt x="51432" y="31381"/>
                </a:lnTo>
                <a:lnTo>
                  <a:pt x="68549" y="31381"/>
                </a:lnTo>
                <a:lnTo>
                  <a:pt x="68522" y="30623"/>
                </a:lnTo>
                <a:lnTo>
                  <a:pt x="67056" y="22086"/>
                </a:lnTo>
                <a:lnTo>
                  <a:pt x="64540" y="1643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75" name="Google Shape;775;p94"/>
          <p:cNvSpPr/>
          <p:nvPr/>
        </p:nvSpPr>
        <p:spPr>
          <a:xfrm>
            <a:off x="947794" y="4844134"/>
            <a:ext cx="31492" cy="38716"/>
          </a:xfrm>
          <a:custGeom>
            <a:rect b="b" l="l" r="r" t="t"/>
            <a:pathLst>
              <a:path extrusionOk="0" h="85090" w="69214">
                <a:moveTo>
                  <a:pt x="37496" y="0"/>
                </a:moveTo>
                <a:lnTo>
                  <a:pt x="21698" y="3180"/>
                </a:lnTo>
                <a:lnTo>
                  <a:pt x="9913" y="12008"/>
                </a:lnTo>
                <a:lnTo>
                  <a:pt x="2545" y="25413"/>
                </a:lnTo>
                <a:lnTo>
                  <a:pt x="0" y="42323"/>
                </a:lnTo>
                <a:lnTo>
                  <a:pt x="2545" y="59202"/>
                </a:lnTo>
                <a:lnTo>
                  <a:pt x="9913" y="72550"/>
                </a:lnTo>
                <a:lnTo>
                  <a:pt x="21698" y="81323"/>
                </a:lnTo>
                <a:lnTo>
                  <a:pt x="37496" y="84479"/>
                </a:lnTo>
                <a:lnTo>
                  <a:pt x="45589" y="83716"/>
                </a:lnTo>
                <a:lnTo>
                  <a:pt x="52968" y="81254"/>
                </a:lnTo>
                <a:lnTo>
                  <a:pt x="60412" y="76427"/>
                </a:lnTo>
                <a:lnTo>
                  <a:pt x="68699" y="68647"/>
                </a:lnTo>
                <a:lnTo>
                  <a:pt x="30522" y="68542"/>
                </a:lnTo>
                <a:lnTo>
                  <a:pt x="25224" y="66050"/>
                </a:lnTo>
                <a:lnTo>
                  <a:pt x="21737" y="61076"/>
                </a:lnTo>
                <a:lnTo>
                  <a:pt x="18742" y="57097"/>
                </a:lnTo>
                <a:lnTo>
                  <a:pt x="17423" y="51579"/>
                </a:lnTo>
                <a:lnTo>
                  <a:pt x="17423" y="33056"/>
                </a:lnTo>
                <a:lnTo>
                  <a:pt x="18742" y="27391"/>
                </a:lnTo>
                <a:lnTo>
                  <a:pt x="21737" y="23423"/>
                </a:lnTo>
                <a:lnTo>
                  <a:pt x="25224" y="18596"/>
                </a:lnTo>
                <a:lnTo>
                  <a:pt x="30522" y="15936"/>
                </a:lnTo>
                <a:lnTo>
                  <a:pt x="68699" y="15936"/>
                </a:lnTo>
                <a:lnTo>
                  <a:pt x="60425" y="8057"/>
                </a:lnTo>
                <a:lnTo>
                  <a:pt x="52980" y="3177"/>
                </a:lnTo>
                <a:lnTo>
                  <a:pt x="45593" y="693"/>
                </a:lnTo>
                <a:lnTo>
                  <a:pt x="37496" y="0"/>
                </a:lnTo>
                <a:close/>
              </a:path>
              <a:path extrusionOk="0" h="85090" w="69214">
                <a:moveTo>
                  <a:pt x="56249" y="57705"/>
                </a:moveTo>
                <a:lnTo>
                  <a:pt x="47286" y="67202"/>
                </a:lnTo>
                <a:lnTo>
                  <a:pt x="43632" y="68542"/>
                </a:lnTo>
                <a:lnTo>
                  <a:pt x="68580" y="68542"/>
                </a:lnTo>
                <a:lnTo>
                  <a:pt x="56249" y="57705"/>
                </a:lnTo>
                <a:close/>
              </a:path>
              <a:path extrusionOk="0" h="85090" w="69214">
                <a:moveTo>
                  <a:pt x="68699" y="15936"/>
                </a:moveTo>
                <a:lnTo>
                  <a:pt x="43632" y="15936"/>
                </a:lnTo>
                <a:lnTo>
                  <a:pt x="47286" y="17266"/>
                </a:lnTo>
                <a:lnTo>
                  <a:pt x="56249" y="26899"/>
                </a:lnTo>
                <a:lnTo>
                  <a:pt x="68699" y="15936"/>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76" name="Google Shape;776;p94"/>
          <p:cNvSpPr/>
          <p:nvPr/>
        </p:nvSpPr>
        <p:spPr>
          <a:xfrm>
            <a:off x="983472" y="4834710"/>
            <a:ext cx="14157" cy="47384"/>
          </a:xfrm>
          <a:custGeom>
            <a:rect b="b" l="l" r="r" t="t"/>
            <a:pathLst>
              <a:path extrusionOk="0" h="104140" w="31114">
                <a:moveTo>
                  <a:pt x="16250" y="0"/>
                </a:moveTo>
                <a:lnTo>
                  <a:pt x="0" y="2774"/>
                </a:lnTo>
                <a:lnTo>
                  <a:pt x="40" y="87212"/>
                </a:lnTo>
                <a:lnTo>
                  <a:pt x="167" y="91117"/>
                </a:lnTo>
                <a:lnTo>
                  <a:pt x="2984" y="95588"/>
                </a:lnTo>
                <a:lnTo>
                  <a:pt x="6282" y="100907"/>
                </a:lnTo>
                <a:lnTo>
                  <a:pt x="12156" y="104070"/>
                </a:lnTo>
                <a:lnTo>
                  <a:pt x="18407" y="103892"/>
                </a:lnTo>
                <a:lnTo>
                  <a:pt x="28857" y="103892"/>
                </a:lnTo>
                <a:lnTo>
                  <a:pt x="28857" y="87212"/>
                </a:lnTo>
                <a:lnTo>
                  <a:pt x="17549" y="87212"/>
                </a:lnTo>
                <a:lnTo>
                  <a:pt x="16742" y="86719"/>
                </a:lnTo>
                <a:lnTo>
                  <a:pt x="16418" y="85924"/>
                </a:lnTo>
                <a:lnTo>
                  <a:pt x="16198" y="84740"/>
                </a:lnTo>
                <a:lnTo>
                  <a:pt x="16250" y="37182"/>
                </a:lnTo>
                <a:lnTo>
                  <a:pt x="30700" y="37182"/>
                </a:lnTo>
                <a:lnTo>
                  <a:pt x="30700" y="21915"/>
                </a:lnTo>
                <a:lnTo>
                  <a:pt x="16250" y="21915"/>
                </a:lnTo>
                <a:lnTo>
                  <a:pt x="16250" y="0"/>
                </a:lnTo>
                <a:close/>
              </a:path>
              <a:path extrusionOk="0" h="104140" w="31114">
                <a:moveTo>
                  <a:pt x="28857" y="87128"/>
                </a:moveTo>
                <a:lnTo>
                  <a:pt x="18407" y="87128"/>
                </a:lnTo>
                <a:lnTo>
                  <a:pt x="17549" y="87212"/>
                </a:lnTo>
                <a:lnTo>
                  <a:pt x="28857" y="87212"/>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77" name="Google Shape;777;p94"/>
          <p:cNvSpPr txBox="1"/>
          <p:nvPr/>
        </p:nvSpPr>
        <p:spPr>
          <a:xfrm>
            <a:off x="1053198"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778" name="Google Shape;778;p94"/>
          <p:cNvSpPr txBox="1"/>
          <p:nvPr/>
        </p:nvSpPr>
        <p:spPr>
          <a:xfrm>
            <a:off x="1621212"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779" name="Google Shape;779;p94"/>
          <p:cNvSpPr txBox="1"/>
          <p:nvPr/>
        </p:nvSpPr>
        <p:spPr>
          <a:xfrm>
            <a:off x="1134540" y="4813238"/>
            <a:ext cx="486600" cy="84600"/>
          </a:xfrm>
          <a:prstGeom prst="rect">
            <a:avLst/>
          </a:prstGeom>
          <a:noFill/>
          <a:ln>
            <a:noFill/>
          </a:ln>
        </p:spPr>
        <p:txBody>
          <a:bodyPr anchorCtr="0" anchor="t" bIns="0" lIns="0" spcFirstLastPara="1" rIns="0" wrap="square" tIns="9225">
            <a:noAutofit/>
          </a:bodyPr>
          <a:lstStyle/>
          <a:p>
            <a:pPr indent="0" lvl="0" marL="12700" marR="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Town Hall 2021</a:t>
            </a:r>
            <a:endParaRPr sz="500">
              <a:latin typeface="Open Sans Light"/>
              <a:ea typeface="Open Sans Light"/>
              <a:cs typeface="Open Sans Light"/>
              <a:sym typeface="Open Sans Light"/>
            </a:endParaRPr>
          </a:p>
        </p:txBody>
      </p:sp>
      <p:sp>
        <p:nvSpPr>
          <p:cNvPr id="780" name="Google Shape;780;p94"/>
          <p:cNvSpPr txBox="1"/>
          <p:nvPr/>
        </p:nvSpPr>
        <p:spPr>
          <a:xfrm>
            <a:off x="1702565" y="4813235"/>
            <a:ext cx="815700" cy="84600"/>
          </a:xfrm>
          <a:prstGeom prst="rect">
            <a:avLst/>
          </a:prstGeom>
          <a:noFill/>
          <a:ln>
            <a:noFill/>
          </a:ln>
        </p:spPr>
        <p:txBody>
          <a:bodyPr anchorCtr="0" anchor="t" bIns="0" lIns="0" spcFirstLastPara="1" rIns="0" wrap="square" tIns="9225">
            <a:noAutofit/>
          </a:bodyPr>
          <a:lstStyle/>
          <a:p>
            <a:pPr indent="0" lvl="0" marL="1270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Proprietary &amp; Confidential</a:t>
            </a:r>
            <a:endParaRPr sz="600">
              <a:latin typeface="Open Sans Light"/>
              <a:ea typeface="Open Sans Light"/>
              <a:cs typeface="Open Sans Light"/>
              <a:sym typeface="Open Sans Light"/>
            </a:endParaRPr>
          </a:p>
        </p:txBody>
      </p:sp>
      <p:sp>
        <p:nvSpPr>
          <p:cNvPr id="781" name="Google Shape;781;p94"/>
          <p:cNvSpPr txBox="1"/>
          <p:nvPr>
            <p:ph idx="1" type="subTitle"/>
          </p:nvPr>
        </p:nvSpPr>
        <p:spPr>
          <a:xfrm>
            <a:off x="571497" y="521020"/>
            <a:ext cx="5412900" cy="157800"/>
          </a:xfrm>
          <a:prstGeom prst="rect">
            <a:avLst/>
          </a:prstGeom>
        </p:spPr>
        <p:txBody>
          <a:bodyPr anchorCtr="0" anchor="t" bIns="0" lIns="0" spcFirstLastPara="1" rIns="0" wrap="square" tIns="0">
            <a:noAutofit/>
          </a:bodyPr>
          <a:lstStyle>
            <a:lvl1pPr lvl="0" rtl="0">
              <a:spcBef>
                <a:spcPts val="0"/>
              </a:spcBef>
              <a:spcAft>
                <a:spcPts val="0"/>
              </a:spcAft>
              <a:buNone/>
              <a:defRPr sz="900">
                <a:solidFill>
                  <a:srgbClr val="000000"/>
                </a:solidFill>
                <a:latin typeface="Open Sans ExtraBold"/>
                <a:ea typeface="Open Sans ExtraBold"/>
                <a:cs typeface="Open Sans ExtraBold"/>
                <a:sym typeface="Open Sans ExtraBold"/>
              </a:defRPr>
            </a:lvl1pPr>
            <a:lvl2pPr lvl="1" rtl="0">
              <a:spcBef>
                <a:spcPts val="1000"/>
              </a:spcBef>
              <a:spcAft>
                <a:spcPts val="0"/>
              </a:spcAft>
              <a:buNone/>
              <a:defRPr sz="900">
                <a:solidFill>
                  <a:srgbClr val="000000"/>
                </a:solidFill>
                <a:latin typeface="Open Sans ExtraBold"/>
                <a:ea typeface="Open Sans ExtraBold"/>
                <a:cs typeface="Open Sans ExtraBold"/>
                <a:sym typeface="Open Sans ExtraBold"/>
              </a:defRPr>
            </a:lvl2pPr>
            <a:lvl3pPr lvl="2" rtl="0">
              <a:spcBef>
                <a:spcPts val="1000"/>
              </a:spcBef>
              <a:spcAft>
                <a:spcPts val="0"/>
              </a:spcAft>
              <a:buNone/>
              <a:defRPr sz="900">
                <a:solidFill>
                  <a:srgbClr val="000000"/>
                </a:solidFill>
                <a:latin typeface="Open Sans ExtraBold"/>
                <a:ea typeface="Open Sans ExtraBold"/>
                <a:cs typeface="Open Sans ExtraBold"/>
                <a:sym typeface="Open Sans ExtraBold"/>
              </a:defRPr>
            </a:lvl3pPr>
            <a:lvl4pPr lvl="3" rtl="0">
              <a:spcBef>
                <a:spcPts val="1000"/>
              </a:spcBef>
              <a:spcAft>
                <a:spcPts val="0"/>
              </a:spcAft>
              <a:buNone/>
              <a:defRPr sz="900">
                <a:solidFill>
                  <a:srgbClr val="000000"/>
                </a:solidFill>
                <a:latin typeface="Open Sans ExtraBold"/>
                <a:ea typeface="Open Sans ExtraBold"/>
                <a:cs typeface="Open Sans ExtraBold"/>
                <a:sym typeface="Open Sans ExtraBold"/>
              </a:defRPr>
            </a:lvl4pPr>
            <a:lvl5pPr lvl="4" rtl="0">
              <a:spcBef>
                <a:spcPts val="1000"/>
              </a:spcBef>
              <a:spcAft>
                <a:spcPts val="0"/>
              </a:spcAft>
              <a:buNone/>
              <a:defRPr sz="900">
                <a:solidFill>
                  <a:srgbClr val="000000"/>
                </a:solidFill>
                <a:latin typeface="Open Sans ExtraBold"/>
                <a:ea typeface="Open Sans ExtraBold"/>
                <a:cs typeface="Open Sans ExtraBold"/>
                <a:sym typeface="Open Sans ExtraBold"/>
              </a:defRPr>
            </a:lvl5pPr>
            <a:lvl6pPr lvl="5" rtl="0">
              <a:spcBef>
                <a:spcPts val="1000"/>
              </a:spcBef>
              <a:spcAft>
                <a:spcPts val="0"/>
              </a:spcAft>
              <a:buNone/>
              <a:defRPr sz="900">
                <a:solidFill>
                  <a:srgbClr val="000000"/>
                </a:solidFill>
                <a:latin typeface="Open Sans ExtraBold"/>
                <a:ea typeface="Open Sans ExtraBold"/>
                <a:cs typeface="Open Sans ExtraBold"/>
                <a:sym typeface="Open Sans ExtraBold"/>
              </a:defRPr>
            </a:lvl6pPr>
            <a:lvl7pPr lvl="6" rtl="0">
              <a:spcBef>
                <a:spcPts val="1000"/>
              </a:spcBef>
              <a:spcAft>
                <a:spcPts val="0"/>
              </a:spcAft>
              <a:buNone/>
              <a:defRPr sz="900">
                <a:solidFill>
                  <a:srgbClr val="000000"/>
                </a:solidFill>
                <a:latin typeface="Open Sans ExtraBold"/>
                <a:ea typeface="Open Sans ExtraBold"/>
                <a:cs typeface="Open Sans ExtraBold"/>
                <a:sym typeface="Open Sans ExtraBold"/>
              </a:defRPr>
            </a:lvl7pPr>
            <a:lvl8pPr lvl="7" rtl="0">
              <a:spcBef>
                <a:spcPts val="1000"/>
              </a:spcBef>
              <a:spcAft>
                <a:spcPts val="0"/>
              </a:spcAft>
              <a:buNone/>
              <a:defRPr sz="900">
                <a:solidFill>
                  <a:srgbClr val="000000"/>
                </a:solidFill>
                <a:latin typeface="Open Sans ExtraBold"/>
                <a:ea typeface="Open Sans ExtraBold"/>
                <a:cs typeface="Open Sans ExtraBold"/>
                <a:sym typeface="Open Sans ExtraBold"/>
              </a:defRPr>
            </a:lvl8pPr>
            <a:lvl9pPr lvl="8" rtl="0">
              <a:spcBef>
                <a:spcPts val="1000"/>
              </a:spcBef>
              <a:spcAft>
                <a:spcPts val="1000"/>
              </a:spcAft>
              <a:buNone/>
              <a:defRPr sz="900">
                <a:solidFill>
                  <a:srgbClr val="000000"/>
                </a:solidFill>
                <a:latin typeface="Open Sans ExtraBold"/>
                <a:ea typeface="Open Sans ExtraBold"/>
                <a:cs typeface="Open Sans ExtraBold"/>
                <a:sym typeface="Open Sans ExtraBold"/>
              </a:defRPr>
            </a:lvl9pPr>
          </a:lstStyle>
          <a:p/>
        </p:txBody>
      </p:sp>
      <p:sp>
        <p:nvSpPr>
          <p:cNvPr id="782" name="Google Shape;782;p94"/>
          <p:cNvSpPr txBox="1"/>
          <p:nvPr>
            <p:ph idx="2" type="subTitle"/>
          </p:nvPr>
        </p:nvSpPr>
        <p:spPr>
          <a:xfrm>
            <a:off x="571497" y="831603"/>
            <a:ext cx="4453800" cy="1040100"/>
          </a:xfrm>
          <a:prstGeom prst="rect">
            <a:avLst/>
          </a:prstGeom>
        </p:spPr>
        <p:txBody>
          <a:bodyPr anchorCtr="0" anchor="t" bIns="0" lIns="0" spcFirstLastPara="1" rIns="0" wrap="square" tIns="0">
            <a:noAutofit/>
          </a:bodyPr>
          <a:lstStyle>
            <a:lvl1pPr lvl="0" rtl="0">
              <a:spcBef>
                <a:spcPts val="0"/>
              </a:spcBef>
              <a:spcAft>
                <a:spcPts val="0"/>
              </a:spcAft>
              <a:buNone/>
              <a:defRPr sz="2300">
                <a:solidFill>
                  <a:srgbClr val="000000"/>
                </a:solidFill>
                <a:latin typeface="Open Sans Light"/>
                <a:ea typeface="Open Sans Light"/>
                <a:cs typeface="Open Sans Light"/>
                <a:sym typeface="Open Sans Light"/>
              </a:defRPr>
            </a:lvl1pPr>
            <a:lvl2pPr lvl="1" rtl="0">
              <a:spcBef>
                <a:spcPts val="1000"/>
              </a:spcBef>
              <a:spcAft>
                <a:spcPts val="0"/>
              </a:spcAft>
              <a:buNone/>
              <a:defRPr sz="2300">
                <a:solidFill>
                  <a:srgbClr val="000000"/>
                </a:solidFill>
                <a:latin typeface="Open Sans Light"/>
                <a:ea typeface="Open Sans Light"/>
                <a:cs typeface="Open Sans Light"/>
                <a:sym typeface="Open Sans Light"/>
              </a:defRPr>
            </a:lvl2pPr>
            <a:lvl3pPr lvl="2" rtl="0">
              <a:spcBef>
                <a:spcPts val="1000"/>
              </a:spcBef>
              <a:spcAft>
                <a:spcPts val="0"/>
              </a:spcAft>
              <a:buNone/>
              <a:defRPr sz="2300">
                <a:solidFill>
                  <a:srgbClr val="000000"/>
                </a:solidFill>
                <a:latin typeface="Open Sans Light"/>
                <a:ea typeface="Open Sans Light"/>
                <a:cs typeface="Open Sans Light"/>
                <a:sym typeface="Open Sans Light"/>
              </a:defRPr>
            </a:lvl3pPr>
            <a:lvl4pPr lvl="3" rtl="0">
              <a:spcBef>
                <a:spcPts val="1000"/>
              </a:spcBef>
              <a:spcAft>
                <a:spcPts val="0"/>
              </a:spcAft>
              <a:buNone/>
              <a:defRPr sz="2300">
                <a:solidFill>
                  <a:srgbClr val="000000"/>
                </a:solidFill>
                <a:latin typeface="Open Sans Light"/>
                <a:ea typeface="Open Sans Light"/>
                <a:cs typeface="Open Sans Light"/>
                <a:sym typeface="Open Sans Light"/>
              </a:defRPr>
            </a:lvl4pPr>
            <a:lvl5pPr lvl="4" rtl="0">
              <a:spcBef>
                <a:spcPts val="1000"/>
              </a:spcBef>
              <a:spcAft>
                <a:spcPts val="0"/>
              </a:spcAft>
              <a:buNone/>
              <a:defRPr sz="2300">
                <a:solidFill>
                  <a:srgbClr val="000000"/>
                </a:solidFill>
                <a:latin typeface="Open Sans Light"/>
                <a:ea typeface="Open Sans Light"/>
                <a:cs typeface="Open Sans Light"/>
                <a:sym typeface="Open Sans Light"/>
              </a:defRPr>
            </a:lvl5pPr>
            <a:lvl6pPr lvl="5" rtl="0">
              <a:spcBef>
                <a:spcPts val="1000"/>
              </a:spcBef>
              <a:spcAft>
                <a:spcPts val="0"/>
              </a:spcAft>
              <a:buNone/>
              <a:defRPr sz="2300">
                <a:solidFill>
                  <a:srgbClr val="000000"/>
                </a:solidFill>
                <a:latin typeface="Open Sans Light"/>
                <a:ea typeface="Open Sans Light"/>
                <a:cs typeface="Open Sans Light"/>
                <a:sym typeface="Open Sans Light"/>
              </a:defRPr>
            </a:lvl6pPr>
            <a:lvl7pPr lvl="6" rtl="0">
              <a:spcBef>
                <a:spcPts val="1000"/>
              </a:spcBef>
              <a:spcAft>
                <a:spcPts val="0"/>
              </a:spcAft>
              <a:buNone/>
              <a:defRPr sz="2300">
                <a:solidFill>
                  <a:srgbClr val="000000"/>
                </a:solidFill>
                <a:latin typeface="Open Sans Light"/>
                <a:ea typeface="Open Sans Light"/>
                <a:cs typeface="Open Sans Light"/>
                <a:sym typeface="Open Sans Light"/>
              </a:defRPr>
            </a:lvl7pPr>
            <a:lvl8pPr lvl="7" rtl="0">
              <a:spcBef>
                <a:spcPts val="1000"/>
              </a:spcBef>
              <a:spcAft>
                <a:spcPts val="0"/>
              </a:spcAft>
              <a:buNone/>
              <a:defRPr sz="2300">
                <a:solidFill>
                  <a:srgbClr val="000000"/>
                </a:solidFill>
                <a:latin typeface="Open Sans Light"/>
                <a:ea typeface="Open Sans Light"/>
                <a:cs typeface="Open Sans Light"/>
                <a:sym typeface="Open Sans Light"/>
              </a:defRPr>
            </a:lvl8pPr>
            <a:lvl9pPr lvl="8" rtl="0">
              <a:spcBef>
                <a:spcPts val="1000"/>
              </a:spcBef>
              <a:spcAft>
                <a:spcPts val="1000"/>
              </a:spcAft>
              <a:buNone/>
              <a:defRPr sz="2300">
                <a:solidFill>
                  <a:srgbClr val="000000"/>
                </a:solidFill>
                <a:latin typeface="Open Sans Light"/>
                <a:ea typeface="Open Sans Light"/>
                <a:cs typeface="Open Sans Light"/>
                <a:sym typeface="Open Sans Light"/>
              </a:defRPr>
            </a:lvl9pPr>
          </a:lstStyle>
          <a:p/>
        </p:txBody>
      </p:sp>
      <p:sp>
        <p:nvSpPr>
          <p:cNvPr id="783" name="Google Shape;783;p94"/>
          <p:cNvSpPr txBox="1"/>
          <p:nvPr>
            <p:ph idx="12" type="sldNum"/>
          </p:nvPr>
        </p:nvSpPr>
        <p:spPr>
          <a:xfrm>
            <a:off x="8447168" y="4774827"/>
            <a:ext cx="339000" cy="107700"/>
          </a:xfrm>
          <a:prstGeom prst="rect">
            <a:avLst/>
          </a:prstGeom>
        </p:spPr>
        <p:txBody>
          <a:bodyPr anchorCtr="0" anchor="ctr" bIns="0" lIns="0" spcFirstLastPara="1" rIns="0" wrap="square" tIns="0">
            <a:spAutoFit/>
          </a:bodyPr>
          <a:lstStyle>
            <a:lvl1pPr lvl="0" rtl="0">
              <a:buNone/>
              <a:defRPr>
                <a:latin typeface="Open Sans"/>
                <a:ea typeface="Open Sans"/>
                <a:cs typeface="Open Sans"/>
                <a:sym typeface="Open Sans"/>
              </a:defRPr>
            </a:lvl1pPr>
            <a:lvl2pPr lvl="1" rtl="0">
              <a:buNone/>
              <a:defRPr>
                <a:latin typeface="Open Sans"/>
                <a:ea typeface="Open Sans"/>
                <a:cs typeface="Open Sans"/>
                <a:sym typeface="Open Sans"/>
              </a:defRPr>
            </a:lvl2pPr>
            <a:lvl3pPr lvl="2" rtl="0">
              <a:buNone/>
              <a:defRPr>
                <a:latin typeface="Open Sans"/>
                <a:ea typeface="Open Sans"/>
                <a:cs typeface="Open Sans"/>
                <a:sym typeface="Open Sans"/>
              </a:defRPr>
            </a:lvl3pPr>
            <a:lvl4pPr lvl="3" rtl="0">
              <a:buNone/>
              <a:defRPr>
                <a:latin typeface="Open Sans"/>
                <a:ea typeface="Open Sans"/>
                <a:cs typeface="Open Sans"/>
                <a:sym typeface="Open Sans"/>
              </a:defRPr>
            </a:lvl4pPr>
            <a:lvl5pPr lvl="4" rtl="0">
              <a:buNone/>
              <a:defRPr>
                <a:latin typeface="Open Sans"/>
                <a:ea typeface="Open Sans"/>
                <a:cs typeface="Open Sans"/>
                <a:sym typeface="Open Sans"/>
              </a:defRPr>
            </a:lvl5pPr>
            <a:lvl6pPr lvl="5" rtl="0">
              <a:buNone/>
              <a:defRPr>
                <a:latin typeface="Open Sans"/>
                <a:ea typeface="Open Sans"/>
                <a:cs typeface="Open Sans"/>
                <a:sym typeface="Open Sans"/>
              </a:defRPr>
            </a:lvl6pPr>
            <a:lvl7pPr lvl="6" rtl="0">
              <a:buNone/>
              <a:defRPr>
                <a:latin typeface="Open Sans"/>
                <a:ea typeface="Open Sans"/>
                <a:cs typeface="Open Sans"/>
                <a:sym typeface="Open Sans"/>
              </a:defRPr>
            </a:lvl7pPr>
            <a:lvl8pPr lvl="7" rtl="0">
              <a:buNone/>
              <a:defRPr>
                <a:latin typeface="Open Sans"/>
                <a:ea typeface="Open Sans"/>
                <a:cs typeface="Open Sans"/>
                <a:sym typeface="Open Sans"/>
              </a:defRPr>
            </a:lvl8pPr>
            <a:lvl9pPr lvl="8" rtl="0">
              <a:buNone/>
              <a:defRPr>
                <a:latin typeface="Open Sans"/>
                <a:ea typeface="Open Sans"/>
                <a:cs typeface="Open Sans"/>
                <a:sym typeface="Open Sans"/>
              </a:defRPr>
            </a:lvl9pPr>
          </a:lstStyle>
          <a:p>
            <a:pPr indent="0" lvl="0" marL="0" rtl="0" algn="l">
              <a:spcBef>
                <a:spcPts val="0"/>
              </a:spcBef>
              <a:spcAft>
                <a:spcPts val="0"/>
              </a:spcAft>
              <a:buNone/>
            </a:pPr>
            <a:fld id="{00000000-1234-1234-1234-123412341234}" type="slidenum">
              <a:rPr lang="en"/>
              <a:t>‹#›</a:t>
            </a:fld>
            <a:endParaRPr sz="600">
              <a:solidFill>
                <a:srgbClr val="000000"/>
              </a:solidFill>
            </a:endParaRPr>
          </a:p>
        </p:txBody>
      </p:sp>
      <p:sp>
        <p:nvSpPr>
          <p:cNvPr id="784" name="Google Shape;784;p94"/>
          <p:cNvSpPr txBox="1"/>
          <p:nvPr>
            <p:ph idx="3" type="body"/>
          </p:nvPr>
        </p:nvSpPr>
        <p:spPr>
          <a:xfrm>
            <a:off x="486728" y="2353662"/>
            <a:ext cx="3758100" cy="2021700"/>
          </a:xfrm>
          <a:prstGeom prst="rect">
            <a:avLst/>
          </a:prstGeom>
        </p:spPr>
        <p:txBody>
          <a:bodyPr anchorCtr="0" anchor="t" bIns="0" lIns="0" spcFirstLastPara="1" rIns="0" wrap="square" tIns="0">
            <a:noAutofit/>
          </a:bodyPr>
          <a:lstStyle>
            <a:lvl1pPr indent="-323850" lvl="0" marL="457200" rtl="0">
              <a:spcBef>
                <a:spcPts val="0"/>
              </a:spcBef>
              <a:spcAft>
                <a:spcPts val="0"/>
              </a:spcAft>
              <a:buSzPts val="1500"/>
              <a:buFont typeface="Open Sans Light"/>
              <a:buChar char="●"/>
              <a:defRPr sz="1500">
                <a:solidFill>
                  <a:srgbClr val="000000"/>
                </a:solidFill>
                <a:latin typeface="Open Sans Light"/>
                <a:ea typeface="Open Sans Light"/>
                <a:cs typeface="Open Sans Light"/>
                <a:sym typeface="Open Sans Light"/>
              </a:defRPr>
            </a:lvl1pPr>
            <a:lvl2pPr indent="-323850" lvl="1" marL="914400" rtl="0">
              <a:spcBef>
                <a:spcPts val="500"/>
              </a:spcBef>
              <a:spcAft>
                <a:spcPts val="0"/>
              </a:spcAft>
              <a:buSzPts val="1500"/>
              <a:buFont typeface="Open Sans Light"/>
              <a:buChar char="○"/>
              <a:defRPr sz="1500">
                <a:latin typeface="Open Sans Light"/>
                <a:ea typeface="Open Sans Light"/>
                <a:cs typeface="Open Sans Light"/>
                <a:sym typeface="Open Sans Light"/>
              </a:defRPr>
            </a:lvl2pPr>
            <a:lvl3pPr indent="-323850" lvl="2" marL="1371600" rtl="0">
              <a:spcBef>
                <a:spcPts val="500"/>
              </a:spcBef>
              <a:spcAft>
                <a:spcPts val="0"/>
              </a:spcAft>
              <a:buSzPts val="1500"/>
              <a:buFont typeface="Open Sans Light"/>
              <a:buChar char="■"/>
              <a:defRPr sz="1500">
                <a:latin typeface="Open Sans Light"/>
                <a:ea typeface="Open Sans Light"/>
                <a:cs typeface="Open Sans Light"/>
                <a:sym typeface="Open Sans Light"/>
              </a:defRPr>
            </a:lvl3pPr>
            <a:lvl4pPr indent="-323850" lvl="3" marL="1828800" rtl="0">
              <a:spcBef>
                <a:spcPts val="500"/>
              </a:spcBef>
              <a:spcAft>
                <a:spcPts val="0"/>
              </a:spcAft>
              <a:buSzPts val="1500"/>
              <a:buFont typeface="Open Sans Light"/>
              <a:buChar char="●"/>
              <a:defRPr sz="1500">
                <a:latin typeface="Open Sans Light"/>
                <a:ea typeface="Open Sans Light"/>
                <a:cs typeface="Open Sans Light"/>
                <a:sym typeface="Open Sans Light"/>
              </a:defRPr>
            </a:lvl4pPr>
            <a:lvl5pPr indent="-323850" lvl="4" marL="2286000" rtl="0">
              <a:spcBef>
                <a:spcPts val="500"/>
              </a:spcBef>
              <a:spcAft>
                <a:spcPts val="0"/>
              </a:spcAft>
              <a:buSzPts val="1500"/>
              <a:buFont typeface="Open Sans Light"/>
              <a:buChar char="○"/>
              <a:defRPr sz="1500">
                <a:latin typeface="Open Sans Light"/>
                <a:ea typeface="Open Sans Light"/>
                <a:cs typeface="Open Sans Light"/>
                <a:sym typeface="Open Sans Light"/>
              </a:defRPr>
            </a:lvl5pPr>
            <a:lvl6pPr indent="-323850" lvl="5" marL="2743200" rtl="0">
              <a:spcBef>
                <a:spcPts val="500"/>
              </a:spcBef>
              <a:spcAft>
                <a:spcPts val="0"/>
              </a:spcAft>
              <a:buSzPts val="1500"/>
              <a:buFont typeface="Open Sans Light"/>
              <a:buChar char="■"/>
              <a:defRPr sz="1500">
                <a:latin typeface="Open Sans Light"/>
                <a:ea typeface="Open Sans Light"/>
                <a:cs typeface="Open Sans Light"/>
                <a:sym typeface="Open Sans Light"/>
              </a:defRPr>
            </a:lvl6pPr>
            <a:lvl7pPr indent="-323850" lvl="6" marL="3200400" rtl="0">
              <a:spcBef>
                <a:spcPts val="500"/>
              </a:spcBef>
              <a:spcAft>
                <a:spcPts val="0"/>
              </a:spcAft>
              <a:buSzPts val="1500"/>
              <a:buFont typeface="Open Sans Light"/>
              <a:buChar char="●"/>
              <a:defRPr sz="1500">
                <a:latin typeface="Open Sans Light"/>
                <a:ea typeface="Open Sans Light"/>
                <a:cs typeface="Open Sans Light"/>
                <a:sym typeface="Open Sans Light"/>
              </a:defRPr>
            </a:lvl7pPr>
            <a:lvl8pPr indent="-323850" lvl="7" marL="3657600" rtl="0">
              <a:spcBef>
                <a:spcPts val="500"/>
              </a:spcBef>
              <a:spcAft>
                <a:spcPts val="0"/>
              </a:spcAft>
              <a:buSzPts val="1500"/>
              <a:buFont typeface="Open Sans Light"/>
              <a:buChar char="○"/>
              <a:defRPr sz="1500">
                <a:latin typeface="Open Sans Light"/>
                <a:ea typeface="Open Sans Light"/>
                <a:cs typeface="Open Sans Light"/>
                <a:sym typeface="Open Sans Light"/>
              </a:defRPr>
            </a:lvl8pPr>
            <a:lvl9pPr indent="-323850" lvl="8" marL="4114800" rtl="0">
              <a:spcBef>
                <a:spcPts val="500"/>
              </a:spcBef>
              <a:spcAft>
                <a:spcPts val="500"/>
              </a:spcAft>
              <a:buSzPts val="1500"/>
              <a:buFont typeface="Open Sans Light"/>
              <a:buChar char="■"/>
              <a:defRPr sz="1500">
                <a:latin typeface="Open Sans Light"/>
                <a:ea typeface="Open Sans Light"/>
                <a:cs typeface="Open Sans Light"/>
                <a:sym typeface="Open Sans Light"/>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all Title">
  <p:cSld name="CUSTOM_2_1_1_1">
    <p:bg>
      <p:bgPr>
        <a:blipFill>
          <a:blip r:embed="rId2">
            <a:alphaModFix/>
          </a:blip>
          <a:stretch>
            <a:fillRect/>
          </a:stretch>
        </a:blipFill>
      </p:bgPr>
    </p:bg>
    <p:spTree>
      <p:nvGrpSpPr>
        <p:cNvPr id="785" name="Shape 785"/>
        <p:cNvGrpSpPr/>
        <p:nvPr/>
      </p:nvGrpSpPr>
      <p:grpSpPr>
        <a:xfrm>
          <a:off x="0" y="0"/>
          <a:ext cx="0" cy="0"/>
          <a:chOff x="0" y="0"/>
          <a:chExt cx="0" cy="0"/>
        </a:xfrm>
      </p:grpSpPr>
      <p:sp>
        <p:nvSpPr>
          <p:cNvPr id="786" name="Google Shape;786;p95"/>
          <p:cNvSpPr/>
          <p:nvPr/>
        </p:nvSpPr>
        <p:spPr>
          <a:xfrm>
            <a:off x="4523779" y="2504867"/>
            <a:ext cx="285900" cy="96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87" name="Google Shape;787;p95"/>
          <p:cNvSpPr/>
          <p:nvPr/>
        </p:nvSpPr>
        <p:spPr>
          <a:xfrm>
            <a:off x="571501" y="4800263"/>
            <a:ext cx="114600" cy="114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88" name="Google Shape;788;p95"/>
          <p:cNvSpPr/>
          <p:nvPr/>
        </p:nvSpPr>
        <p:spPr>
          <a:xfrm>
            <a:off x="700002" y="4829300"/>
            <a:ext cx="49406" cy="52873"/>
          </a:xfrm>
          <a:custGeom>
            <a:rect b="b" l="l" r="r" t="t"/>
            <a:pathLst>
              <a:path extrusionOk="0" h="116204" w="108585">
                <a:moveTo>
                  <a:pt x="62542" y="0"/>
                </a:moveTo>
                <a:lnTo>
                  <a:pt x="45946" y="0"/>
                </a:lnTo>
                <a:lnTo>
                  <a:pt x="0" y="115818"/>
                </a:lnTo>
                <a:lnTo>
                  <a:pt x="18925" y="115807"/>
                </a:lnTo>
                <a:lnTo>
                  <a:pt x="31873" y="83295"/>
                </a:lnTo>
                <a:lnTo>
                  <a:pt x="95604" y="83295"/>
                </a:lnTo>
                <a:lnTo>
                  <a:pt x="88934" y="66490"/>
                </a:lnTo>
                <a:lnTo>
                  <a:pt x="38480" y="66490"/>
                </a:lnTo>
                <a:lnTo>
                  <a:pt x="54239" y="26679"/>
                </a:lnTo>
                <a:lnTo>
                  <a:pt x="73132" y="26679"/>
                </a:lnTo>
                <a:lnTo>
                  <a:pt x="62542" y="0"/>
                </a:lnTo>
                <a:close/>
              </a:path>
              <a:path extrusionOk="0" h="116204" w="108585">
                <a:moveTo>
                  <a:pt x="95604" y="83295"/>
                </a:moveTo>
                <a:lnTo>
                  <a:pt x="76646" y="83295"/>
                </a:lnTo>
                <a:lnTo>
                  <a:pt x="89578" y="115818"/>
                </a:lnTo>
                <a:lnTo>
                  <a:pt x="108509" y="115807"/>
                </a:lnTo>
                <a:lnTo>
                  <a:pt x="95604" y="83295"/>
                </a:lnTo>
                <a:close/>
              </a:path>
              <a:path extrusionOk="0" h="116204" w="108585">
                <a:moveTo>
                  <a:pt x="73132" y="26679"/>
                </a:moveTo>
                <a:lnTo>
                  <a:pt x="54239" y="26679"/>
                </a:lnTo>
                <a:lnTo>
                  <a:pt x="70008" y="66490"/>
                </a:lnTo>
                <a:lnTo>
                  <a:pt x="88934" y="66490"/>
                </a:lnTo>
                <a:lnTo>
                  <a:pt x="73132" y="2667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89" name="Google Shape;789;p95"/>
          <p:cNvSpPr/>
          <p:nvPr/>
        </p:nvSpPr>
        <p:spPr>
          <a:xfrm>
            <a:off x="753251" y="4844731"/>
            <a:ext cx="30626" cy="54029"/>
          </a:xfrm>
          <a:custGeom>
            <a:rect b="b" l="l" r="r" t="t"/>
            <a:pathLst>
              <a:path extrusionOk="0" h="118745" w="67310">
                <a:moveTo>
                  <a:pt x="16931" y="1204"/>
                </a:moveTo>
                <a:lnTo>
                  <a:pt x="0" y="1204"/>
                </a:lnTo>
                <a:lnTo>
                  <a:pt x="0" y="118404"/>
                </a:lnTo>
                <a:lnTo>
                  <a:pt x="16931" y="118404"/>
                </a:lnTo>
                <a:lnTo>
                  <a:pt x="16931" y="80070"/>
                </a:lnTo>
                <a:lnTo>
                  <a:pt x="48645" y="80070"/>
                </a:lnTo>
                <a:lnTo>
                  <a:pt x="49618" y="79705"/>
                </a:lnTo>
                <a:lnTo>
                  <a:pt x="56287" y="74870"/>
                </a:lnTo>
                <a:lnTo>
                  <a:pt x="61401" y="68259"/>
                </a:lnTo>
                <a:lnTo>
                  <a:pt x="61995" y="66919"/>
                </a:lnTo>
                <a:lnTo>
                  <a:pt x="26219" y="66919"/>
                </a:lnTo>
                <a:lnTo>
                  <a:pt x="21402" y="64081"/>
                </a:lnTo>
                <a:lnTo>
                  <a:pt x="16931" y="52469"/>
                </a:lnTo>
                <a:lnTo>
                  <a:pt x="16931" y="31234"/>
                </a:lnTo>
                <a:lnTo>
                  <a:pt x="26240" y="16973"/>
                </a:lnTo>
                <a:lnTo>
                  <a:pt x="62054" y="16973"/>
                </a:lnTo>
                <a:lnTo>
                  <a:pt x="61401" y="15517"/>
                </a:lnTo>
                <a:lnTo>
                  <a:pt x="56283" y="8900"/>
                </a:lnTo>
                <a:lnTo>
                  <a:pt x="49614" y="4062"/>
                </a:lnTo>
                <a:lnTo>
                  <a:pt x="48638" y="3696"/>
                </a:lnTo>
                <a:lnTo>
                  <a:pt x="16931" y="3696"/>
                </a:lnTo>
                <a:lnTo>
                  <a:pt x="16931" y="1204"/>
                </a:lnTo>
                <a:close/>
              </a:path>
              <a:path extrusionOk="0" h="118745" w="67310">
                <a:moveTo>
                  <a:pt x="48645" y="80070"/>
                </a:moveTo>
                <a:lnTo>
                  <a:pt x="16931" y="80070"/>
                </a:lnTo>
                <a:lnTo>
                  <a:pt x="21873" y="82541"/>
                </a:lnTo>
                <a:lnTo>
                  <a:pt x="27339" y="83777"/>
                </a:lnTo>
                <a:lnTo>
                  <a:pt x="32857" y="83683"/>
                </a:lnTo>
                <a:lnTo>
                  <a:pt x="41705" y="82673"/>
                </a:lnTo>
                <a:lnTo>
                  <a:pt x="48645" y="80070"/>
                </a:lnTo>
                <a:close/>
              </a:path>
              <a:path extrusionOk="0" h="118745" w="67310">
                <a:moveTo>
                  <a:pt x="62054" y="16973"/>
                </a:moveTo>
                <a:lnTo>
                  <a:pt x="39485" y="16973"/>
                </a:lnTo>
                <a:lnTo>
                  <a:pt x="44302" y="19622"/>
                </a:lnTo>
                <a:lnTo>
                  <a:pt x="46616" y="23779"/>
                </a:lnTo>
                <a:lnTo>
                  <a:pt x="49443" y="28616"/>
                </a:lnTo>
                <a:lnTo>
                  <a:pt x="49946" y="35224"/>
                </a:lnTo>
                <a:lnTo>
                  <a:pt x="49946" y="48993"/>
                </a:lnTo>
                <a:lnTo>
                  <a:pt x="49443" y="55286"/>
                </a:lnTo>
                <a:lnTo>
                  <a:pt x="46616" y="59945"/>
                </a:lnTo>
                <a:lnTo>
                  <a:pt x="44302" y="64081"/>
                </a:lnTo>
                <a:lnTo>
                  <a:pt x="39496" y="66919"/>
                </a:lnTo>
                <a:lnTo>
                  <a:pt x="61995" y="66919"/>
                </a:lnTo>
                <a:lnTo>
                  <a:pt x="64353" y="61687"/>
                </a:lnTo>
                <a:lnTo>
                  <a:pt x="65999" y="54936"/>
                </a:lnTo>
                <a:lnTo>
                  <a:pt x="66712" y="48282"/>
                </a:lnTo>
                <a:lnTo>
                  <a:pt x="66736" y="35224"/>
                </a:lnTo>
                <a:lnTo>
                  <a:pt x="66124" y="29220"/>
                </a:lnTo>
                <a:lnTo>
                  <a:pt x="64447" y="22301"/>
                </a:lnTo>
                <a:lnTo>
                  <a:pt x="62054" y="16973"/>
                </a:lnTo>
                <a:close/>
              </a:path>
              <a:path extrusionOk="0" h="118745" w="67310">
                <a:moveTo>
                  <a:pt x="27339" y="0"/>
                </a:moveTo>
                <a:lnTo>
                  <a:pt x="21873" y="1235"/>
                </a:lnTo>
                <a:lnTo>
                  <a:pt x="16931" y="3696"/>
                </a:lnTo>
                <a:lnTo>
                  <a:pt x="48638" y="3696"/>
                </a:lnTo>
                <a:lnTo>
                  <a:pt x="41704" y="1093"/>
                </a:lnTo>
                <a:lnTo>
                  <a:pt x="32857" y="83"/>
                </a:lnTo>
                <a:lnTo>
                  <a:pt x="2733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90" name="Google Shape;790;p95"/>
          <p:cNvSpPr/>
          <p:nvPr/>
        </p:nvSpPr>
        <p:spPr>
          <a:xfrm>
            <a:off x="789298" y="4844731"/>
            <a:ext cx="30337" cy="54029"/>
          </a:xfrm>
          <a:custGeom>
            <a:rect b="b" l="l" r="r" t="t"/>
            <a:pathLst>
              <a:path extrusionOk="0" h="118745" w="66675">
                <a:moveTo>
                  <a:pt x="16868" y="1204"/>
                </a:moveTo>
                <a:lnTo>
                  <a:pt x="0" y="1204"/>
                </a:lnTo>
                <a:lnTo>
                  <a:pt x="0" y="118404"/>
                </a:lnTo>
                <a:lnTo>
                  <a:pt x="16868" y="118404"/>
                </a:lnTo>
                <a:lnTo>
                  <a:pt x="16868" y="80070"/>
                </a:lnTo>
                <a:lnTo>
                  <a:pt x="48577" y="80070"/>
                </a:lnTo>
                <a:lnTo>
                  <a:pt x="49550" y="79705"/>
                </a:lnTo>
                <a:lnTo>
                  <a:pt x="56218" y="74870"/>
                </a:lnTo>
                <a:lnTo>
                  <a:pt x="61327" y="68259"/>
                </a:lnTo>
                <a:lnTo>
                  <a:pt x="61923" y="66919"/>
                </a:lnTo>
                <a:lnTo>
                  <a:pt x="26156" y="66919"/>
                </a:lnTo>
                <a:lnTo>
                  <a:pt x="21339" y="64081"/>
                </a:lnTo>
                <a:lnTo>
                  <a:pt x="16868" y="52469"/>
                </a:lnTo>
                <a:lnTo>
                  <a:pt x="16868" y="31234"/>
                </a:lnTo>
                <a:lnTo>
                  <a:pt x="26156" y="16973"/>
                </a:lnTo>
                <a:lnTo>
                  <a:pt x="61982" y="16973"/>
                </a:lnTo>
                <a:lnTo>
                  <a:pt x="61327" y="15517"/>
                </a:lnTo>
                <a:lnTo>
                  <a:pt x="56214" y="8900"/>
                </a:lnTo>
                <a:lnTo>
                  <a:pt x="49546" y="4062"/>
                </a:lnTo>
                <a:lnTo>
                  <a:pt x="48570" y="3696"/>
                </a:lnTo>
                <a:lnTo>
                  <a:pt x="16868" y="3696"/>
                </a:lnTo>
                <a:lnTo>
                  <a:pt x="16868" y="1204"/>
                </a:lnTo>
                <a:close/>
              </a:path>
              <a:path extrusionOk="0" h="118745" w="66675">
                <a:moveTo>
                  <a:pt x="48577" y="80070"/>
                </a:moveTo>
                <a:lnTo>
                  <a:pt x="16868" y="80070"/>
                </a:lnTo>
                <a:lnTo>
                  <a:pt x="21810" y="82541"/>
                </a:lnTo>
                <a:lnTo>
                  <a:pt x="27276" y="83777"/>
                </a:lnTo>
                <a:lnTo>
                  <a:pt x="32794" y="83683"/>
                </a:lnTo>
                <a:lnTo>
                  <a:pt x="41638" y="82673"/>
                </a:lnTo>
                <a:lnTo>
                  <a:pt x="48577" y="80070"/>
                </a:lnTo>
                <a:close/>
              </a:path>
              <a:path extrusionOk="0" h="118745" w="66675">
                <a:moveTo>
                  <a:pt x="61982" y="16973"/>
                </a:moveTo>
                <a:lnTo>
                  <a:pt x="39433" y="16973"/>
                </a:lnTo>
                <a:lnTo>
                  <a:pt x="44239" y="19622"/>
                </a:lnTo>
                <a:lnTo>
                  <a:pt x="46574" y="23779"/>
                </a:lnTo>
                <a:lnTo>
                  <a:pt x="49380" y="28616"/>
                </a:lnTo>
                <a:lnTo>
                  <a:pt x="49872" y="35224"/>
                </a:lnTo>
                <a:lnTo>
                  <a:pt x="49872" y="48993"/>
                </a:lnTo>
                <a:lnTo>
                  <a:pt x="49380" y="55286"/>
                </a:lnTo>
                <a:lnTo>
                  <a:pt x="46574" y="59945"/>
                </a:lnTo>
                <a:lnTo>
                  <a:pt x="44239" y="64081"/>
                </a:lnTo>
                <a:lnTo>
                  <a:pt x="39433" y="66919"/>
                </a:lnTo>
                <a:lnTo>
                  <a:pt x="61923" y="66919"/>
                </a:lnTo>
                <a:lnTo>
                  <a:pt x="64283" y="61687"/>
                </a:lnTo>
                <a:lnTo>
                  <a:pt x="65936" y="54936"/>
                </a:lnTo>
                <a:lnTo>
                  <a:pt x="66656" y="48282"/>
                </a:lnTo>
                <a:lnTo>
                  <a:pt x="66677" y="35224"/>
                </a:lnTo>
                <a:lnTo>
                  <a:pt x="66062" y="29220"/>
                </a:lnTo>
                <a:lnTo>
                  <a:pt x="64380" y="22301"/>
                </a:lnTo>
                <a:lnTo>
                  <a:pt x="61982" y="16973"/>
                </a:lnTo>
                <a:close/>
              </a:path>
              <a:path extrusionOk="0" h="118745" w="66675">
                <a:moveTo>
                  <a:pt x="27276" y="0"/>
                </a:moveTo>
                <a:lnTo>
                  <a:pt x="21810" y="1235"/>
                </a:lnTo>
                <a:lnTo>
                  <a:pt x="16868" y="3696"/>
                </a:lnTo>
                <a:lnTo>
                  <a:pt x="48570" y="3696"/>
                </a:lnTo>
                <a:lnTo>
                  <a:pt x="41636" y="1093"/>
                </a:lnTo>
                <a:lnTo>
                  <a:pt x="32794" y="83"/>
                </a:lnTo>
                <a:lnTo>
                  <a:pt x="27276"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91" name="Google Shape;791;p95"/>
          <p:cNvSpPr/>
          <p:nvPr/>
        </p:nvSpPr>
        <p:spPr>
          <a:xfrm>
            <a:off x="826097" y="4829299"/>
            <a:ext cx="39294" cy="52873"/>
          </a:xfrm>
          <a:custGeom>
            <a:rect b="b" l="l" r="r" t="t"/>
            <a:pathLst>
              <a:path extrusionOk="0" h="116204" w="86360">
                <a:moveTo>
                  <a:pt x="36669" y="0"/>
                </a:moveTo>
                <a:lnTo>
                  <a:pt x="0" y="0"/>
                </a:lnTo>
                <a:lnTo>
                  <a:pt x="0" y="115797"/>
                </a:lnTo>
                <a:lnTo>
                  <a:pt x="36669" y="115797"/>
                </a:lnTo>
                <a:lnTo>
                  <a:pt x="54033" y="114587"/>
                </a:lnTo>
                <a:lnTo>
                  <a:pt x="68441" y="109847"/>
                </a:lnTo>
                <a:lnTo>
                  <a:pt x="78992" y="99912"/>
                </a:lnTo>
                <a:lnTo>
                  <a:pt x="79475" y="98510"/>
                </a:lnTo>
                <a:lnTo>
                  <a:pt x="17591" y="98510"/>
                </a:lnTo>
                <a:lnTo>
                  <a:pt x="17591" y="17057"/>
                </a:lnTo>
                <a:lnTo>
                  <a:pt x="79417" y="17057"/>
                </a:lnTo>
                <a:lnTo>
                  <a:pt x="78992" y="15818"/>
                </a:lnTo>
                <a:lnTo>
                  <a:pt x="68441" y="5891"/>
                </a:lnTo>
                <a:lnTo>
                  <a:pt x="54033" y="1187"/>
                </a:lnTo>
                <a:lnTo>
                  <a:pt x="36669" y="0"/>
                </a:lnTo>
                <a:close/>
              </a:path>
              <a:path extrusionOk="0" h="116204" w="86360">
                <a:moveTo>
                  <a:pt x="79417" y="17057"/>
                </a:moveTo>
                <a:lnTo>
                  <a:pt x="36669" y="17057"/>
                </a:lnTo>
                <a:lnTo>
                  <a:pt x="55591" y="19304"/>
                </a:lnTo>
                <a:lnTo>
                  <a:pt x="64991" y="26450"/>
                </a:lnTo>
                <a:lnTo>
                  <a:pt x="68193" y="39104"/>
                </a:lnTo>
                <a:lnTo>
                  <a:pt x="68521" y="57872"/>
                </a:lnTo>
                <a:lnTo>
                  <a:pt x="68187" y="76608"/>
                </a:lnTo>
                <a:lnTo>
                  <a:pt x="64975" y="89201"/>
                </a:lnTo>
                <a:lnTo>
                  <a:pt x="55574" y="96289"/>
                </a:lnTo>
                <a:lnTo>
                  <a:pt x="36669" y="98510"/>
                </a:lnTo>
                <a:lnTo>
                  <a:pt x="79475" y="98510"/>
                </a:lnTo>
                <a:lnTo>
                  <a:pt x="84782" y="83117"/>
                </a:lnTo>
                <a:lnTo>
                  <a:pt x="85808" y="74730"/>
                </a:lnTo>
                <a:lnTo>
                  <a:pt x="86259" y="66270"/>
                </a:lnTo>
                <a:lnTo>
                  <a:pt x="86112" y="57820"/>
                </a:lnTo>
                <a:lnTo>
                  <a:pt x="86259" y="49422"/>
                </a:lnTo>
                <a:lnTo>
                  <a:pt x="85808" y="41014"/>
                </a:lnTo>
                <a:lnTo>
                  <a:pt x="84782" y="32679"/>
                </a:lnTo>
                <a:lnTo>
                  <a:pt x="79417" y="17057"/>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92" name="Google Shape;792;p95"/>
          <p:cNvSpPr/>
          <p:nvPr/>
        </p:nvSpPr>
        <p:spPr>
          <a:xfrm>
            <a:off x="872733" y="4844675"/>
            <a:ext cx="7801" cy="37560"/>
          </a:xfrm>
          <a:custGeom>
            <a:rect b="b" l="l" r="r" t="t"/>
            <a:pathLst>
              <a:path extrusionOk="0" h="82550" w="17144">
                <a:moveTo>
                  <a:pt x="0" y="0"/>
                </a:moveTo>
                <a:lnTo>
                  <a:pt x="17109" y="0"/>
                </a:lnTo>
                <a:lnTo>
                  <a:pt x="17109" y="81955"/>
                </a:lnTo>
                <a:lnTo>
                  <a:pt x="0" y="8195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93" name="Google Shape;793;p95"/>
          <p:cNvSpPr/>
          <p:nvPr/>
        </p:nvSpPr>
        <p:spPr>
          <a:xfrm>
            <a:off x="872733" y="4828926"/>
            <a:ext cx="7801" cy="8956"/>
          </a:xfrm>
          <a:custGeom>
            <a:rect b="b" l="l" r="r" t="t"/>
            <a:pathLst>
              <a:path extrusionOk="0" h="19684" w="17144">
                <a:moveTo>
                  <a:pt x="0" y="0"/>
                </a:moveTo>
                <a:lnTo>
                  <a:pt x="17109" y="0"/>
                </a:lnTo>
                <a:lnTo>
                  <a:pt x="17109" y="19685"/>
                </a:lnTo>
                <a:lnTo>
                  <a:pt x="0" y="1968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94" name="Google Shape;794;p95"/>
          <p:cNvSpPr/>
          <p:nvPr/>
        </p:nvSpPr>
        <p:spPr>
          <a:xfrm>
            <a:off x="888656" y="4844670"/>
            <a:ext cx="23114" cy="37560"/>
          </a:xfrm>
          <a:custGeom>
            <a:rect b="b" l="l" r="r" t="t"/>
            <a:pathLst>
              <a:path extrusionOk="0" h="82550" w="50800">
                <a:moveTo>
                  <a:pt x="16575" y="848"/>
                </a:moveTo>
                <a:lnTo>
                  <a:pt x="0" y="848"/>
                </a:lnTo>
                <a:lnTo>
                  <a:pt x="0" y="81976"/>
                </a:lnTo>
                <a:lnTo>
                  <a:pt x="16575" y="81976"/>
                </a:lnTo>
                <a:lnTo>
                  <a:pt x="16575" y="20250"/>
                </a:lnTo>
                <a:lnTo>
                  <a:pt x="25192" y="16261"/>
                </a:lnTo>
                <a:lnTo>
                  <a:pt x="44582" y="16261"/>
                </a:lnTo>
                <a:lnTo>
                  <a:pt x="50427" y="4324"/>
                </a:lnTo>
                <a:lnTo>
                  <a:pt x="48180" y="3329"/>
                </a:lnTo>
                <a:lnTo>
                  <a:pt x="16575" y="3329"/>
                </a:lnTo>
                <a:lnTo>
                  <a:pt x="16575" y="848"/>
                </a:lnTo>
                <a:close/>
              </a:path>
              <a:path extrusionOk="0" h="82550" w="50800">
                <a:moveTo>
                  <a:pt x="44582" y="16261"/>
                </a:moveTo>
                <a:lnTo>
                  <a:pt x="35171" y="16261"/>
                </a:lnTo>
                <a:lnTo>
                  <a:pt x="37988" y="16774"/>
                </a:lnTo>
                <a:lnTo>
                  <a:pt x="42951" y="19591"/>
                </a:lnTo>
                <a:lnTo>
                  <a:pt x="44582" y="16261"/>
                </a:lnTo>
                <a:close/>
              </a:path>
              <a:path extrusionOk="0" h="82550" w="50800">
                <a:moveTo>
                  <a:pt x="26679" y="0"/>
                </a:moveTo>
                <a:lnTo>
                  <a:pt x="21412" y="1130"/>
                </a:lnTo>
                <a:lnTo>
                  <a:pt x="16575" y="3329"/>
                </a:lnTo>
                <a:lnTo>
                  <a:pt x="48180" y="3329"/>
                </a:lnTo>
                <a:lnTo>
                  <a:pt x="42951" y="1015"/>
                </a:lnTo>
                <a:lnTo>
                  <a:pt x="37820" y="20"/>
                </a:lnTo>
                <a:lnTo>
                  <a:pt x="2667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95" name="Google Shape;795;p95"/>
          <p:cNvSpPr/>
          <p:nvPr/>
        </p:nvSpPr>
        <p:spPr>
          <a:xfrm>
            <a:off x="912366" y="4844744"/>
            <a:ext cx="31492" cy="38138"/>
          </a:xfrm>
          <a:custGeom>
            <a:rect b="b" l="l" r="r" t="t"/>
            <a:pathLst>
              <a:path extrusionOk="0" h="83820" w="69214">
                <a:moveTo>
                  <a:pt x="36009" y="0"/>
                </a:moveTo>
                <a:lnTo>
                  <a:pt x="2946" y="21123"/>
                </a:lnTo>
                <a:lnTo>
                  <a:pt x="0" y="41496"/>
                </a:lnTo>
                <a:lnTo>
                  <a:pt x="167" y="47587"/>
                </a:lnTo>
                <a:lnTo>
                  <a:pt x="27922" y="82395"/>
                </a:lnTo>
                <a:lnTo>
                  <a:pt x="37496" y="83306"/>
                </a:lnTo>
                <a:lnTo>
                  <a:pt x="45768" y="82550"/>
                </a:lnTo>
                <a:lnTo>
                  <a:pt x="53656" y="80129"/>
                </a:lnTo>
                <a:lnTo>
                  <a:pt x="61142" y="75810"/>
                </a:lnTo>
                <a:lnTo>
                  <a:pt x="68207" y="69359"/>
                </a:lnTo>
                <a:lnTo>
                  <a:pt x="65089" y="67045"/>
                </a:lnTo>
                <a:lnTo>
                  <a:pt x="29370" y="67045"/>
                </a:lnTo>
                <a:lnTo>
                  <a:pt x="23402" y="63715"/>
                </a:lnTo>
                <a:lnTo>
                  <a:pt x="20575" y="59589"/>
                </a:lnTo>
                <a:lnTo>
                  <a:pt x="18585" y="56584"/>
                </a:lnTo>
                <a:lnTo>
                  <a:pt x="17601" y="52281"/>
                </a:lnTo>
                <a:lnTo>
                  <a:pt x="17266" y="47799"/>
                </a:lnTo>
                <a:lnTo>
                  <a:pt x="68689" y="47768"/>
                </a:lnTo>
                <a:lnTo>
                  <a:pt x="68829" y="39436"/>
                </a:lnTo>
                <a:lnTo>
                  <a:pt x="68549" y="31381"/>
                </a:lnTo>
                <a:lnTo>
                  <a:pt x="17706" y="31381"/>
                </a:lnTo>
                <a:lnTo>
                  <a:pt x="19534" y="22086"/>
                </a:lnTo>
                <a:lnTo>
                  <a:pt x="24836" y="16439"/>
                </a:lnTo>
                <a:lnTo>
                  <a:pt x="64540" y="16439"/>
                </a:lnTo>
                <a:lnTo>
                  <a:pt x="63715" y="14585"/>
                </a:lnTo>
                <a:lnTo>
                  <a:pt x="58361" y="8251"/>
                </a:lnTo>
                <a:lnTo>
                  <a:pt x="51857" y="3688"/>
                </a:lnTo>
                <a:lnTo>
                  <a:pt x="44355" y="927"/>
                </a:lnTo>
                <a:lnTo>
                  <a:pt x="36009" y="0"/>
                </a:lnTo>
                <a:close/>
              </a:path>
              <a:path extrusionOk="0" h="83820" w="69214">
                <a:moveTo>
                  <a:pt x="54595" y="59254"/>
                </a:moveTo>
                <a:lnTo>
                  <a:pt x="49286" y="65055"/>
                </a:lnTo>
                <a:lnTo>
                  <a:pt x="43977" y="67045"/>
                </a:lnTo>
                <a:lnTo>
                  <a:pt x="65089" y="67045"/>
                </a:lnTo>
                <a:lnTo>
                  <a:pt x="54595" y="59254"/>
                </a:lnTo>
                <a:close/>
              </a:path>
              <a:path extrusionOk="0" h="83820" w="69214">
                <a:moveTo>
                  <a:pt x="64540" y="16439"/>
                </a:moveTo>
                <a:lnTo>
                  <a:pt x="41935" y="16439"/>
                </a:lnTo>
                <a:lnTo>
                  <a:pt x="46071" y="18585"/>
                </a:lnTo>
                <a:lnTo>
                  <a:pt x="49401" y="23402"/>
                </a:lnTo>
                <a:lnTo>
                  <a:pt x="50616" y="25915"/>
                </a:lnTo>
                <a:lnTo>
                  <a:pt x="51286" y="28616"/>
                </a:lnTo>
                <a:lnTo>
                  <a:pt x="51432" y="31381"/>
                </a:lnTo>
                <a:lnTo>
                  <a:pt x="68549" y="31381"/>
                </a:lnTo>
                <a:lnTo>
                  <a:pt x="68522" y="30623"/>
                </a:lnTo>
                <a:lnTo>
                  <a:pt x="67056" y="22086"/>
                </a:lnTo>
                <a:lnTo>
                  <a:pt x="64540" y="1643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96" name="Google Shape;796;p95"/>
          <p:cNvSpPr/>
          <p:nvPr/>
        </p:nvSpPr>
        <p:spPr>
          <a:xfrm>
            <a:off x="947794" y="4844134"/>
            <a:ext cx="31492" cy="38716"/>
          </a:xfrm>
          <a:custGeom>
            <a:rect b="b" l="l" r="r" t="t"/>
            <a:pathLst>
              <a:path extrusionOk="0" h="85090" w="69214">
                <a:moveTo>
                  <a:pt x="37496" y="0"/>
                </a:moveTo>
                <a:lnTo>
                  <a:pt x="21698" y="3180"/>
                </a:lnTo>
                <a:lnTo>
                  <a:pt x="9913" y="12008"/>
                </a:lnTo>
                <a:lnTo>
                  <a:pt x="2545" y="25413"/>
                </a:lnTo>
                <a:lnTo>
                  <a:pt x="0" y="42323"/>
                </a:lnTo>
                <a:lnTo>
                  <a:pt x="2545" y="59202"/>
                </a:lnTo>
                <a:lnTo>
                  <a:pt x="9913" y="72550"/>
                </a:lnTo>
                <a:lnTo>
                  <a:pt x="21698" y="81323"/>
                </a:lnTo>
                <a:lnTo>
                  <a:pt x="37496" y="84479"/>
                </a:lnTo>
                <a:lnTo>
                  <a:pt x="45589" y="83716"/>
                </a:lnTo>
                <a:lnTo>
                  <a:pt x="52968" y="81254"/>
                </a:lnTo>
                <a:lnTo>
                  <a:pt x="60412" y="76427"/>
                </a:lnTo>
                <a:lnTo>
                  <a:pt x="68699" y="68647"/>
                </a:lnTo>
                <a:lnTo>
                  <a:pt x="30522" y="68542"/>
                </a:lnTo>
                <a:lnTo>
                  <a:pt x="25224" y="66050"/>
                </a:lnTo>
                <a:lnTo>
                  <a:pt x="21737" y="61076"/>
                </a:lnTo>
                <a:lnTo>
                  <a:pt x="18742" y="57097"/>
                </a:lnTo>
                <a:lnTo>
                  <a:pt x="17423" y="51579"/>
                </a:lnTo>
                <a:lnTo>
                  <a:pt x="17423" y="33056"/>
                </a:lnTo>
                <a:lnTo>
                  <a:pt x="18742" y="27391"/>
                </a:lnTo>
                <a:lnTo>
                  <a:pt x="21737" y="23423"/>
                </a:lnTo>
                <a:lnTo>
                  <a:pt x="25224" y="18596"/>
                </a:lnTo>
                <a:lnTo>
                  <a:pt x="30522" y="15936"/>
                </a:lnTo>
                <a:lnTo>
                  <a:pt x="68699" y="15936"/>
                </a:lnTo>
                <a:lnTo>
                  <a:pt x="60425" y="8057"/>
                </a:lnTo>
                <a:lnTo>
                  <a:pt x="52980" y="3177"/>
                </a:lnTo>
                <a:lnTo>
                  <a:pt x="45593" y="693"/>
                </a:lnTo>
                <a:lnTo>
                  <a:pt x="37496" y="0"/>
                </a:lnTo>
                <a:close/>
              </a:path>
              <a:path extrusionOk="0" h="85090" w="69214">
                <a:moveTo>
                  <a:pt x="56249" y="57705"/>
                </a:moveTo>
                <a:lnTo>
                  <a:pt x="47286" y="67202"/>
                </a:lnTo>
                <a:lnTo>
                  <a:pt x="43632" y="68542"/>
                </a:lnTo>
                <a:lnTo>
                  <a:pt x="68580" y="68542"/>
                </a:lnTo>
                <a:lnTo>
                  <a:pt x="56249" y="57705"/>
                </a:lnTo>
                <a:close/>
              </a:path>
              <a:path extrusionOk="0" h="85090" w="69214">
                <a:moveTo>
                  <a:pt x="68699" y="15936"/>
                </a:moveTo>
                <a:lnTo>
                  <a:pt x="43632" y="15936"/>
                </a:lnTo>
                <a:lnTo>
                  <a:pt x="47286" y="17266"/>
                </a:lnTo>
                <a:lnTo>
                  <a:pt x="56249" y="26899"/>
                </a:lnTo>
                <a:lnTo>
                  <a:pt x="68699" y="15936"/>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97" name="Google Shape;797;p95"/>
          <p:cNvSpPr/>
          <p:nvPr/>
        </p:nvSpPr>
        <p:spPr>
          <a:xfrm>
            <a:off x="983472" y="4834710"/>
            <a:ext cx="14157" cy="47384"/>
          </a:xfrm>
          <a:custGeom>
            <a:rect b="b" l="l" r="r" t="t"/>
            <a:pathLst>
              <a:path extrusionOk="0" h="104140" w="31114">
                <a:moveTo>
                  <a:pt x="16250" y="0"/>
                </a:moveTo>
                <a:lnTo>
                  <a:pt x="0" y="2774"/>
                </a:lnTo>
                <a:lnTo>
                  <a:pt x="40" y="87212"/>
                </a:lnTo>
                <a:lnTo>
                  <a:pt x="167" y="91117"/>
                </a:lnTo>
                <a:lnTo>
                  <a:pt x="2984" y="95588"/>
                </a:lnTo>
                <a:lnTo>
                  <a:pt x="6282" y="100907"/>
                </a:lnTo>
                <a:lnTo>
                  <a:pt x="12156" y="104070"/>
                </a:lnTo>
                <a:lnTo>
                  <a:pt x="18407" y="103892"/>
                </a:lnTo>
                <a:lnTo>
                  <a:pt x="28857" y="103892"/>
                </a:lnTo>
                <a:lnTo>
                  <a:pt x="28857" y="87212"/>
                </a:lnTo>
                <a:lnTo>
                  <a:pt x="17549" y="87212"/>
                </a:lnTo>
                <a:lnTo>
                  <a:pt x="16742" y="86719"/>
                </a:lnTo>
                <a:lnTo>
                  <a:pt x="16418" y="85924"/>
                </a:lnTo>
                <a:lnTo>
                  <a:pt x="16198" y="84740"/>
                </a:lnTo>
                <a:lnTo>
                  <a:pt x="16250" y="37182"/>
                </a:lnTo>
                <a:lnTo>
                  <a:pt x="30700" y="37182"/>
                </a:lnTo>
                <a:lnTo>
                  <a:pt x="30700" y="21915"/>
                </a:lnTo>
                <a:lnTo>
                  <a:pt x="16250" y="21915"/>
                </a:lnTo>
                <a:lnTo>
                  <a:pt x="16250" y="0"/>
                </a:lnTo>
                <a:close/>
              </a:path>
              <a:path extrusionOk="0" h="104140" w="31114">
                <a:moveTo>
                  <a:pt x="28857" y="87128"/>
                </a:moveTo>
                <a:lnTo>
                  <a:pt x="18407" y="87128"/>
                </a:lnTo>
                <a:lnTo>
                  <a:pt x="17549" y="87212"/>
                </a:lnTo>
                <a:lnTo>
                  <a:pt x="28857" y="87212"/>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798" name="Google Shape;798;p95"/>
          <p:cNvSpPr txBox="1"/>
          <p:nvPr/>
        </p:nvSpPr>
        <p:spPr>
          <a:xfrm>
            <a:off x="1053198"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799" name="Google Shape;799;p95"/>
          <p:cNvSpPr txBox="1"/>
          <p:nvPr/>
        </p:nvSpPr>
        <p:spPr>
          <a:xfrm>
            <a:off x="1621212"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800" name="Google Shape;800;p95"/>
          <p:cNvSpPr txBox="1"/>
          <p:nvPr/>
        </p:nvSpPr>
        <p:spPr>
          <a:xfrm>
            <a:off x="1702565" y="4813235"/>
            <a:ext cx="815700" cy="84600"/>
          </a:xfrm>
          <a:prstGeom prst="rect">
            <a:avLst/>
          </a:prstGeom>
          <a:noFill/>
          <a:ln>
            <a:noFill/>
          </a:ln>
        </p:spPr>
        <p:txBody>
          <a:bodyPr anchorCtr="0" anchor="t" bIns="0" lIns="0" spcFirstLastPara="1" rIns="0" wrap="square" tIns="9225">
            <a:noAutofit/>
          </a:bodyPr>
          <a:lstStyle/>
          <a:p>
            <a:pPr indent="0" lvl="0" marL="1270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Proprietary &amp; Confidential</a:t>
            </a:r>
            <a:endParaRPr sz="600">
              <a:latin typeface="Open Sans Light"/>
              <a:ea typeface="Open Sans Light"/>
              <a:cs typeface="Open Sans Light"/>
              <a:sym typeface="Open Sans Light"/>
            </a:endParaRPr>
          </a:p>
        </p:txBody>
      </p:sp>
      <p:sp>
        <p:nvSpPr>
          <p:cNvPr id="801" name="Google Shape;801;p95"/>
          <p:cNvSpPr txBox="1"/>
          <p:nvPr>
            <p:ph idx="1" type="subTitle"/>
          </p:nvPr>
        </p:nvSpPr>
        <p:spPr>
          <a:xfrm>
            <a:off x="1865587" y="521020"/>
            <a:ext cx="5412900" cy="157800"/>
          </a:xfrm>
          <a:prstGeom prst="rect">
            <a:avLst/>
          </a:prstGeom>
        </p:spPr>
        <p:txBody>
          <a:bodyPr anchorCtr="0" anchor="t" bIns="0" lIns="0" spcFirstLastPara="1" rIns="0" wrap="square" tIns="0">
            <a:noAutofit/>
          </a:bodyPr>
          <a:lstStyle>
            <a:lvl1pPr lvl="0" rtl="0" algn="ctr">
              <a:spcBef>
                <a:spcPts val="0"/>
              </a:spcBef>
              <a:spcAft>
                <a:spcPts val="0"/>
              </a:spcAft>
              <a:buNone/>
              <a:defRPr sz="900">
                <a:solidFill>
                  <a:srgbClr val="000000"/>
                </a:solidFill>
                <a:latin typeface="Open Sans ExtraBold"/>
                <a:ea typeface="Open Sans ExtraBold"/>
                <a:cs typeface="Open Sans ExtraBold"/>
                <a:sym typeface="Open Sans ExtraBold"/>
              </a:defRPr>
            </a:lvl1pPr>
            <a:lvl2pPr lvl="1"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2pPr>
            <a:lvl3pPr lvl="2"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3pPr>
            <a:lvl4pPr lvl="3"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4pPr>
            <a:lvl5pPr lvl="4"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5pPr>
            <a:lvl6pPr lvl="5"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6pPr>
            <a:lvl7pPr lvl="6"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7pPr>
            <a:lvl8pPr lvl="7"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8pPr>
            <a:lvl9pPr lvl="8" rtl="0" algn="ctr">
              <a:spcBef>
                <a:spcPts val="1000"/>
              </a:spcBef>
              <a:spcAft>
                <a:spcPts val="1000"/>
              </a:spcAft>
              <a:buNone/>
              <a:defRPr sz="900">
                <a:solidFill>
                  <a:srgbClr val="000000"/>
                </a:solidFill>
                <a:latin typeface="Open Sans ExtraBold"/>
                <a:ea typeface="Open Sans ExtraBold"/>
                <a:cs typeface="Open Sans ExtraBold"/>
                <a:sym typeface="Open Sans ExtraBold"/>
              </a:defRPr>
            </a:lvl9pPr>
          </a:lstStyle>
          <a:p/>
        </p:txBody>
      </p:sp>
      <p:sp>
        <p:nvSpPr>
          <p:cNvPr id="802" name="Google Shape;802;p95"/>
          <p:cNvSpPr txBox="1"/>
          <p:nvPr>
            <p:ph idx="2" type="subTitle"/>
          </p:nvPr>
        </p:nvSpPr>
        <p:spPr>
          <a:xfrm>
            <a:off x="571497" y="2706337"/>
            <a:ext cx="7257300" cy="1930800"/>
          </a:xfrm>
          <a:prstGeom prst="rect">
            <a:avLst/>
          </a:prstGeom>
        </p:spPr>
        <p:txBody>
          <a:bodyPr anchorCtr="0" anchor="t" bIns="0" lIns="0" spcFirstLastPara="1" rIns="0" wrap="square" tIns="0">
            <a:noAutofit/>
          </a:bodyPr>
          <a:lstStyle>
            <a:lvl1pPr lvl="0" rtl="0" algn="ctr">
              <a:spcBef>
                <a:spcPts val="0"/>
              </a:spcBef>
              <a:spcAft>
                <a:spcPts val="0"/>
              </a:spcAft>
              <a:buNone/>
              <a:defRPr sz="1500">
                <a:solidFill>
                  <a:srgbClr val="000000"/>
                </a:solidFill>
                <a:latin typeface="Open Sans Light"/>
                <a:ea typeface="Open Sans Light"/>
                <a:cs typeface="Open Sans Light"/>
                <a:sym typeface="Open Sans Light"/>
              </a:defRPr>
            </a:lvl1pPr>
            <a:lvl2pPr lvl="1" rtl="0" algn="ctr">
              <a:spcBef>
                <a:spcPts val="1000"/>
              </a:spcBef>
              <a:spcAft>
                <a:spcPts val="0"/>
              </a:spcAft>
              <a:buNone/>
              <a:defRPr sz="1500">
                <a:solidFill>
                  <a:srgbClr val="000000"/>
                </a:solidFill>
                <a:latin typeface="Open Sans Light"/>
                <a:ea typeface="Open Sans Light"/>
                <a:cs typeface="Open Sans Light"/>
                <a:sym typeface="Open Sans Light"/>
              </a:defRPr>
            </a:lvl2pPr>
            <a:lvl3pPr lvl="2" rtl="0" algn="ctr">
              <a:spcBef>
                <a:spcPts val="1000"/>
              </a:spcBef>
              <a:spcAft>
                <a:spcPts val="0"/>
              </a:spcAft>
              <a:buNone/>
              <a:defRPr sz="1500">
                <a:solidFill>
                  <a:srgbClr val="000000"/>
                </a:solidFill>
                <a:latin typeface="Open Sans Light"/>
                <a:ea typeface="Open Sans Light"/>
                <a:cs typeface="Open Sans Light"/>
                <a:sym typeface="Open Sans Light"/>
              </a:defRPr>
            </a:lvl3pPr>
            <a:lvl4pPr lvl="3" rtl="0" algn="ctr">
              <a:spcBef>
                <a:spcPts val="1000"/>
              </a:spcBef>
              <a:spcAft>
                <a:spcPts val="0"/>
              </a:spcAft>
              <a:buNone/>
              <a:defRPr sz="1500">
                <a:solidFill>
                  <a:srgbClr val="000000"/>
                </a:solidFill>
                <a:latin typeface="Open Sans Light"/>
                <a:ea typeface="Open Sans Light"/>
                <a:cs typeface="Open Sans Light"/>
                <a:sym typeface="Open Sans Light"/>
              </a:defRPr>
            </a:lvl4pPr>
            <a:lvl5pPr lvl="4" rtl="0" algn="ctr">
              <a:spcBef>
                <a:spcPts val="1000"/>
              </a:spcBef>
              <a:spcAft>
                <a:spcPts val="0"/>
              </a:spcAft>
              <a:buNone/>
              <a:defRPr sz="1500">
                <a:solidFill>
                  <a:srgbClr val="000000"/>
                </a:solidFill>
                <a:latin typeface="Open Sans Light"/>
                <a:ea typeface="Open Sans Light"/>
                <a:cs typeface="Open Sans Light"/>
                <a:sym typeface="Open Sans Light"/>
              </a:defRPr>
            </a:lvl5pPr>
            <a:lvl6pPr lvl="5" rtl="0" algn="ctr">
              <a:spcBef>
                <a:spcPts val="1000"/>
              </a:spcBef>
              <a:spcAft>
                <a:spcPts val="0"/>
              </a:spcAft>
              <a:buNone/>
              <a:defRPr sz="1500">
                <a:solidFill>
                  <a:srgbClr val="000000"/>
                </a:solidFill>
                <a:latin typeface="Open Sans Light"/>
                <a:ea typeface="Open Sans Light"/>
                <a:cs typeface="Open Sans Light"/>
                <a:sym typeface="Open Sans Light"/>
              </a:defRPr>
            </a:lvl6pPr>
            <a:lvl7pPr lvl="6" rtl="0" algn="ctr">
              <a:spcBef>
                <a:spcPts val="1000"/>
              </a:spcBef>
              <a:spcAft>
                <a:spcPts val="0"/>
              </a:spcAft>
              <a:buNone/>
              <a:defRPr sz="1500">
                <a:solidFill>
                  <a:srgbClr val="000000"/>
                </a:solidFill>
                <a:latin typeface="Open Sans Light"/>
                <a:ea typeface="Open Sans Light"/>
                <a:cs typeface="Open Sans Light"/>
                <a:sym typeface="Open Sans Light"/>
              </a:defRPr>
            </a:lvl7pPr>
            <a:lvl8pPr lvl="7" rtl="0" algn="ctr">
              <a:spcBef>
                <a:spcPts val="1000"/>
              </a:spcBef>
              <a:spcAft>
                <a:spcPts val="0"/>
              </a:spcAft>
              <a:buNone/>
              <a:defRPr sz="1500">
                <a:solidFill>
                  <a:srgbClr val="000000"/>
                </a:solidFill>
                <a:latin typeface="Open Sans Light"/>
                <a:ea typeface="Open Sans Light"/>
                <a:cs typeface="Open Sans Light"/>
                <a:sym typeface="Open Sans Light"/>
              </a:defRPr>
            </a:lvl8pPr>
            <a:lvl9pPr lvl="8" rtl="0" algn="ctr">
              <a:spcBef>
                <a:spcPts val="1000"/>
              </a:spcBef>
              <a:spcAft>
                <a:spcPts val="1000"/>
              </a:spcAft>
              <a:buNone/>
              <a:defRPr sz="1500">
                <a:solidFill>
                  <a:srgbClr val="000000"/>
                </a:solidFill>
                <a:latin typeface="Open Sans Light"/>
                <a:ea typeface="Open Sans Light"/>
                <a:cs typeface="Open Sans Light"/>
                <a:sym typeface="Open Sans Light"/>
              </a:defRPr>
            </a:lvl9pPr>
          </a:lstStyle>
          <a:p/>
        </p:txBody>
      </p:sp>
      <p:sp>
        <p:nvSpPr>
          <p:cNvPr id="803" name="Google Shape;803;p95"/>
          <p:cNvSpPr txBox="1"/>
          <p:nvPr>
            <p:ph idx="3" type="subTitle"/>
          </p:nvPr>
        </p:nvSpPr>
        <p:spPr>
          <a:xfrm>
            <a:off x="1621217" y="831603"/>
            <a:ext cx="6207600" cy="1511400"/>
          </a:xfrm>
          <a:prstGeom prst="rect">
            <a:avLst/>
          </a:prstGeom>
        </p:spPr>
        <p:txBody>
          <a:bodyPr anchorCtr="0" anchor="t" bIns="0" lIns="0" spcFirstLastPara="1" rIns="0" wrap="square" tIns="0">
            <a:noAutofit/>
          </a:bodyPr>
          <a:lstStyle>
            <a:lvl1pPr lvl="0" rtl="0" algn="ctr">
              <a:spcBef>
                <a:spcPts val="0"/>
              </a:spcBef>
              <a:spcAft>
                <a:spcPts val="0"/>
              </a:spcAft>
              <a:buNone/>
              <a:defRPr sz="3400">
                <a:solidFill>
                  <a:srgbClr val="999999"/>
                </a:solidFill>
                <a:latin typeface="Open Sans Light"/>
                <a:ea typeface="Open Sans Light"/>
                <a:cs typeface="Open Sans Light"/>
                <a:sym typeface="Open Sans Light"/>
              </a:defRPr>
            </a:lvl1pPr>
            <a:lvl2pPr lvl="1" rtl="0" algn="ctr">
              <a:spcBef>
                <a:spcPts val="1000"/>
              </a:spcBef>
              <a:spcAft>
                <a:spcPts val="0"/>
              </a:spcAft>
              <a:buNone/>
              <a:defRPr sz="3400">
                <a:solidFill>
                  <a:srgbClr val="000000"/>
                </a:solidFill>
                <a:latin typeface="Open Sans Light"/>
                <a:ea typeface="Open Sans Light"/>
                <a:cs typeface="Open Sans Light"/>
                <a:sym typeface="Open Sans Light"/>
              </a:defRPr>
            </a:lvl2pPr>
            <a:lvl3pPr lvl="2" rtl="0" algn="ctr">
              <a:spcBef>
                <a:spcPts val="1000"/>
              </a:spcBef>
              <a:spcAft>
                <a:spcPts val="0"/>
              </a:spcAft>
              <a:buNone/>
              <a:defRPr sz="3400">
                <a:solidFill>
                  <a:srgbClr val="000000"/>
                </a:solidFill>
                <a:latin typeface="Open Sans Light"/>
                <a:ea typeface="Open Sans Light"/>
                <a:cs typeface="Open Sans Light"/>
                <a:sym typeface="Open Sans Light"/>
              </a:defRPr>
            </a:lvl3pPr>
            <a:lvl4pPr lvl="3" rtl="0" algn="ctr">
              <a:spcBef>
                <a:spcPts val="1000"/>
              </a:spcBef>
              <a:spcAft>
                <a:spcPts val="0"/>
              </a:spcAft>
              <a:buNone/>
              <a:defRPr sz="3400">
                <a:solidFill>
                  <a:srgbClr val="000000"/>
                </a:solidFill>
                <a:latin typeface="Open Sans Light"/>
                <a:ea typeface="Open Sans Light"/>
                <a:cs typeface="Open Sans Light"/>
                <a:sym typeface="Open Sans Light"/>
              </a:defRPr>
            </a:lvl4pPr>
            <a:lvl5pPr lvl="4" rtl="0" algn="ctr">
              <a:spcBef>
                <a:spcPts val="1000"/>
              </a:spcBef>
              <a:spcAft>
                <a:spcPts val="0"/>
              </a:spcAft>
              <a:buNone/>
              <a:defRPr sz="3400">
                <a:solidFill>
                  <a:srgbClr val="000000"/>
                </a:solidFill>
                <a:latin typeface="Open Sans Light"/>
                <a:ea typeface="Open Sans Light"/>
                <a:cs typeface="Open Sans Light"/>
                <a:sym typeface="Open Sans Light"/>
              </a:defRPr>
            </a:lvl5pPr>
            <a:lvl6pPr lvl="5" rtl="0" algn="ctr">
              <a:spcBef>
                <a:spcPts val="1000"/>
              </a:spcBef>
              <a:spcAft>
                <a:spcPts val="0"/>
              </a:spcAft>
              <a:buNone/>
              <a:defRPr sz="3400">
                <a:solidFill>
                  <a:srgbClr val="000000"/>
                </a:solidFill>
                <a:latin typeface="Open Sans Light"/>
                <a:ea typeface="Open Sans Light"/>
                <a:cs typeface="Open Sans Light"/>
                <a:sym typeface="Open Sans Light"/>
              </a:defRPr>
            </a:lvl6pPr>
            <a:lvl7pPr lvl="6" rtl="0" algn="ctr">
              <a:spcBef>
                <a:spcPts val="1000"/>
              </a:spcBef>
              <a:spcAft>
                <a:spcPts val="0"/>
              </a:spcAft>
              <a:buNone/>
              <a:defRPr sz="3400">
                <a:solidFill>
                  <a:srgbClr val="000000"/>
                </a:solidFill>
                <a:latin typeface="Open Sans Light"/>
                <a:ea typeface="Open Sans Light"/>
                <a:cs typeface="Open Sans Light"/>
                <a:sym typeface="Open Sans Light"/>
              </a:defRPr>
            </a:lvl7pPr>
            <a:lvl8pPr lvl="7" rtl="0" algn="ctr">
              <a:spcBef>
                <a:spcPts val="1000"/>
              </a:spcBef>
              <a:spcAft>
                <a:spcPts val="0"/>
              </a:spcAft>
              <a:buNone/>
              <a:defRPr sz="3400">
                <a:solidFill>
                  <a:srgbClr val="000000"/>
                </a:solidFill>
                <a:latin typeface="Open Sans Light"/>
                <a:ea typeface="Open Sans Light"/>
                <a:cs typeface="Open Sans Light"/>
                <a:sym typeface="Open Sans Light"/>
              </a:defRPr>
            </a:lvl8pPr>
            <a:lvl9pPr lvl="8" rtl="0" algn="ctr">
              <a:spcBef>
                <a:spcPts val="1000"/>
              </a:spcBef>
              <a:spcAft>
                <a:spcPts val="1000"/>
              </a:spcAft>
              <a:buNone/>
              <a:defRPr sz="3400">
                <a:solidFill>
                  <a:srgbClr val="000000"/>
                </a:solidFill>
                <a:latin typeface="Open Sans Light"/>
                <a:ea typeface="Open Sans Light"/>
                <a:cs typeface="Open Sans Light"/>
                <a:sym typeface="Open Sans Light"/>
              </a:defRPr>
            </a:lvl9pPr>
          </a:lstStyle>
          <a:p/>
        </p:txBody>
      </p:sp>
      <p:sp>
        <p:nvSpPr>
          <p:cNvPr id="804" name="Google Shape;804;p95"/>
          <p:cNvSpPr txBox="1"/>
          <p:nvPr>
            <p:ph idx="12" type="sldNum"/>
          </p:nvPr>
        </p:nvSpPr>
        <p:spPr>
          <a:xfrm>
            <a:off x="8447168" y="4774827"/>
            <a:ext cx="339000" cy="107700"/>
          </a:xfrm>
          <a:prstGeom prst="rect">
            <a:avLst/>
          </a:prstGeom>
        </p:spPr>
        <p:txBody>
          <a:bodyPr anchorCtr="0" anchor="ctr" bIns="0" lIns="0" spcFirstLastPara="1" rIns="0" wrap="square" tIns="0">
            <a:spAutoFit/>
          </a:bodyPr>
          <a:lstStyle>
            <a:lvl1pPr lvl="0" rtl="0">
              <a:buNone/>
              <a:defRPr>
                <a:latin typeface="Open Sans"/>
                <a:ea typeface="Open Sans"/>
                <a:cs typeface="Open Sans"/>
                <a:sym typeface="Open Sans"/>
              </a:defRPr>
            </a:lvl1pPr>
            <a:lvl2pPr lvl="1" rtl="0">
              <a:buNone/>
              <a:defRPr>
                <a:latin typeface="Open Sans"/>
                <a:ea typeface="Open Sans"/>
                <a:cs typeface="Open Sans"/>
                <a:sym typeface="Open Sans"/>
              </a:defRPr>
            </a:lvl2pPr>
            <a:lvl3pPr lvl="2" rtl="0">
              <a:buNone/>
              <a:defRPr>
                <a:latin typeface="Open Sans"/>
                <a:ea typeface="Open Sans"/>
                <a:cs typeface="Open Sans"/>
                <a:sym typeface="Open Sans"/>
              </a:defRPr>
            </a:lvl3pPr>
            <a:lvl4pPr lvl="3" rtl="0">
              <a:buNone/>
              <a:defRPr>
                <a:latin typeface="Open Sans"/>
                <a:ea typeface="Open Sans"/>
                <a:cs typeface="Open Sans"/>
                <a:sym typeface="Open Sans"/>
              </a:defRPr>
            </a:lvl4pPr>
            <a:lvl5pPr lvl="4" rtl="0">
              <a:buNone/>
              <a:defRPr>
                <a:latin typeface="Open Sans"/>
                <a:ea typeface="Open Sans"/>
                <a:cs typeface="Open Sans"/>
                <a:sym typeface="Open Sans"/>
              </a:defRPr>
            </a:lvl5pPr>
            <a:lvl6pPr lvl="5" rtl="0">
              <a:buNone/>
              <a:defRPr>
                <a:latin typeface="Open Sans"/>
                <a:ea typeface="Open Sans"/>
                <a:cs typeface="Open Sans"/>
                <a:sym typeface="Open Sans"/>
              </a:defRPr>
            </a:lvl6pPr>
            <a:lvl7pPr lvl="6" rtl="0">
              <a:buNone/>
              <a:defRPr>
                <a:latin typeface="Open Sans"/>
                <a:ea typeface="Open Sans"/>
                <a:cs typeface="Open Sans"/>
                <a:sym typeface="Open Sans"/>
              </a:defRPr>
            </a:lvl7pPr>
            <a:lvl8pPr lvl="7" rtl="0">
              <a:buNone/>
              <a:defRPr>
                <a:latin typeface="Open Sans"/>
                <a:ea typeface="Open Sans"/>
                <a:cs typeface="Open Sans"/>
                <a:sym typeface="Open Sans"/>
              </a:defRPr>
            </a:lvl8pPr>
            <a:lvl9pPr lvl="8" rtl="0">
              <a:buNone/>
              <a:defRPr>
                <a:latin typeface="Open Sans"/>
                <a:ea typeface="Open Sans"/>
                <a:cs typeface="Open Sans"/>
                <a:sym typeface="Open Sans"/>
              </a:defRPr>
            </a:lvl9pPr>
          </a:lstStyle>
          <a:p>
            <a:pPr indent="0" lvl="0" marL="0" rtl="0" algn="l">
              <a:spcBef>
                <a:spcPts val="0"/>
              </a:spcBef>
              <a:spcAft>
                <a:spcPts val="0"/>
              </a:spcAft>
              <a:buNone/>
            </a:pPr>
            <a:fld id="{00000000-1234-1234-1234-123412341234}" type="slidenum">
              <a:rPr lang="en"/>
              <a:t>‹#›</a:t>
            </a:fld>
            <a:endParaRPr sz="600">
              <a:solidFill>
                <a:srgbClr val="000000"/>
              </a:solidFill>
            </a:endParaRPr>
          </a:p>
        </p:txBody>
      </p:sp>
      <p:sp>
        <p:nvSpPr>
          <p:cNvPr id="805" name="Google Shape;805;p95"/>
          <p:cNvSpPr txBox="1"/>
          <p:nvPr/>
        </p:nvSpPr>
        <p:spPr>
          <a:xfrm>
            <a:off x="1134540" y="4813238"/>
            <a:ext cx="486600" cy="84600"/>
          </a:xfrm>
          <a:prstGeom prst="rect">
            <a:avLst/>
          </a:prstGeom>
          <a:noFill/>
          <a:ln>
            <a:noFill/>
          </a:ln>
        </p:spPr>
        <p:txBody>
          <a:bodyPr anchorCtr="0" anchor="t" bIns="0" lIns="0" spcFirstLastPara="1" rIns="0" wrap="square" tIns="9225">
            <a:noAutofit/>
          </a:bodyPr>
          <a:lstStyle/>
          <a:p>
            <a:pPr indent="0" lvl="0" marL="12700" marR="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Town Hall 2021</a:t>
            </a:r>
            <a:endParaRPr sz="500">
              <a:latin typeface="Open Sans Light"/>
              <a:ea typeface="Open Sans Light"/>
              <a:cs typeface="Open Sans Light"/>
              <a:sym typeface="Open Sans Light"/>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2_1_1">
    <p:bg>
      <p:bgPr>
        <a:blipFill>
          <a:blip r:embed="rId2">
            <a:alphaModFix/>
          </a:blip>
          <a:stretch>
            <a:fillRect/>
          </a:stretch>
        </a:blipFill>
      </p:bgPr>
    </p:bg>
    <p:spTree>
      <p:nvGrpSpPr>
        <p:cNvPr id="806" name="Shape 806"/>
        <p:cNvGrpSpPr/>
        <p:nvPr/>
      </p:nvGrpSpPr>
      <p:grpSpPr>
        <a:xfrm>
          <a:off x="0" y="0"/>
          <a:ext cx="0" cy="0"/>
          <a:chOff x="0" y="0"/>
          <a:chExt cx="0" cy="0"/>
        </a:xfrm>
      </p:grpSpPr>
      <p:sp>
        <p:nvSpPr>
          <p:cNvPr id="807" name="Google Shape;807;p96"/>
          <p:cNvSpPr/>
          <p:nvPr/>
        </p:nvSpPr>
        <p:spPr>
          <a:xfrm>
            <a:off x="571500" y="2475805"/>
            <a:ext cx="285900" cy="96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08" name="Google Shape;808;p96"/>
          <p:cNvSpPr/>
          <p:nvPr/>
        </p:nvSpPr>
        <p:spPr>
          <a:xfrm>
            <a:off x="571501" y="4800263"/>
            <a:ext cx="114600" cy="114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09" name="Google Shape;809;p96"/>
          <p:cNvSpPr/>
          <p:nvPr/>
        </p:nvSpPr>
        <p:spPr>
          <a:xfrm>
            <a:off x="700002" y="4829300"/>
            <a:ext cx="49406" cy="52873"/>
          </a:xfrm>
          <a:custGeom>
            <a:rect b="b" l="l" r="r" t="t"/>
            <a:pathLst>
              <a:path extrusionOk="0" h="116204" w="108585">
                <a:moveTo>
                  <a:pt x="62542" y="0"/>
                </a:moveTo>
                <a:lnTo>
                  <a:pt x="45946" y="0"/>
                </a:lnTo>
                <a:lnTo>
                  <a:pt x="0" y="115818"/>
                </a:lnTo>
                <a:lnTo>
                  <a:pt x="18925" y="115807"/>
                </a:lnTo>
                <a:lnTo>
                  <a:pt x="31873" y="83295"/>
                </a:lnTo>
                <a:lnTo>
                  <a:pt x="95604" y="83295"/>
                </a:lnTo>
                <a:lnTo>
                  <a:pt x="88934" y="66490"/>
                </a:lnTo>
                <a:lnTo>
                  <a:pt x="38480" y="66490"/>
                </a:lnTo>
                <a:lnTo>
                  <a:pt x="54239" y="26679"/>
                </a:lnTo>
                <a:lnTo>
                  <a:pt x="73132" y="26679"/>
                </a:lnTo>
                <a:lnTo>
                  <a:pt x="62542" y="0"/>
                </a:lnTo>
                <a:close/>
              </a:path>
              <a:path extrusionOk="0" h="116204" w="108585">
                <a:moveTo>
                  <a:pt x="95604" y="83295"/>
                </a:moveTo>
                <a:lnTo>
                  <a:pt x="76646" y="83295"/>
                </a:lnTo>
                <a:lnTo>
                  <a:pt x="89578" y="115818"/>
                </a:lnTo>
                <a:lnTo>
                  <a:pt x="108509" y="115807"/>
                </a:lnTo>
                <a:lnTo>
                  <a:pt x="95604" y="83295"/>
                </a:lnTo>
                <a:close/>
              </a:path>
              <a:path extrusionOk="0" h="116204" w="108585">
                <a:moveTo>
                  <a:pt x="73132" y="26679"/>
                </a:moveTo>
                <a:lnTo>
                  <a:pt x="54239" y="26679"/>
                </a:lnTo>
                <a:lnTo>
                  <a:pt x="70008" y="66490"/>
                </a:lnTo>
                <a:lnTo>
                  <a:pt x="88934" y="66490"/>
                </a:lnTo>
                <a:lnTo>
                  <a:pt x="73132" y="2667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10" name="Google Shape;810;p96"/>
          <p:cNvSpPr/>
          <p:nvPr/>
        </p:nvSpPr>
        <p:spPr>
          <a:xfrm>
            <a:off x="753251" y="4844731"/>
            <a:ext cx="30626" cy="54029"/>
          </a:xfrm>
          <a:custGeom>
            <a:rect b="b" l="l" r="r" t="t"/>
            <a:pathLst>
              <a:path extrusionOk="0" h="118745" w="67310">
                <a:moveTo>
                  <a:pt x="16931" y="1204"/>
                </a:moveTo>
                <a:lnTo>
                  <a:pt x="0" y="1204"/>
                </a:lnTo>
                <a:lnTo>
                  <a:pt x="0" y="118404"/>
                </a:lnTo>
                <a:lnTo>
                  <a:pt x="16931" y="118404"/>
                </a:lnTo>
                <a:lnTo>
                  <a:pt x="16931" y="80070"/>
                </a:lnTo>
                <a:lnTo>
                  <a:pt x="48645" y="80070"/>
                </a:lnTo>
                <a:lnTo>
                  <a:pt x="49618" y="79705"/>
                </a:lnTo>
                <a:lnTo>
                  <a:pt x="56287" y="74870"/>
                </a:lnTo>
                <a:lnTo>
                  <a:pt x="61401" y="68259"/>
                </a:lnTo>
                <a:lnTo>
                  <a:pt x="61995" y="66919"/>
                </a:lnTo>
                <a:lnTo>
                  <a:pt x="26219" y="66919"/>
                </a:lnTo>
                <a:lnTo>
                  <a:pt x="21402" y="64081"/>
                </a:lnTo>
                <a:lnTo>
                  <a:pt x="16931" y="52469"/>
                </a:lnTo>
                <a:lnTo>
                  <a:pt x="16931" y="31234"/>
                </a:lnTo>
                <a:lnTo>
                  <a:pt x="26240" y="16973"/>
                </a:lnTo>
                <a:lnTo>
                  <a:pt x="62054" y="16973"/>
                </a:lnTo>
                <a:lnTo>
                  <a:pt x="61401" y="15517"/>
                </a:lnTo>
                <a:lnTo>
                  <a:pt x="56283" y="8900"/>
                </a:lnTo>
                <a:lnTo>
                  <a:pt x="49614" y="4062"/>
                </a:lnTo>
                <a:lnTo>
                  <a:pt x="48638" y="3696"/>
                </a:lnTo>
                <a:lnTo>
                  <a:pt x="16931" y="3696"/>
                </a:lnTo>
                <a:lnTo>
                  <a:pt x="16931" y="1204"/>
                </a:lnTo>
                <a:close/>
              </a:path>
              <a:path extrusionOk="0" h="118745" w="67310">
                <a:moveTo>
                  <a:pt x="48645" y="80070"/>
                </a:moveTo>
                <a:lnTo>
                  <a:pt x="16931" y="80070"/>
                </a:lnTo>
                <a:lnTo>
                  <a:pt x="21873" y="82541"/>
                </a:lnTo>
                <a:lnTo>
                  <a:pt x="27339" y="83777"/>
                </a:lnTo>
                <a:lnTo>
                  <a:pt x="32857" y="83683"/>
                </a:lnTo>
                <a:lnTo>
                  <a:pt x="41705" y="82673"/>
                </a:lnTo>
                <a:lnTo>
                  <a:pt x="48645" y="80070"/>
                </a:lnTo>
                <a:close/>
              </a:path>
              <a:path extrusionOk="0" h="118745" w="67310">
                <a:moveTo>
                  <a:pt x="62054" y="16973"/>
                </a:moveTo>
                <a:lnTo>
                  <a:pt x="39485" y="16973"/>
                </a:lnTo>
                <a:lnTo>
                  <a:pt x="44302" y="19622"/>
                </a:lnTo>
                <a:lnTo>
                  <a:pt x="46616" y="23779"/>
                </a:lnTo>
                <a:lnTo>
                  <a:pt x="49443" y="28616"/>
                </a:lnTo>
                <a:lnTo>
                  <a:pt x="49946" y="35224"/>
                </a:lnTo>
                <a:lnTo>
                  <a:pt x="49946" y="48993"/>
                </a:lnTo>
                <a:lnTo>
                  <a:pt x="49443" y="55286"/>
                </a:lnTo>
                <a:lnTo>
                  <a:pt x="46616" y="59945"/>
                </a:lnTo>
                <a:lnTo>
                  <a:pt x="44302" y="64081"/>
                </a:lnTo>
                <a:lnTo>
                  <a:pt x="39496" y="66919"/>
                </a:lnTo>
                <a:lnTo>
                  <a:pt x="61995" y="66919"/>
                </a:lnTo>
                <a:lnTo>
                  <a:pt x="64353" y="61687"/>
                </a:lnTo>
                <a:lnTo>
                  <a:pt x="65999" y="54936"/>
                </a:lnTo>
                <a:lnTo>
                  <a:pt x="66712" y="48282"/>
                </a:lnTo>
                <a:lnTo>
                  <a:pt x="66736" y="35224"/>
                </a:lnTo>
                <a:lnTo>
                  <a:pt x="66124" y="29220"/>
                </a:lnTo>
                <a:lnTo>
                  <a:pt x="64447" y="22301"/>
                </a:lnTo>
                <a:lnTo>
                  <a:pt x="62054" y="16973"/>
                </a:lnTo>
                <a:close/>
              </a:path>
              <a:path extrusionOk="0" h="118745" w="67310">
                <a:moveTo>
                  <a:pt x="27339" y="0"/>
                </a:moveTo>
                <a:lnTo>
                  <a:pt x="21873" y="1235"/>
                </a:lnTo>
                <a:lnTo>
                  <a:pt x="16931" y="3696"/>
                </a:lnTo>
                <a:lnTo>
                  <a:pt x="48638" y="3696"/>
                </a:lnTo>
                <a:lnTo>
                  <a:pt x="41704" y="1093"/>
                </a:lnTo>
                <a:lnTo>
                  <a:pt x="32857" y="83"/>
                </a:lnTo>
                <a:lnTo>
                  <a:pt x="2733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11" name="Google Shape;811;p96"/>
          <p:cNvSpPr/>
          <p:nvPr/>
        </p:nvSpPr>
        <p:spPr>
          <a:xfrm>
            <a:off x="789298" y="4844731"/>
            <a:ext cx="30337" cy="54029"/>
          </a:xfrm>
          <a:custGeom>
            <a:rect b="b" l="l" r="r" t="t"/>
            <a:pathLst>
              <a:path extrusionOk="0" h="118745" w="66675">
                <a:moveTo>
                  <a:pt x="16868" y="1204"/>
                </a:moveTo>
                <a:lnTo>
                  <a:pt x="0" y="1204"/>
                </a:lnTo>
                <a:lnTo>
                  <a:pt x="0" y="118404"/>
                </a:lnTo>
                <a:lnTo>
                  <a:pt x="16868" y="118404"/>
                </a:lnTo>
                <a:lnTo>
                  <a:pt x="16868" y="80070"/>
                </a:lnTo>
                <a:lnTo>
                  <a:pt x="48577" y="80070"/>
                </a:lnTo>
                <a:lnTo>
                  <a:pt x="49550" y="79705"/>
                </a:lnTo>
                <a:lnTo>
                  <a:pt x="56218" y="74870"/>
                </a:lnTo>
                <a:lnTo>
                  <a:pt x="61327" y="68259"/>
                </a:lnTo>
                <a:lnTo>
                  <a:pt x="61923" y="66919"/>
                </a:lnTo>
                <a:lnTo>
                  <a:pt x="26156" y="66919"/>
                </a:lnTo>
                <a:lnTo>
                  <a:pt x="21339" y="64081"/>
                </a:lnTo>
                <a:lnTo>
                  <a:pt x="16868" y="52469"/>
                </a:lnTo>
                <a:lnTo>
                  <a:pt x="16868" y="31234"/>
                </a:lnTo>
                <a:lnTo>
                  <a:pt x="26156" y="16973"/>
                </a:lnTo>
                <a:lnTo>
                  <a:pt x="61982" y="16973"/>
                </a:lnTo>
                <a:lnTo>
                  <a:pt x="61327" y="15517"/>
                </a:lnTo>
                <a:lnTo>
                  <a:pt x="56214" y="8900"/>
                </a:lnTo>
                <a:lnTo>
                  <a:pt x="49546" y="4062"/>
                </a:lnTo>
                <a:lnTo>
                  <a:pt x="48570" y="3696"/>
                </a:lnTo>
                <a:lnTo>
                  <a:pt x="16868" y="3696"/>
                </a:lnTo>
                <a:lnTo>
                  <a:pt x="16868" y="1204"/>
                </a:lnTo>
                <a:close/>
              </a:path>
              <a:path extrusionOk="0" h="118745" w="66675">
                <a:moveTo>
                  <a:pt x="48577" y="80070"/>
                </a:moveTo>
                <a:lnTo>
                  <a:pt x="16868" y="80070"/>
                </a:lnTo>
                <a:lnTo>
                  <a:pt x="21810" y="82541"/>
                </a:lnTo>
                <a:lnTo>
                  <a:pt x="27276" y="83777"/>
                </a:lnTo>
                <a:lnTo>
                  <a:pt x="32794" y="83683"/>
                </a:lnTo>
                <a:lnTo>
                  <a:pt x="41638" y="82673"/>
                </a:lnTo>
                <a:lnTo>
                  <a:pt x="48577" y="80070"/>
                </a:lnTo>
                <a:close/>
              </a:path>
              <a:path extrusionOk="0" h="118745" w="66675">
                <a:moveTo>
                  <a:pt x="61982" y="16973"/>
                </a:moveTo>
                <a:lnTo>
                  <a:pt x="39433" y="16973"/>
                </a:lnTo>
                <a:lnTo>
                  <a:pt x="44239" y="19622"/>
                </a:lnTo>
                <a:lnTo>
                  <a:pt x="46574" y="23779"/>
                </a:lnTo>
                <a:lnTo>
                  <a:pt x="49380" y="28616"/>
                </a:lnTo>
                <a:lnTo>
                  <a:pt x="49872" y="35224"/>
                </a:lnTo>
                <a:lnTo>
                  <a:pt x="49872" y="48993"/>
                </a:lnTo>
                <a:lnTo>
                  <a:pt x="49380" y="55286"/>
                </a:lnTo>
                <a:lnTo>
                  <a:pt x="46574" y="59945"/>
                </a:lnTo>
                <a:lnTo>
                  <a:pt x="44239" y="64081"/>
                </a:lnTo>
                <a:lnTo>
                  <a:pt x="39433" y="66919"/>
                </a:lnTo>
                <a:lnTo>
                  <a:pt x="61923" y="66919"/>
                </a:lnTo>
                <a:lnTo>
                  <a:pt x="64283" y="61687"/>
                </a:lnTo>
                <a:lnTo>
                  <a:pt x="65936" y="54936"/>
                </a:lnTo>
                <a:lnTo>
                  <a:pt x="66656" y="48282"/>
                </a:lnTo>
                <a:lnTo>
                  <a:pt x="66677" y="35224"/>
                </a:lnTo>
                <a:lnTo>
                  <a:pt x="66062" y="29220"/>
                </a:lnTo>
                <a:lnTo>
                  <a:pt x="64380" y="22301"/>
                </a:lnTo>
                <a:lnTo>
                  <a:pt x="61982" y="16973"/>
                </a:lnTo>
                <a:close/>
              </a:path>
              <a:path extrusionOk="0" h="118745" w="66675">
                <a:moveTo>
                  <a:pt x="27276" y="0"/>
                </a:moveTo>
                <a:lnTo>
                  <a:pt x="21810" y="1235"/>
                </a:lnTo>
                <a:lnTo>
                  <a:pt x="16868" y="3696"/>
                </a:lnTo>
                <a:lnTo>
                  <a:pt x="48570" y="3696"/>
                </a:lnTo>
                <a:lnTo>
                  <a:pt x="41636" y="1093"/>
                </a:lnTo>
                <a:lnTo>
                  <a:pt x="32794" y="83"/>
                </a:lnTo>
                <a:lnTo>
                  <a:pt x="27276"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12" name="Google Shape;812;p96"/>
          <p:cNvSpPr/>
          <p:nvPr/>
        </p:nvSpPr>
        <p:spPr>
          <a:xfrm>
            <a:off x="826097" y="4829299"/>
            <a:ext cx="39294" cy="52873"/>
          </a:xfrm>
          <a:custGeom>
            <a:rect b="b" l="l" r="r" t="t"/>
            <a:pathLst>
              <a:path extrusionOk="0" h="116204" w="86360">
                <a:moveTo>
                  <a:pt x="36669" y="0"/>
                </a:moveTo>
                <a:lnTo>
                  <a:pt x="0" y="0"/>
                </a:lnTo>
                <a:lnTo>
                  <a:pt x="0" y="115797"/>
                </a:lnTo>
                <a:lnTo>
                  <a:pt x="36669" y="115797"/>
                </a:lnTo>
                <a:lnTo>
                  <a:pt x="54033" y="114587"/>
                </a:lnTo>
                <a:lnTo>
                  <a:pt x="68441" y="109847"/>
                </a:lnTo>
                <a:lnTo>
                  <a:pt x="78992" y="99912"/>
                </a:lnTo>
                <a:lnTo>
                  <a:pt x="79475" y="98510"/>
                </a:lnTo>
                <a:lnTo>
                  <a:pt x="17591" y="98510"/>
                </a:lnTo>
                <a:lnTo>
                  <a:pt x="17591" y="17057"/>
                </a:lnTo>
                <a:lnTo>
                  <a:pt x="79417" y="17057"/>
                </a:lnTo>
                <a:lnTo>
                  <a:pt x="78992" y="15818"/>
                </a:lnTo>
                <a:lnTo>
                  <a:pt x="68441" y="5891"/>
                </a:lnTo>
                <a:lnTo>
                  <a:pt x="54033" y="1187"/>
                </a:lnTo>
                <a:lnTo>
                  <a:pt x="36669" y="0"/>
                </a:lnTo>
                <a:close/>
              </a:path>
              <a:path extrusionOk="0" h="116204" w="86360">
                <a:moveTo>
                  <a:pt x="79417" y="17057"/>
                </a:moveTo>
                <a:lnTo>
                  <a:pt x="36669" y="17057"/>
                </a:lnTo>
                <a:lnTo>
                  <a:pt x="55591" y="19304"/>
                </a:lnTo>
                <a:lnTo>
                  <a:pt x="64991" y="26450"/>
                </a:lnTo>
                <a:lnTo>
                  <a:pt x="68193" y="39104"/>
                </a:lnTo>
                <a:lnTo>
                  <a:pt x="68521" y="57872"/>
                </a:lnTo>
                <a:lnTo>
                  <a:pt x="68187" y="76608"/>
                </a:lnTo>
                <a:lnTo>
                  <a:pt x="64975" y="89201"/>
                </a:lnTo>
                <a:lnTo>
                  <a:pt x="55574" y="96289"/>
                </a:lnTo>
                <a:lnTo>
                  <a:pt x="36669" y="98510"/>
                </a:lnTo>
                <a:lnTo>
                  <a:pt x="79475" y="98510"/>
                </a:lnTo>
                <a:lnTo>
                  <a:pt x="84782" y="83117"/>
                </a:lnTo>
                <a:lnTo>
                  <a:pt x="85808" y="74730"/>
                </a:lnTo>
                <a:lnTo>
                  <a:pt x="86259" y="66270"/>
                </a:lnTo>
                <a:lnTo>
                  <a:pt x="86112" y="57820"/>
                </a:lnTo>
                <a:lnTo>
                  <a:pt x="86259" y="49422"/>
                </a:lnTo>
                <a:lnTo>
                  <a:pt x="85808" y="41014"/>
                </a:lnTo>
                <a:lnTo>
                  <a:pt x="84782" y="32679"/>
                </a:lnTo>
                <a:lnTo>
                  <a:pt x="79417" y="17057"/>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13" name="Google Shape;813;p96"/>
          <p:cNvSpPr/>
          <p:nvPr/>
        </p:nvSpPr>
        <p:spPr>
          <a:xfrm>
            <a:off x="872733" y="4844675"/>
            <a:ext cx="7801" cy="37560"/>
          </a:xfrm>
          <a:custGeom>
            <a:rect b="b" l="l" r="r" t="t"/>
            <a:pathLst>
              <a:path extrusionOk="0" h="82550" w="17144">
                <a:moveTo>
                  <a:pt x="0" y="0"/>
                </a:moveTo>
                <a:lnTo>
                  <a:pt x="17109" y="0"/>
                </a:lnTo>
                <a:lnTo>
                  <a:pt x="17109" y="81955"/>
                </a:lnTo>
                <a:lnTo>
                  <a:pt x="0" y="8195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14" name="Google Shape;814;p96"/>
          <p:cNvSpPr/>
          <p:nvPr/>
        </p:nvSpPr>
        <p:spPr>
          <a:xfrm>
            <a:off x="872733" y="4828926"/>
            <a:ext cx="7801" cy="8956"/>
          </a:xfrm>
          <a:custGeom>
            <a:rect b="b" l="l" r="r" t="t"/>
            <a:pathLst>
              <a:path extrusionOk="0" h="19684" w="17144">
                <a:moveTo>
                  <a:pt x="0" y="0"/>
                </a:moveTo>
                <a:lnTo>
                  <a:pt x="17109" y="0"/>
                </a:lnTo>
                <a:lnTo>
                  <a:pt x="17109" y="19685"/>
                </a:lnTo>
                <a:lnTo>
                  <a:pt x="0" y="1968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15" name="Google Shape;815;p96"/>
          <p:cNvSpPr/>
          <p:nvPr/>
        </p:nvSpPr>
        <p:spPr>
          <a:xfrm>
            <a:off x="888656" y="4844670"/>
            <a:ext cx="23114" cy="37560"/>
          </a:xfrm>
          <a:custGeom>
            <a:rect b="b" l="l" r="r" t="t"/>
            <a:pathLst>
              <a:path extrusionOk="0" h="82550" w="50800">
                <a:moveTo>
                  <a:pt x="16575" y="848"/>
                </a:moveTo>
                <a:lnTo>
                  <a:pt x="0" y="848"/>
                </a:lnTo>
                <a:lnTo>
                  <a:pt x="0" y="81976"/>
                </a:lnTo>
                <a:lnTo>
                  <a:pt x="16575" y="81976"/>
                </a:lnTo>
                <a:lnTo>
                  <a:pt x="16575" y="20250"/>
                </a:lnTo>
                <a:lnTo>
                  <a:pt x="25192" y="16261"/>
                </a:lnTo>
                <a:lnTo>
                  <a:pt x="44582" y="16261"/>
                </a:lnTo>
                <a:lnTo>
                  <a:pt x="50427" y="4324"/>
                </a:lnTo>
                <a:lnTo>
                  <a:pt x="48180" y="3329"/>
                </a:lnTo>
                <a:lnTo>
                  <a:pt x="16575" y="3329"/>
                </a:lnTo>
                <a:lnTo>
                  <a:pt x="16575" y="848"/>
                </a:lnTo>
                <a:close/>
              </a:path>
              <a:path extrusionOk="0" h="82550" w="50800">
                <a:moveTo>
                  <a:pt x="44582" y="16261"/>
                </a:moveTo>
                <a:lnTo>
                  <a:pt x="35171" y="16261"/>
                </a:lnTo>
                <a:lnTo>
                  <a:pt x="37988" y="16774"/>
                </a:lnTo>
                <a:lnTo>
                  <a:pt x="42951" y="19591"/>
                </a:lnTo>
                <a:lnTo>
                  <a:pt x="44582" y="16261"/>
                </a:lnTo>
                <a:close/>
              </a:path>
              <a:path extrusionOk="0" h="82550" w="50800">
                <a:moveTo>
                  <a:pt x="26679" y="0"/>
                </a:moveTo>
                <a:lnTo>
                  <a:pt x="21412" y="1130"/>
                </a:lnTo>
                <a:lnTo>
                  <a:pt x="16575" y="3329"/>
                </a:lnTo>
                <a:lnTo>
                  <a:pt x="48180" y="3329"/>
                </a:lnTo>
                <a:lnTo>
                  <a:pt x="42951" y="1015"/>
                </a:lnTo>
                <a:lnTo>
                  <a:pt x="37820" y="20"/>
                </a:lnTo>
                <a:lnTo>
                  <a:pt x="2667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16" name="Google Shape;816;p96"/>
          <p:cNvSpPr/>
          <p:nvPr/>
        </p:nvSpPr>
        <p:spPr>
          <a:xfrm>
            <a:off x="912366" y="4844744"/>
            <a:ext cx="31492" cy="38138"/>
          </a:xfrm>
          <a:custGeom>
            <a:rect b="b" l="l" r="r" t="t"/>
            <a:pathLst>
              <a:path extrusionOk="0" h="83820" w="69214">
                <a:moveTo>
                  <a:pt x="36009" y="0"/>
                </a:moveTo>
                <a:lnTo>
                  <a:pt x="2946" y="21123"/>
                </a:lnTo>
                <a:lnTo>
                  <a:pt x="0" y="41496"/>
                </a:lnTo>
                <a:lnTo>
                  <a:pt x="167" y="47587"/>
                </a:lnTo>
                <a:lnTo>
                  <a:pt x="27922" y="82395"/>
                </a:lnTo>
                <a:lnTo>
                  <a:pt x="37496" y="83306"/>
                </a:lnTo>
                <a:lnTo>
                  <a:pt x="45768" y="82550"/>
                </a:lnTo>
                <a:lnTo>
                  <a:pt x="53656" y="80129"/>
                </a:lnTo>
                <a:lnTo>
                  <a:pt x="61142" y="75810"/>
                </a:lnTo>
                <a:lnTo>
                  <a:pt x="68207" y="69359"/>
                </a:lnTo>
                <a:lnTo>
                  <a:pt x="65089" y="67045"/>
                </a:lnTo>
                <a:lnTo>
                  <a:pt x="29370" y="67045"/>
                </a:lnTo>
                <a:lnTo>
                  <a:pt x="23402" y="63715"/>
                </a:lnTo>
                <a:lnTo>
                  <a:pt x="20575" y="59589"/>
                </a:lnTo>
                <a:lnTo>
                  <a:pt x="18585" y="56584"/>
                </a:lnTo>
                <a:lnTo>
                  <a:pt x="17601" y="52281"/>
                </a:lnTo>
                <a:lnTo>
                  <a:pt x="17266" y="47799"/>
                </a:lnTo>
                <a:lnTo>
                  <a:pt x="68689" y="47768"/>
                </a:lnTo>
                <a:lnTo>
                  <a:pt x="68829" y="39436"/>
                </a:lnTo>
                <a:lnTo>
                  <a:pt x="68549" y="31381"/>
                </a:lnTo>
                <a:lnTo>
                  <a:pt x="17706" y="31381"/>
                </a:lnTo>
                <a:lnTo>
                  <a:pt x="19534" y="22086"/>
                </a:lnTo>
                <a:lnTo>
                  <a:pt x="24836" y="16439"/>
                </a:lnTo>
                <a:lnTo>
                  <a:pt x="64540" y="16439"/>
                </a:lnTo>
                <a:lnTo>
                  <a:pt x="63715" y="14585"/>
                </a:lnTo>
                <a:lnTo>
                  <a:pt x="58361" y="8251"/>
                </a:lnTo>
                <a:lnTo>
                  <a:pt x="51857" y="3688"/>
                </a:lnTo>
                <a:lnTo>
                  <a:pt x="44355" y="927"/>
                </a:lnTo>
                <a:lnTo>
                  <a:pt x="36009" y="0"/>
                </a:lnTo>
                <a:close/>
              </a:path>
              <a:path extrusionOk="0" h="83820" w="69214">
                <a:moveTo>
                  <a:pt x="54595" y="59254"/>
                </a:moveTo>
                <a:lnTo>
                  <a:pt x="49286" y="65055"/>
                </a:lnTo>
                <a:lnTo>
                  <a:pt x="43977" y="67045"/>
                </a:lnTo>
                <a:lnTo>
                  <a:pt x="65089" y="67045"/>
                </a:lnTo>
                <a:lnTo>
                  <a:pt x="54595" y="59254"/>
                </a:lnTo>
                <a:close/>
              </a:path>
              <a:path extrusionOk="0" h="83820" w="69214">
                <a:moveTo>
                  <a:pt x="64540" y="16439"/>
                </a:moveTo>
                <a:lnTo>
                  <a:pt x="41935" y="16439"/>
                </a:lnTo>
                <a:lnTo>
                  <a:pt x="46071" y="18585"/>
                </a:lnTo>
                <a:lnTo>
                  <a:pt x="49401" y="23402"/>
                </a:lnTo>
                <a:lnTo>
                  <a:pt x="50616" y="25915"/>
                </a:lnTo>
                <a:lnTo>
                  <a:pt x="51286" y="28616"/>
                </a:lnTo>
                <a:lnTo>
                  <a:pt x="51432" y="31381"/>
                </a:lnTo>
                <a:lnTo>
                  <a:pt x="68549" y="31381"/>
                </a:lnTo>
                <a:lnTo>
                  <a:pt x="68522" y="30623"/>
                </a:lnTo>
                <a:lnTo>
                  <a:pt x="67056" y="22086"/>
                </a:lnTo>
                <a:lnTo>
                  <a:pt x="64540" y="1643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17" name="Google Shape;817;p96"/>
          <p:cNvSpPr/>
          <p:nvPr/>
        </p:nvSpPr>
        <p:spPr>
          <a:xfrm>
            <a:off x="947794" y="4844134"/>
            <a:ext cx="31492" cy="38716"/>
          </a:xfrm>
          <a:custGeom>
            <a:rect b="b" l="l" r="r" t="t"/>
            <a:pathLst>
              <a:path extrusionOk="0" h="85090" w="69214">
                <a:moveTo>
                  <a:pt x="37496" y="0"/>
                </a:moveTo>
                <a:lnTo>
                  <a:pt x="21698" y="3180"/>
                </a:lnTo>
                <a:lnTo>
                  <a:pt x="9913" y="12008"/>
                </a:lnTo>
                <a:lnTo>
                  <a:pt x="2545" y="25413"/>
                </a:lnTo>
                <a:lnTo>
                  <a:pt x="0" y="42323"/>
                </a:lnTo>
                <a:lnTo>
                  <a:pt x="2545" y="59202"/>
                </a:lnTo>
                <a:lnTo>
                  <a:pt x="9913" y="72550"/>
                </a:lnTo>
                <a:lnTo>
                  <a:pt x="21698" y="81323"/>
                </a:lnTo>
                <a:lnTo>
                  <a:pt x="37496" y="84479"/>
                </a:lnTo>
                <a:lnTo>
                  <a:pt x="45589" y="83716"/>
                </a:lnTo>
                <a:lnTo>
                  <a:pt x="52968" y="81254"/>
                </a:lnTo>
                <a:lnTo>
                  <a:pt x="60412" y="76427"/>
                </a:lnTo>
                <a:lnTo>
                  <a:pt x="68699" y="68647"/>
                </a:lnTo>
                <a:lnTo>
                  <a:pt x="30522" y="68542"/>
                </a:lnTo>
                <a:lnTo>
                  <a:pt x="25224" y="66050"/>
                </a:lnTo>
                <a:lnTo>
                  <a:pt x="21737" y="61076"/>
                </a:lnTo>
                <a:lnTo>
                  <a:pt x="18742" y="57097"/>
                </a:lnTo>
                <a:lnTo>
                  <a:pt x="17423" y="51579"/>
                </a:lnTo>
                <a:lnTo>
                  <a:pt x="17423" y="33056"/>
                </a:lnTo>
                <a:lnTo>
                  <a:pt x="18742" y="27391"/>
                </a:lnTo>
                <a:lnTo>
                  <a:pt x="21737" y="23423"/>
                </a:lnTo>
                <a:lnTo>
                  <a:pt x="25224" y="18596"/>
                </a:lnTo>
                <a:lnTo>
                  <a:pt x="30522" y="15936"/>
                </a:lnTo>
                <a:lnTo>
                  <a:pt x="68699" y="15936"/>
                </a:lnTo>
                <a:lnTo>
                  <a:pt x="60425" y="8057"/>
                </a:lnTo>
                <a:lnTo>
                  <a:pt x="52980" y="3177"/>
                </a:lnTo>
                <a:lnTo>
                  <a:pt x="45593" y="693"/>
                </a:lnTo>
                <a:lnTo>
                  <a:pt x="37496" y="0"/>
                </a:lnTo>
                <a:close/>
              </a:path>
              <a:path extrusionOk="0" h="85090" w="69214">
                <a:moveTo>
                  <a:pt x="56249" y="57705"/>
                </a:moveTo>
                <a:lnTo>
                  <a:pt x="47286" y="67202"/>
                </a:lnTo>
                <a:lnTo>
                  <a:pt x="43632" y="68542"/>
                </a:lnTo>
                <a:lnTo>
                  <a:pt x="68580" y="68542"/>
                </a:lnTo>
                <a:lnTo>
                  <a:pt x="56249" y="57705"/>
                </a:lnTo>
                <a:close/>
              </a:path>
              <a:path extrusionOk="0" h="85090" w="69214">
                <a:moveTo>
                  <a:pt x="68699" y="15936"/>
                </a:moveTo>
                <a:lnTo>
                  <a:pt x="43632" y="15936"/>
                </a:lnTo>
                <a:lnTo>
                  <a:pt x="47286" y="17266"/>
                </a:lnTo>
                <a:lnTo>
                  <a:pt x="56249" y="26899"/>
                </a:lnTo>
                <a:lnTo>
                  <a:pt x="68699" y="15936"/>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18" name="Google Shape;818;p96"/>
          <p:cNvSpPr/>
          <p:nvPr/>
        </p:nvSpPr>
        <p:spPr>
          <a:xfrm>
            <a:off x="983472" y="4834710"/>
            <a:ext cx="14157" cy="47384"/>
          </a:xfrm>
          <a:custGeom>
            <a:rect b="b" l="l" r="r" t="t"/>
            <a:pathLst>
              <a:path extrusionOk="0" h="104140" w="31114">
                <a:moveTo>
                  <a:pt x="16250" y="0"/>
                </a:moveTo>
                <a:lnTo>
                  <a:pt x="0" y="2774"/>
                </a:lnTo>
                <a:lnTo>
                  <a:pt x="40" y="87212"/>
                </a:lnTo>
                <a:lnTo>
                  <a:pt x="167" y="91117"/>
                </a:lnTo>
                <a:lnTo>
                  <a:pt x="2984" y="95588"/>
                </a:lnTo>
                <a:lnTo>
                  <a:pt x="6282" y="100907"/>
                </a:lnTo>
                <a:lnTo>
                  <a:pt x="12156" y="104070"/>
                </a:lnTo>
                <a:lnTo>
                  <a:pt x="18407" y="103892"/>
                </a:lnTo>
                <a:lnTo>
                  <a:pt x="28857" y="103892"/>
                </a:lnTo>
                <a:lnTo>
                  <a:pt x="28857" y="87212"/>
                </a:lnTo>
                <a:lnTo>
                  <a:pt x="17549" y="87212"/>
                </a:lnTo>
                <a:lnTo>
                  <a:pt x="16742" y="86719"/>
                </a:lnTo>
                <a:lnTo>
                  <a:pt x="16418" y="85924"/>
                </a:lnTo>
                <a:lnTo>
                  <a:pt x="16198" y="84740"/>
                </a:lnTo>
                <a:lnTo>
                  <a:pt x="16250" y="37182"/>
                </a:lnTo>
                <a:lnTo>
                  <a:pt x="30700" y="37182"/>
                </a:lnTo>
                <a:lnTo>
                  <a:pt x="30700" y="21915"/>
                </a:lnTo>
                <a:lnTo>
                  <a:pt x="16250" y="21915"/>
                </a:lnTo>
                <a:lnTo>
                  <a:pt x="16250" y="0"/>
                </a:lnTo>
                <a:close/>
              </a:path>
              <a:path extrusionOk="0" h="104140" w="31114">
                <a:moveTo>
                  <a:pt x="28857" y="87128"/>
                </a:moveTo>
                <a:lnTo>
                  <a:pt x="18407" y="87128"/>
                </a:lnTo>
                <a:lnTo>
                  <a:pt x="17549" y="87212"/>
                </a:lnTo>
                <a:lnTo>
                  <a:pt x="28857" y="87212"/>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19" name="Google Shape;819;p96"/>
          <p:cNvSpPr txBox="1"/>
          <p:nvPr/>
        </p:nvSpPr>
        <p:spPr>
          <a:xfrm>
            <a:off x="1053198"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820" name="Google Shape;820;p96"/>
          <p:cNvSpPr txBox="1"/>
          <p:nvPr/>
        </p:nvSpPr>
        <p:spPr>
          <a:xfrm>
            <a:off x="1621212"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821" name="Google Shape;821;p96"/>
          <p:cNvSpPr txBox="1"/>
          <p:nvPr/>
        </p:nvSpPr>
        <p:spPr>
          <a:xfrm>
            <a:off x="1702565" y="4813235"/>
            <a:ext cx="815700" cy="84600"/>
          </a:xfrm>
          <a:prstGeom prst="rect">
            <a:avLst/>
          </a:prstGeom>
          <a:noFill/>
          <a:ln>
            <a:noFill/>
          </a:ln>
        </p:spPr>
        <p:txBody>
          <a:bodyPr anchorCtr="0" anchor="t" bIns="0" lIns="0" spcFirstLastPara="1" rIns="0" wrap="square" tIns="9225">
            <a:noAutofit/>
          </a:bodyPr>
          <a:lstStyle/>
          <a:p>
            <a:pPr indent="0" lvl="0" marL="1270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Proprietary &amp; Confidential</a:t>
            </a:r>
            <a:endParaRPr sz="600">
              <a:latin typeface="Open Sans Light"/>
              <a:ea typeface="Open Sans Light"/>
              <a:cs typeface="Open Sans Light"/>
              <a:sym typeface="Open Sans Light"/>
            </a:endParaRPr>
          </a:p>
        </p:txBody>
      </p:sp>
      <p:sp>
        <p:nvSpPr>
          <p:cNvPr id="822" name="Google Shape;822;p96"/>
          <p:cNvSpPr txBox="1"/>
          <p:nvPr>
            <p:ph idx="1" type="subTitle"/>
          </p:nvPr>
        </p:nvSpPr>
        <p:spPr>
          <a:xfrm>
            <a:off x="479530" y="521020"/>
            <a:ext cx="7361700" cy="157800"/>
          </a:xfrm>
          <a:prstGeom prst="rect">
            <a:avLst/>
          </a:prstGeom>
        </p:spPr>
        <p:txBody>
          <a:bodyPr anchorCtr="0" anchor="t" bIns="0" lIns="0" spcFirstLastPara="1" rIns="0" wrap="square" tIns="0">
            <a:noAutofit/>
          </a:bodyPr>
          <a:lstStyle>
            <a:lvl1pPr lvl="0" rtl="0">
              <a:spcBef>
                <a:spcPts val="0"/>
              </a:spcBef>
              <a:spcAft>
                <a:spcPts val="0"/>
              </a:spcAft>
              <a:buNone/>
              <a:defRPr sz="900">
                <a:solidFill>
                  <a:srgbClr val="000000"/>
                </a:solidFill>
                <a:latin typeface="Open Sans ExtraBold"/>
                <a:ea typeface="Open Sans ExtraBold"/>
                <a:cs typeface="Open Sans ExtraBold"/>
                <a:sym typeface="Open Sans ExtraBold"/>
              </a:defRPr>
            </a:lvl1pPr>
            <a:lvl2pPr lvl="1" rtl="0">
              <a:spcBef>
                <a:spcPts val="1000"/>
              </a:spcBef>
              <a:spcAft>
                <a:spcPts val="0"/>
              </a:spcAft>
              <a:buNone/>
              <a:defRPr sz="900">
                <a:solidFill>
                  <a:srgbClr val="000000"/>
                </a:solidFill>
                <a:latin typeface="Open Sans ExtraBold"/>
                <a:ea typeface="Open Sans ExtraBold"/>
                <a:cs typeface="Open Sans ExtraBold"/>
                <a:sym typeface="Open Sans ExtraBold"/>
              </a:defRPr>
            </a:lvl2pPr>
            <a:lvl3pPr lvl="2" rtl="0">
              <a:spcBef>
                <a:spcPts val="1000"/>
              </a:spcBef>
              <a:spcAft>
                <a:spcPts val="0"/>
              </a:spcAft>
              <a:buNone/>
              <a:defRPr sz="900">
                <a:solidFill>
                  <a:srgbClr val="000000"/>
                </a:solidFill>
                <a:latin typeface="Open Sans ExtraBold"/>
                <a:ea typeface="Open Sans ExtraBold"/>
                <a:cs typeface="Open Sans ExtraBold"/>
                <a:sym typeface="Open Sans ExtraBold"/>
              </a:defRPr>
            </a:lvl3pPr>
            <a:lvl4pPr lvl="3" rtl="0">
              <a:spcBef>
                <a:spcPts val="1000"/>
              </a:spcBef>
              <a:spcAft>
                <a:spcPts val="0"/>
              </a:spcAft>
              <a:buNone/>
              <a:defRPr sz="900">
                <a:solidFill>
                  <a:srgbClr val="000000"/>
                </a:solidFill>
                <a:latin typeface="Open Sans ExtraBold"/>
                <a:ea typeface="Open Sans ExtraBold"/>
                <a:cs typeface="Open Sans ExtraBold"/>
                <a:sym typeface="Open Sans ExtraBold"/>
              </a:defRPr>
            </a:lvl4pPr>
            <a:lvl5pPr lvl="4" rtl="0">
              <a:spcBef>
                <a:spcPts val="1000"/>
              </a:spcBef>
              <a:spcAft>
                <a:spcPts val="0"/>
              </a:spcAft>
              <a:buNone/>
              <a:defRPr sz="900">
                <a:solidFill>
                  <a:srgbClr val="000000"/>
                </a:solidFill>
                <a:latin typeface="Open Sans ExtraBold"/>
                <a:ea typeface="Open Sans ExtraBold"/>
                <a:cs typeface="Open Sans ExtraBold"/>
                <a:sym typeface="Open Sans ExtraBold"/>
              </a:defRPr>
            </a:lvl5pPr>
            <a:lvl6pPr lvl="5" rtl="0">
              <a:spcBef>
                <a:spcPts val="1000"/>
              </a:spcBef>
              <a:spcAft>
                <a:spcPts val="0"/>
              </a:spcAft>
              <a:buNone/>
              <a:defRPr sz="900">
                <a:solidFill>
                  <a:srgbClr val="000000"/>
                </a:solidFill>
                <a:latin typeface="Open Sans ExtraBold"/>
                <a:ea typeface="Open Sans ExtraBold"/>
                <a:cs typeface="Open Sans ExtraBold"/>
                <a:sym typeface="Open Sans ExtraBold"/>
              </a:defRPr>
            </a:lvl6pPr>
            <a:lvl7pPr lvl="6" rtl="0">
              <a:spcBef>
                <a:spcPts val="1000"/>
              </a:spcBef>
              <a:spcAft>
                <a:spcPts val="0"/>
              </a:spcAft>
              <a:buNone/>
              <a:defRPr sz="900">
                <a:solidFill>
                  <a:srgbClr val="000000"/>
                </a:solidFill>
                <a:latin typeface="Open Sans ExtraBold"/>
                <a:ea typeface="Open Sans ExtraBold"/>
                <a:cs typeface="Open Sans ExtraBold"/>
                <a:sym typeface="Open Sans ExtraBold"/>
              </a:defRPr>
            </a:lvl7pPr>
            <a:lvl8pPr lvl="7" rtl="0">
              <a:spcBef>
                <a:spcPts val="1000"/>
              </a:spcBef>
              <a:spcAft>
                <a:spcPts val="0"/>
              </a:spcAft>
              <a:buNone/>
              <a:defRPr sz="900">
                <a:solidFill>
                  <a:srgbClr val="000000"/>
                </a:solidFill>
                <a:latin typeface="Open Sans ExtraBold"/>
                <a:ea typeface="Open Sans ExtraBold"/>
                <a:cs typeface="Open Sans ExtraBold"/>
                <a:sym typeface="Open Sans ExtraBold"/>
              </a:defRPr>
            </a:lvl8pPr>
            <a:lvl9pPr lvl="8" rtl="0">
              <a:spcBef>
                <a:spcPts val="1000"/>
              </a:spcBef>
              <a:spcAft>
                <a:spcPts val="1000"/>
              </a:spcAft>
              <a:buNone/>
              <a:defRPr sz="900">
                <a:solidFill>
                  <a:srgbClr val="000000"/>
                </a:solidFill>
                <a:latin typeface="Open Sans ExtraBold"/>
                <a:ea typeface="Open Sans ExtraBold"/>
                <a:cs typeface="Open Sans ExtraBold"/>
                <a:sym typeface="Open Sans ExtraBold"/>
              </a:defRPr>
            </a:lvl9pPr>
          </a:lstStyle>
          <a:p/>
        </p:txBody>
      </p:sp>
      <p:sp>
        <p:nvSpPr>
          <p:cNvPr id="823" name="Google Shape;823;p96"/>
          <p:cNvSpPr txBox="1"/>
          <p:nvPr>
            <p:ph idx="2" type="subTitle"/>
          </p:nvPr>
        </p:nvSpPr>
        <p:spPr>
          <a:xfrm>
            <a:off x="479530" y="831603"/>
            <a:ext cx="7083600" cy="1418100"/>
          </a:xfrm>
          <a:prstGeom prst="rect">
            <a:avLst/>
          </a:prstGeom>
        </p:spPr>
        <p:txBody>
          <a:bodyPr anchorCtr="0" anchor="t" bIns="0" lIns="0" spcFirstLastPara="1" rIns="0" wrap="square" tIns="0">
            <a:noAutofit/>
          </a:bodyPr>
          <a:lstStyle>
            <a:lvl1pPr lvl="0" rtl="0">
              <a:spcBef>
                <a:spcPts val="0"/>
              </a:spcBef>
              <a:spcAft>
                <a:spcPts val="0"/>
              </a:spcAft>
              <a:buNone/>
              <a:defRPr sz="3400">
                <a:solidFill>
                  <a:srgbClr val="000000"/>
                </a:solidFill>
                <a:latin typeface="Open Sans Light"/>
                <a:ea typeface="Open Sans Light"/>
                <a:cs typeface="Open Sans Light"/>
                <a:sym typeface="Open Sans Light"/>
              </a:defRPr>
            </a:lvl1pPr>
            <a:lvl2pPr lvl="1" rtl="0">
              <a:spcBef>
                <a:spcPts val="1000"/>
              </a:spcBef>
              <a:spcAft>
                <a:spcPts val="0"/>
              </a:spcAft>
              <a:buNone/>
              <a:defRPr sz="3400">
                <a:solidFill>
                  <a:srgbClr val="000000"/>
                </a:solidFill>
                <a:latin typeface="Open Sans Light"/>
                <a:ea typeface="Open Sans Light"/>
                <a:cs typeface="Open Sans Light"/>
                <a:sym typeface="Open Sans Light"/>
              </a:defRPr>
            </a:lvl2pPr>
            <a:lvl3pPr lvl="2" rtl="0">
              <a:spcBef>
                <a:spcPts val="1000"/>
              </a:spcBef>
              <a:spcAft>
                <a:spcPts val="0"/>
              </a:spcAft>
              <a:buNone/>
              <a:defRPr sz="3400">
                <a:solidFill>
                  <a:srgbClr val="000000"/>
                </a:solidFill>
                <a:latin typeface="Open Sans Light"/>
                <a:ea typeface="Open Sans Light"/>
                <a:cs typeface="Open Sans Light"/>
                <a:sym typeface="Open Sans Light"/>
              </a:defRPr>
            </a:lvl3pPr>
            <a:lvl4pPr lvl="3" rtl="0">
              <a:spcBef>
                <a:spcPts val="1000"/>
              </a:spcBef>
              <a:spcAft>
                <a:spcPts val="0"/>
              </a:spcAft>
              <a:buNone/>
              <a:defRPr sz="3400">
                <a:solidFill>
                  <a:srgbClr val="000000"/>
                </a:solidFill>
                <a:latin typeface="Open Sans Light"/>
                <a:ea typeface="Open Sans Light"/>
                <a:cs typeface="Open Sans Light"/>
                <a:sym typeface="Open Sans Light"/>
              </a:defRPr>
            </a:lvl4pPr>
            <a:lvl5pPr lvl="4" rtl="0">
              <a:spcBef>
                <a:spcPts val="1000"/>
              </a:spcBef>
              <a:spcAft>
                <a:spcPts val="0"/>
              </a:spcAft>
              <a:buNone/>
              <a:defRPr sz="3400">
                <a:solidFill>
                  <a:srgbClr val="000000"/>
                </a:solidFill>
                <a:latin typeface="Open Sans Light"/>
                <a:ea typeface="Open Sans Light"/>
                <a:cs typeface="Open Sans Light"/>
                <a:sym typeface="Open Sans Light"/>
              </a:defRPr>
            </a:lvl5pPr>
            <a:lvl6pPr lvl="5" rtl="0">
              <a:spcBef>
                <a:spcPts val="1000"/>
              </a:spcBef>
              <a:spcAft>
                <a:spcPts val="0"/>
              </a:spcAft>
              <a:buNone/>
              <a:defRPr sz="3400">
                <a:solidFill>
                  <a:srgbClr val="000000"/>
                </a:solidFill>
                <a:latin typeface="Open Sans Light"/>
                <a:ea typeface="Open Sans Light"/>
                <a:cs typeface="Open Sans Light"/>
                <a:sym typeface="Open Sans Light"/>
              </a:defRPr>
            </a:lvl6pPr>
            <a:lvl7pPr lvl="6" rtl="0">
              <a:spcBef>
                <a:spcPts val="1000"/>
              </a:spcBef>
              <a:spcAft>
                <a:spcPts val="0"/>
              </a:spcAft>
              <a:buNone/>
              <a:defRPr sz="3400">
                <a:solidFill>
                  <a:srgbClr val="000000"/>
                </a:solidFill>
                <a:latin typeface="Open Sans Light"/>
                <a:ea typeface="Open Sans Light"/>
                <a:cs typeface="Open Sans Light"/>
                <a:sym typeface="Open Sans Light"/>
              </a:defRPr>
            </a:lvl7pPr>
            <a:lvl8pPr lvl="7" rtl="0">
              <a:spcBef>
                <a:spcPts val="1000"/>
              </a:spcBef>
              <a:spcAft>
                <a:spcPts val="0"/>
              </a:spcAft>
              <a:buNone/>
              <a:defRPr sz="3400">
                <a:solidFill>
                  <a:srgbClr val="000000"/>
                </a:solidFill>
                <a:latin typeface="Open Sans Light"/>
                <a:ea typeface="Open Sans Light"/>
                <a:cs typeface="Open Sans Light"/>
                <a:sym typeface="Open Sans Light"/>
              </a:defRPr>
            </a:lvl8pPr>
            <a:lvl9pPr lvl="8" rtl="0">
              <a:spcBef>
                <a:spcPts val="1000"/>
              </a:spcBef>
              <a:spcAft>
                <a:spcPts val="1000"/>
              </a:spcAft>
              <a:buNone/>
              <a:defRPr sz="3400">
                <a:solidFill>
                  <a:srgbClr val="000000"/>
                </a:solidFill>
                <a:latin typeface="Open Sans Light"/>
                <a:ea typeface="Open Sans Light"/>
                <a:cs typeface="Open Sans Light"/>
                <a:sym typeface="Open Sans Light"/>
              </a:defRPr>
            </a:lvl9pPr>
          </a:lstStyle>
          <a:p/>
        </p:txBody>
      </p:sp>
      <p:sp>
        <p:nvSpPr>
          <p:cNvPr id="824" name="Google Shape;824;p96"/>
          <p:cNvSpPr txBox="1"/>
          <p:nvPr>
            <p:ph idx="3" type="subTitle"/>
          </p:nvPr>
        </p:nvSpPr>
        <p:spPr>
          <a:xfrm>
            <a:off x="479530" y="2689100"/>
            <a:ext cx="7361700" cy="1505700"/>
          </a:xfrm>
          <a:prstGeom prst="rect">
            <a:avLst/>
          </a:prstGeom>
        </p:spPr>
        <p:txBody>
          <a:bodyPr anchorCtr="0" anchor="t" bIns="0" lIns="0" spcFirstLastPara="1" rIns="0" wrap="square" tIns="0">
            <a:noAutofit/>
          </a:bodyPr>
          <a:lstStyle>
            <a:lvl1pPr lvl="0" rtl="0">
              <a:spcBef>
                <a:spcPts val="0"/>
              </a:spcBef>
              <a:spcAft>
                <a:spcPts val="0"/>
              </a:spcAft>
              <a:buNone/>
              <a:defRPr sz="1500">
                <a:solidFill>
                  <a:srgbClr val="000000"/>
                </a:solidFill>
                <a:latin typeface="Open Sans Light"/>
                <a:ea typeface="Open Sans Light"/>
                <a:cs typeface="Open Sans Light"/>
                <a:sym typeface="Open Sans Light"/>
              </a:defRPr>
            </a:lvl1pPr>
            <a:lvl2pPr lvl="1" rtl="0">
              <a:spcBef>
                <a:spcPts val="1500"/>
              </a:spcBef>
              <a:spcAft>
                <a:spcPts val="0"/>
              </a:spcAft>
              <a:buNone/>
              <a:defRPr sz="1500">
                <a:solidFill>
                  <a:srgbClr val="000000"/>
                </a:solidFill>
                <a:latin typeface="Open Sans Light"/>
                <a:ea typeface="Open Sans Light"/>
                <a:cs typeface="Open Sans Light"/>
                <a:sym typeface="Open Sans Light"/>
              </a:defRPr>
            </a:lvl2pPr>
            <a:lvl3pPr lvl="2" rtl="0">
              <a:spcBef>
                <a:spcPts val="1500"/>
              </a:spcBef>
              <a:spcAft>
                <a:spcPts val="0"/>
              </a:spcAft>
              <a:buNone/>
              <a:defRPr sz="1500">
                <a:solidFill>
                  <a:srgbClr val="000000"/>
                </a:solidFill>
                <a:latin typeface="Open Sans Light"/>
                <a:ea typeface="Open Sans Light"/>
                <a:cs typeface="Open Sans Light"/>
                <a:sym typeface="Open Sans Light"/>
              </a:defRPr>
            </a:lvl3pPr>
            <a:lvl4pPr lvl="3" rtl="0">
              <a:spcBef>
                <a:spcPts val="1500"/>
              </a:spcBef>
              <a:spcAft>
                <a:spcPts val="0"/>
              </a:spcAft>
              <a:buNone/>
              <a:defRPr sz="1500">
                <a:solidFill>
                  <a:srgbClr val="000000"/>
                </a:solidFill>
                <a:latin typeface="Open Sans Light"/>
                <a:ea typeface="Open Sans Light"/>
                <a:cs typeface="Open Sans Light"/>
                <a:sym typeface="Open Sans Light"/>
              </a:defRPr>
            </a:lvl4pPr>
            <a:lvl5pPr lvl="4" rtl="0">
              <a:spcBef>
                <a:spcPts val="1500"/>
              </a:spcBef>
              <a:spcAft>
                <a:spcPts val="0"/>
              </a:spcAft>
              <a:buNone/>
              <a:defRPr sz="1500">
                <a:solidFill>
                  <a:srgbClr val="000000"/>
                </a:solidFill>
                <a:latin typeface="Open Sans Light"/>
                <a:ea typeface="Open Sans Light"/>
                <a:cs typeface="Open Sans Light"/>
                <a:sym typeface="Open Sans Light"/>
              </a:defRPr>
            </a:lvl5pPr>
            <a:lvl6pPr lvl="5" rtl="0">
              <a:spcBef>
                <a:spcPts val="1500"/>
              </a:spcBef>
              <a:spcAft>
                <a:spcPts val="0"/>
              </a:spcAft>
              <a:buNone/>
              <a:defRPr sz="1500">
                <a:solidFill>
                  <a:srgbClr val="000000"/>
                </a:solidFill>
                <a:latin typeface="Open Sans Light"/>
                <a:ea typeface="Open Sans Light"/>
                <a:cs typeface="Open Sans Light"/>
                <a:sym typeface="Open Sans Light"/>
              </a:defRPr>
            </a:lvl6pPr>
            <a:lvl7pPr lvl="6" rtl="0">
              <a:spcBef>
                <a:spcPts val="1500"/>
              </a:spcBef>
              <a:spcAft>
                <a:spcPts val="0"/>
              </a:spcAft>
              <a:buNone/>
              <a:defRPr sz="1500">
                <a:solidFill>
                  <a:srgbClr val="000000"/>
                </a:solidFill>
                <a:latin typeface="Open Sans Light"/>
                <a:ea typeface="Open Sans Light"/>
                <a:cs typeface="Open Sans Light"/>
                <a:sym typeface="Open Sans Light"/>
              </a:defRPr>
            </a:lvl7pPr>
            <a:lvl8pPr lvl="7" rtl="0">
              <a:spcBef>
                <a:spcPts val="1500"/>
              </a:spcBef>
              <a:spcAft>
                <a:spcPts val="0"/>
              </a:spcAft>
              <a:buNone/>
              <a:defRPr sz="1500">
                <a:solidFill>
                  <a:srgbClr val="000000"/>
                </a:solidFill>
                <a:latin typeface="Open Sans Light"/>
                <a:ea typeface="Open Sans Light"/>
                <a:cs typeface="Open Sans Light"/>
                <a:sym typeface="Open Sans Light"/>
              </a:defRPr>
            </a:lvl8pPr>
            <a:lvl9pPr lvl="8" rtl="0">
              <a:spcBef>
                <a:spcPts val="1500"/>
              </a:spcBef>
              <a:spcAft>
                <a:spcPts val="1500"/>
              </a:spcAft>
              <a:buNone/>
              <a:defRPr sz="1500">
                <a:solidFill>
                  <a:srgbClr val="000000"/>
                </a:solidFill>
                <a:latin typeface="Open Sans Light"/>
                <a:ea typeface="Open Sans Light"/>
                <a:cs typeface="Open Sans Light"/>
                <a:sym typeface="Open Sans Light"/>
              </a:defRPr>
            </a:lvl9pPr>
          </a:lstStyle>
          <a:p/>
        </p:txBody>
      </p:sp>
      <p:sp>
        <p:nvSpPr>
          <p:cNvPr id="825" name="Google Shape;825;p96"/>
          <p:cNvSpPr txBox="1"/>
          <p:nvPr>
            <p:ph idx="12" type="sldNum"/>
          </p:nvPr>
        </p:nvSpPr>
        <p:spPr>
          <a:xfrm>
            <a:off x="8447168" y="4774827"/>
            <a:ext cx="339000" cy="107700"/>
          </a:xfrm>
          <a:prstGeom prst="rect">
            <a:avLst/>
          </a:prstGeom>
        </p:spPr>
        <p:txBody>
          <a:bodyPr anchorCtr="0" anchor="ctr" bIns="0" lIns="0" spcFirstLastPara="1" rIns="0" wrap="square" tIns="0">
            <a:spAutoFit/>
          </a:bodyPr>
          <a:lstStyle>
            <a:lvl1pPr lvl="0" rtl="0">
              <a:buNone/>
              <a:defRPr>
                <a:latin typeface="Open Sans"/>
                <a:ea typeface="Open Sans"/>
                <a:cs typeface="Open Sans"/>
                <a:sym typeface="Open Sans"/>
              </a:defRPr>
            </a:lvl1pPr>
            <a:lvl2pPr lvl="1" rtl="0">
              <a:buNone/>
              <a:defRPr>
                <a:latin typeface="Open Sans"/>
                <a:ea typeface="Open Sans"/>
                <a:cs typeface="Open Sans"/>
                <a:sym typeface="Open Sans"/>
              </a:defRPr>
            </a:lvl2pPr>
            <a:lvl3pPr lvl="2" rtl="0">
              <a:buNone/>
              <a:defRPr>
                <a:latin typeface="Open Sans"/>
                <a:ea typeface="Open Sans"/>
                <a:cs typeface="Open Sans"/>
                <a:sym typeface="Open Sans"/>
              </a:defRPr>
            </a:lvl3pPr>
            <a:lvl4pPr lvl="3" rtl="0">
              <a:buNone/>
              <a:defRPr>
                <a:latin typeface="Open Sans"/>
                <a:ea typeface="Open Sans"/>
                <a:cs typeface="Open Sans"/>
                <a:sym typeface="Open Sans"/>
              </a:defRPr>
            </a:lvl4pPr>
            <a:lvl5pPr lvl="4" rtl="0">
              <a:buNone/>
              <a:defRPr>
                <a:latin typeface="Open Sans"/>
                <a:ea typeface="Open Sans"/>
                <a:cs typeface="Open Sans"/>
                <a:sym typeface="Open Sans"/>
              </a:defRPr>
            </a:lvl5pPr>
            <a:lvl6pPr lvl="5" rtl="0">
              <a:buNone/>
              <a:defRPr>
                <a:latin typeface="Open Sans"/>
                <a:ea typeface="Open Sans"/>
                <a:cs typeface="Open Sans"/>
                <a:sym typeface="Open Sans"/>
              </a:defRPr>
            </a:lvl6pPr>
            <a:lvl7pPr lvl="6" rtl="0">
              <a:buNone/>
              <a:defRPr>
                <a:latin typeface="Open Sans"/>
                <a:ea typeface="Open Sans"/>
                <a:cs typeface="Open Sans"/>
                <a:sym typeface="Open Sans"/>
              </a:defRPr>
            </a:lvl7pPr>
            <a:lvl8pPr lvl="7" rtl="0">
              <a:buNone/>
              <a:defRPr>
                <a:latin typeface="Open Sans"/>
                <a:ea typeface="Open Sans"/>
                <a:cs typeface="Open Sans"/>
                <a:sym typeface="Open Sans"/>
              </a:defRPr>
            </a:lvl8pPr>
            <a:lvl9pPr lvl="8" rtl="0">
              <a:buNone/>
              <a:defRPr>
                <a:latin typeface="Open Sans"/>
                <a:ea typeface="Open Sans"/>
                <a:cs typeface="Open Sans"/>
                <a:sym typeface="Open Sans"/>
              </a:defRPr>
            </a:lvl9pPr>
          </a:lstStyle>
          <a:p>
            <a:pPr indent="0" lvl="0" marL="0" rtl="0" algn="l">
              <a:spcBef>
                <a:spcPts val="0"/>
              </a:spcBef>
              <a:spcAft>
                <a:spcPts val="0"/>
              </a:spcAft>
              <a:buNone/>
            </a:pPr>
            <a:fld id="{00000000-1234-1234-1234-123412341234}" type="slidenum">
              <a:rPr lang="en"/>
              <a:t>‹#›</a:t>
            </a:fld>
            <a:endParaRPr sz="600">
              <a:solidFill>
                <a:srgbClr val="000000"/>
              </a:solidFill>
            </a:endParaRPr>
          </a:p>
        </p:txBody>
      </p:sp>
      <p:sp>
        <p:nvSpPr>
          <p:cNvPr id="826" name="Google Shape;826;p96"/>
          <p:cNvSpPr txBox="1"/>
          <p:nvPr/>
        </p:nvSpPr>
        <p:spPr>
          <a:xfrm>
            <a:off x="1134540" y="4813238"/>
            <a:ext cx="486600" cy="84600"/>
          </a:xfrm>
          <a:prstGeom prst="rect">
            <a:avLst/>
          </a:prstGeom>
          <a:noFill/>
          <a:ln>
            <a:noFill/>
          </a:ln>
        </p:spPr>
        <p:txBody>
          <a:bodyPr anchorCtr="0" anchor="t" bIns="0" lIns="0" spcFirstLastPara="1" rIns="0" wrap="square" tIns="9225">
            <a:noAutofit/>
          </a:bodyPr>
          <a:lstStyle/>
          <a:p>
            <a:pPr indent="0" lvl="0" marL="12700" marR="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Town Hall 2021</a:t>
            </a:r>
            <a:endParaRPr sz="500">
              <a:latin typeface="Open Sans Light"/>
              <a:ea typeface="Open Sans Light"/>
              <a:cs typeface="Open Sans Light"/>
              <a:sym typeface="Open Sans Light"/>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er Look Centered">
  <p:cSld name="CUSTOM_2_1_1_1_1">
    <p:bg>
      <p:bgPr>
        <a:blipFill>
          <a:blip r:embed="rId2">
            <a:alphaModFix/>
          </a:blip>
          <a:stretch>
            <a:fillRect/>
          </a:stretch>
        </a:blipFill>
      </p:bgPr>
    </p:bg>
    <p:spTree>
      <p:nvGrpSpPr>
        <p:cNvPr id="827" name="Shape 827"/>
        <p:cNvGrpSpPr/>
        <p:nvPr/>
      </p:nvGrpSpPr>
      <p:grpSpPr>
        <a:xfrm>
          <a:off x="0" y="0"/>
          <a:ext cx="0" cy="0"/>
          <a:chOff x="0" y="0"/>
          <a:chExt cx="0" cy="0"/>
        </a:xfrm>
      </p:grpSpPr>
      <p:sp>
        <p:nvSpPr>
          <p:cNvPr id="828" name="Google Shape;828;p97"/>
          <p:cNvSpPr/>
          <p:nvPr/>
        </p:nvSpPr>
        <p:spPr>
          <a:xfrm>
            <a:off x="4523779" y="1569160"/>
            <a:ext cx="285900" cy="96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29" name="Google Shape;829;p97"/>
          <p:cNvSpPr/>
          <p:nvPr/>
        </p:nvSpPr>
        <p:spPr>
          <a:xfrm>
            <a:off x="571501" y="4800263"/>
            <a:ext cx="114600" cy="114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30" name="Google Shape;830;p97"/>
          <p:cNvSpPr/>
          <p:nvPr/>
        </p:nvSpPr>
        <p:spPr>
          <a:xfrm>
            <a:off x="700002" y="4829300"/>
            <a:ext cx="49406" cy="52873"/>
          </a:xfrm>
          <a:custGeom>
            <a:rect b="b" l="l" r="r" t="t"/>
            <a:pathLst>
              <a:path extrusionOk="0" h="116204" w="108585">
                <a:moveTo>
                  <a:pt x="62542" y="0"/>
                </a:moveTo>
                <a:lnTo>
                  <a:pt x="45946" y="0"/>
                </a:lnTo>
                <a:lnTo>
                  <a:pt x="0" y="115818"/>
                </a:lnTo>
                <a:lnTo>
                  <a:pt x="18925" y="115807"/>
                </a:lnTo>
                <a:lnTo>
                  <a:pt x="31873" y="83295"/>
                </a:lnTo>
                <a:lnTo>
                  <a:pt x="95604" y="83295"/>
                </a:lnTo>
                <a:lnTo>
                  <a:pt x="88934" y="66490"/>
                </a:lnTo>
                <a:lnTo>
                  <a:pt x="38480" y="66490"/>
                </a:lnTo>
                <a:lnTo>
                  <a:pt x="54239" y="26679"/>
                </a:lnTo>
                <a:lnTo>
                  <a:pt x="73132" y="26679"/>
                </a:lnTo>
                <a:lnTo>
                  <a:pt x="62542" y="0"/>
                </a:lnTo>
                <a:close/>
              </a:path>
              <a:path extrusionOk="0" h="116204" w="108585">
                <a:moveTo>
                  <a:pt x="95604" y="83295"/>
                </a:moveTo>
                <a:lnTo>
                  <a:pt x="76646" y="83295"/>
                </a:lnTo>
                <a:lnTo>
                  <a:pt x="89578" y="115818"/>
                </a:lnTo>
                <a:lnTo>
                  <a:pt x="108509" y="115807"/>
                </a:lnTo>
                <a:lnTo>
                  <a:pt x="95604" y="83295"/>
                </a:lnTo>
                <a:close/>
              </a:path>
              <a:path extrusionOk="0" h="116204" w="108585">
                <a:moveTo>
                  <a:pt x="73132" y="26679"/>
                </a:moveTo>
                <a:lnTo>
                  <a:pt x="54239" y="26679"/>
                </a:lnTo>
                <a:lnTo>
                  <a:pt x="70008" y="66490"/>
                </a:lnTo>
                <a:lnTo>
                  <a:pt x="88934" y="66490"/>
                </a:lnTo>
                <a:lnTo>
                  <a:pt x="73132" y="2667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31" name="Google Shape;831;p97"/>
          <p:cNvSpPr/>
          <p:nvPr/>
        </p:nvSpPr>
        <p:spPr>
          <a:xfrm>
            <a:off x="753251" y="4844731"/>
            <a:ext cx="30626" cy="54029"/>
          </a:xfrm>
          <a:custGeom>
            <a:rect b="b" l="l" r="r" t="t"/>
            <a:pathLst>
              <a:path extrusionOk="0" h="118745" w="67310">
                <a:moveTo>
                  <a:pt x="16931" y="1204"/>
                </a:moveTo>
                <a:lnTo>
                  <a:pt x="0" y="1204"/>
                </a:lnTo>
                <a:lnTo>
                  <a:pt x="0" y="118404"/>
                </a:lnTo>
                <a:lnTo>
                  <a:pt x="16931" y="118404"/>
                </a:lnTo>
                <a:lnTo>
                  <a:pt x="16931" y="80070"/>
                </a:lnTo>
                <a:lnTo>
                  <a:pt x="48645" y="80070"/>
                </a:lnTo>
                <a:lnTo>
                  <a:pt x="49618" y="79705"/>
                </a:lnTo>
                <a:lnTo>
                  <a:pt x="56287" y="74870"/>
                </a:lnTo>
                <a:lnTo>
                  <a:pt x="61401" y="68259"/>
                </a:lnTo>
                <a:lnTo>
                  <a:pt x="61995" y="66919"/>
                </a:lnTo>
                <a:lnTo>
                  <a:pt x="26219" y="66919"/>
                </a:lnTo>
                <a:lnTo>
                  <a:pt x="21402" y="64081"/>
                </a:lnTo>
                <a:lnTo>
                  <a:pt x="16931" y="52469"/>
                </a:lnTo>
                <a:lnTo>
                  <a:pt x="16931" y="31234"/>
                </a:lnTo>
                <a:lnTo>
                  <a:pt x="26240" y="16973"/>
                </a:lnTo>
                <a:lnTo>
                  <a:pt x="62054" y="16973"/>
                </a:lnTo>
                <a:lnTo>
                  <a:pt x="61401" y="15517"/>
                </a:lnTo>
                <a:lnTo>
                  <a:pt x="56283" y="8900"/>
                </a:lnTo>
                <a:lnTo>
                  <a:pt x="49614" y="4062"/>
                </a:lnTo>
                <a:lnTo>
                  <a:pt x="48638" y="3696"/>
                </a:lnTo>
                <a:lnTo>
                  <a:pt x="16931" y="3696"/>
                </a:lnTo>
                <a:lnTo>
                  <a:pt x="16931" y="1204"/>
                </a:lnTo>
                <a:close/>
              </a:path>
              <a:path extrusionOk="0" h="118745" w="67310">
                <a:moveTo>
                  <a:pt x="48645" y="80070"/>
                </a:moveTo>
                <a:lnTo>
                  <a:pt x="16931" y="80070"/>
                </a:lnTo>
                <a:lnTo>
                  <a:pt x="21873" y="82541"/>
                </a:lnTo>
                <a:lnTo>
                  <a:pt x="27339" y="83777"/>
                </a:lnTo>
                <a:lnTo>
                  <a:pt x="32857" y="83683"/>
                </a:lnTo>
                <a:lnTo>
                  <a:pt x="41705" y="82673"/>
                </a:lnTo>
                <a:lnTo>
                  <a:pt x="48645" y="80070"/>
                </a:lnTo>
                <a:close/>
              </a:path>
              <a:path extrusionOk="0" h="118745" w="67310">
                <a:moveTo>
                  <a:pt x="62054" y="16973"/>
                </a:moveTo>
                <a:lnTo>
                  <a:pt x="39485" y="16973"/>
                </a:lnTo>
                <a:lnTo>
                  <a:pt x="44302" y="19622"/>
                </a:lnTo>
                <a:lnTo>
                  <a:pt x="46616" y="23779"/>
                </a:lnTo>
                <a:lnTo>
                  <a:pt x="49443" y="28616"/>
                </a:lnTo>
                <a:lnTo>
                  <a:pt x="49946" y="35224"/>
                </a:lnTo>
                <a:lnTo>
                  <a:pt x="49946" y="48993"/>
                </a:lnTo>
                <a:lnTo>
                  <a:pt x="49443" y="55286"/>
                </a:lnTo>
                <a:lnTo>
                  <a:pt x="46616" y="59945"/>
                </a:lnTo>
                <a:lnTo>
                  <a:pt x="44302" y="64081"/>
                </a:lnTo>
                <a:lnTo>
                  <a:pt x="39496" y="66919"/>
                </a:lnTo>
                <a:lnTo>
                  <a:pt x="61995" y="66919"/>
                </a:lnTo>
                <a:lnTo>
                  <a:pt x="64353" y="61687"/>
                </a:lnTo>
                <a:lnTo>
                  <a:pt x="65999" y="54936"/>
                </a:lnTo>
                <a:lnTo>
                  <a:pt x="66712" y="48282"/>
                </a:lnTo>
                <a:lnTo>
                  <a:pt x="66736" y="35224"/>
                </a:lnTo>
                <a:lnTo>
                  <a:pt x="66124" y="29220"/>
                </a:lnTo>
                <a:lnTo>
                  <a:pt x="64447" y="22301"/>
                </a:lnTo>
                <a:lnTo>
                  <a:pt x="62054" y="16973"/>
                </a:lnTo>
                <a:close/>
              </a:path>
              <a:path extrusionOk="0" h="118745" w="67310">
                <a:moveTo>
                  <a:pt x="27339" y="0"/>
                </a:moveTo>
                <a:lnTo>
                  <a:pt x="21873" y="1235"/>
                </a:lnTo>
                <a:lnTo>
                  <a:pt x="16931" y="3696"/>
                </a:lnTo>
                <a:lnTo>
                  <a:pt x="48638" y="3696"/>
                </a:lnTo>
                <a:lnTo>
                  <a:pt x="41704" y="1093"/>
                </a:lnTo>
                <a:lnTo>
                  <a:pt x="32857" y="83"/>
                </a:lnTo>
                <a:lnTo>
                  <a:pt x="2733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32" name="Google Shape;832;p97"/>
          <p:cNvSpPr/>
          <p:nvPr/>
        </p:nvSpPr>
        <p:spPr>
          <a:xfrm>
            <a:off x="789298" y="4844731"/>
            <a:ext cx="30337" cy="54029"/>
          </a:xfrm>
          <a:custGeom>
            <a:rect b="b" l="l" r="r" t="t"/>
            <a:pathLst>
              <a:path extrusionOk="0" h="118745" w="66675">
                <a:moveTo>
                  <a:pt x="16868" y="1204"/>
                </a:moveTo>
                <a:lnTo>
                  <a:pt x="0" y="1204"/>
                </a:lnTo>
                <a:lnTo>
                  <a:pt x="0" y="118404"/>
                </a:lnTo>
                <a:lnTo>
                  <a:pt x="16868" y="118404"/>
                </a:lnTo>
                <a:lnTo>
                  <a:pt x="16868" y="80070"/>
                </a:lnTo>
                <a:lnTo>
                  <a:pt x="48577" y="80070"/>
                </a:lnTo>
                <a:lnTo>
                  <a:pt x="49550" y="79705"/>
                </a:lnTo>
                <a:lnTo>
                  <a:pt x="56218" y="74870"/>
                </a:lnTo>
                <a:lnTo>
                  <a:pt x="61327" y="68259"/>
                </a:lnTo>
                <a:lnTo>
                  <a:pt x="61923" y="66919"/>
                </a:lnTo>
                <a:lnTo>
                  <a:pt x="26156" y="66919"/>
                </a:lnTo>
                <a:lnTo>
                  <a:pt x="21339" y="64081"/>
                </a:lnTo>
                <a:lnTo>
                  <a:pt x="16868" y="52469"/>
                </a:lnTo>
                <a:lnTo>
                  <a:pt x="16868" y="31234"/>
                </a:lnTo>
                <a:lnTo>
                  <a:pt x="26156" y="16973"/>
                </a:lnTo>
                <a:lnTo>
                  <a:pt x="61982" y="16973"/>
                </a:lnTo>
                <a:lnTo>
                  <a:pt x="61327" y="15517"/>
                </a:lnTo>
                <a:lnTo>
                  <a:pt x="56214" y="8900"/>
                </a:lnTo>
                <a:lnTo>
                  <a:pt x="49546" y="4062"/>
                </a:lnTo>
                <a:lnTo>
                  <a:pt x="48570" y="3696"/>
                </a:lnTo>
                <a:lnTo>
                  <a:pt x="16868" y="3696"/>
                </a:lnTo>
                <a:lnTo>
                  <a:pt x="16868" y="1204"/>
                </a:lnTo>
                <a:close/>
              </a:path>
              <a:path extrusionOk="0" h="118745" w="66675">
                <a:moveTo>
                  <a:pt x="48577" y="80070"/>
                </a:moveTo>
                <a:lnTo>
                  <a:pt x="16868" y="80070"/>
                </a:lnTo>
                <a:lnTo>
                  <a:pt x="21810" y="82541"/>
                </a:lnTo>
                <a:lnTo>
                  <a:pt x="27276" y="83777"/>
                </a:lnTo>
                <a:lnTo>
                  <a:pt x="32794" y="83683"/>
                </a:lnTo>
                <a:lnTo>
                  <a:pt x="41638" y="82673"/>
                </a:lnTo>
                <a:lnTo>
                  <a:pt x="48577" y="80070"/>
                </a:lnTo>
                <a:close/>
              </a:path>
              <a:path extrusionOk="0" h="118745" w="66675">
                <a:moveTo>
                  <a:pt x="61982" y="16973"/>
                </a:moveTo>
                <a:lnTo>
                  <a:pt x="39433" y="16973"/>
                </a:lnTo>
                <a:lnTo>
                  <a:pt x="44239" y="19622"/>
                </a:lnTo>
                <a:lnTo>
                  <a:pt x="46574" y="23779"/>
                </a:lnTo>
                <a:lnTo>
                  <a:pt x="49380" y="28616"/>
                </a:lnTo>
                <a:lnTo>
                  <a:pt x="49872" y="35224"/>
                </a:lnTo>
                <a:lnTo>
                  <a:pt x="49872" y="48993"/>
                </a:lnTo>
                <a:lnTo>
                  <a:pt x="49380" y="55286"/>
                </a:lnTo>
                <a:lnTo>
                  <a:pt x="46574" y="59945"/>
                </a:lnTo>
                <a:lnTo>
                  <a:pt x="44239" y="64081"/>
                </a:lnTo>
                <a:lnTo>
                  <a:pt x="39433" y="66919"/>
                </a:lnTo>
                <a:lnTo>
                  <a:pt x="61923" y="66919"/>
                </a:lnTo>
                <a:lnTo>
                  <a:pt x="64283" y="61687"/>
                </a:lnTo>
                <a:lnTo>
                  <a:pt x="65936" y="54936"/>
                </a:lnTo>
                <a:lnTo>
                  <a:pt x="66656" y="48282"/>
                </a:lnTo>
                <a:lnTo>
                  <a:pt x="66677" y="35224"/>
                </a:lnTo>
                <a:lnTo>
                  <a:pt x="66062" y="29220"/>
                </a:lnTo>
                <a:lnTo>
                  <a:pt x="64380" y="22301"/>
                </a:lnTo>
                <a:lnTo>
                  <a:pt x="61982" y="16973"/>
                </a:lnTo>
                <a:close/>
              </a:path>
              <a:path extrusionOk="0" h="118745" w="66675">
                <a:moveTo>
                  <a:pt x="27276" y="0"/>
                </a:moveTo>
                <a:lnTo>
                  <a:pt x="21810" y="1235"/>
                </a:lnTo>
                <a:lnTo>
                  <a:pt x="16868" y="3696"/>
                </a:lnTo>
                <a:lnTo>
                  <a:pt x="48570" y="3696"/>
                </a:lnTo>
                <a:lnTo>
                  <a:pt x="41636" y="1093"/>
                </a:lnTo>
                <a:lnTo>
                  <a:pt x="32794" y="83"/>
                </a:lnTo>
                <a:lnTo>
                  <a:pt x="27276"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33" name="Google Shape;833;p97"/>
          <p:cNvSpPr/>
          <p:nvPr/>
        </p:nvSpPr>
        <p:spPr>
          <a:xfrm>
            <a:off x="826097" y="4829299"/>
            <a:ext cx="39294" cy="52873"/>
          </a:xfrm>
          <a:custGeom>
            <a:rect b="b" l="l" r="r" t="t"/>
            <a:pathLst>
              <a:path extrusionOk="0" h="116204" w="86360">
                <a:moveTo>
                  <a:pt x="36669" y="0"/>
                </a:moveTo>
                <a:lnTo>
                  <a:pt x="0" y="0"/>
                </a:lnTo>
                <a:lnTo>
                  <a:pt x="0" y="115797"/>
                </a:lnTo>
                <a:lnTo>
                  <a:pt x="36669" y="115797"/>
                </a:lnTo>
                <a:lnTo>
                  <a:pt x="54033" y="114587"/>
                </a:lnTo>
                <a:lnTo>
                  <a:pt x="68441" y="109847"/>
                </a:lnTo>
                <a:lnTo>
                  <a:pt x="78992" y="99912"/>
                </a:lnTo>
                <a:lnTo>
                  <a:pt x="79475" y="98510"/>
                </a:lnTo>
                <a:lnTo>
                  <a:pt x="17591" y="98510"/>
                </a:lnTo>
                <a:lnTo>
                  <a:pt x="17591" y="17057"/>
                </a:lnTo>
                <a:lnTo>
                  <a:pt x="79417" y="17057"/>
                </a:lnTo>
                <a:lnTo>
                  <a:pt x="78992" y="15818"/>
                </a:lnTo>
                <a:lnTo>
                  <a:pt x="68441" y="5891"/>
                </a:lnTo>
                <a:lnTo>
                  <a:pt x="54033" y="1187"/>
                </a:lnTo>
                <a:lnTo>
                  <a:pt x="36669" y="0"/>
                </a:lnTo>
                <a:close/>
              </a:path>
              <a:path extrusionOk="0" h="116204" w="86360">
                <a:moveTo>
                  <a:pt x="79417" y="17057"/>
                </a:moveTo>
                <a:lnTo>
                  <a:pt x="36669" y="17057"/>
                </a:lnTo>
                <a:lnTo>
                  <a:pt x="55591" y="19304"/>
                </a:lnTo>
                <a:lnTo>
                  <a:pt x="64991" y="26450"/>
                </a:lnTo>
                <a:lnTo>
                  <a:pt x="68193" y="39104"/>
                </a:lnTo>
                <a:lnTo>
                  <a:pt x="68521" y="57872"/>
                </a:lnTo>
                <a:lnTo>
                  <a:pt x="68187" y="76608"/>
                </a:lnTo>
                <a:lnTo>
                  <a:pt x="64975" y="89201"/>
                </a:lnTo>
                <a:lnTo>
                  <a:pt x="55574" y="96289"/>
                </a:lnTo>
                <a:lnTo>
                  <a:pt x="36669" y="98510"/>
                </a:lnTo>
                <a:lnTo>
                  <a:pt x="79475" y="98510"/>
                </a:lnTo>
                <a:lnTo>
                  <a:pt x="84782" y="83117"/>
                </a:lnTo>
                <a:lnTo>
                  <a:pt x="85808" y="74730"/>
                </a:lnTo>
                <a:lnTo>
                  <a:pt x="86259" y="66270"/>
                </a:lnTo>
                <a:lnTo>
                  <a:pt x="86112" y="57820"/>
                </a:lnTo>
                <a:lnTo>
                  <a:pt x="86259" y="49422"/>
                </a:lnTo>
                <a:lnTo>
                  <a:pt x="85808" y="41014"/>
                </a:lnTo>
                <a:lnTo>
                  <a:pt x="84782" y="32679"/>
                </a:lnTo>
                <a:lnTo>
                  <a:pt x="79417" y="17057"/>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34" name="Google Shape;834;p97"/>
          <p:cNvSpPr/>
          <p:nvPr/>
        </p:nvSpPr>
        <p:spPr>
          <a:xfrm>
            <a:off x="872733" y="4844675"/>
            <a:ext cx="7801" cy="37560"/>
          </a:xfrm>
          <a:custGeom>
            <a:rect b="b" l="l" r="r" t="t"/>
            <a:pathLst>
              <a:path extrusionOk="0" h="82550" w="17144">
                <a:moveTo>
                  <a:pt x="0" y="0"/>
                </a:moveTo>
                <a:lnTo>
                  <a:pt x="17109" y="0"/>
                </a:lnTo>
                <a:lnTo>
                  <a:pt x="17109" y="81955"/>
                </a:lnTo>
                <a:lnTo>
                  <a:pt x="0" y="8195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35" name="Google Shape;835;p97"/>
          <p:cNvSpPr/>
          <p:nvPr/>
        </p:nvSpPr>
        <p:spPr>
          <a:xfrm>
            <a:off x="872733" y="4828926"/>
            <a:ext cx="7801" cy="8956"/>
          </a:xfrm>
          <a:custGeom>
            <a:rect b="b" l="l" r="r" t="t"/>
            <a:pathLst>
              <a:path extrusionOk="0" h="19684" w="17144">
                <a:moveTo>
                  <a:pt x="0" y="0"/>
                </a:moveTo>
                <a:lnTo>
                  <a:pt x="17109" y="0"/>
                </a:lnTo>
                <a:lnTo>
                  <a:pt x="17109" y="19685"/>
                </a:lnTo>
                <a:lnTo>
                  <a:pt x="0" y="1968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36" name="Google Shape;836;p97"/>
          <p:cNvSpPr/>
          <p:nvPr/>
        </p:nvSpPr>
        <p:spPr>
          <a:xfrm>
            <a:off x="888656" y="4844670"/>
            <a:ext cx="23114" cy="37560"/>
          </a:xfrm>
          <a:custGeom>
            <a:rect b="b" l="l" r="r" t="t"/>
            <a:pathLst>
              <a:path extrusionOk="0" h="82550" w="50800">
                <a:moveTo>
                  <a:pt x="16575" y="848"/>
                </a:moveTo>
                <a:lnTo>
                  <a:pt x="0" y="848"/>
                </a:lnTo>
                <a:lnTo>
                  <a:pt x="0" y="81976"/>
                </a:lnTo>
                <a:lnTo>
                  <a:pt x="16575" y="81976"/>
                </a:lnTo>
                <a:lnTo>
                  <a:pt x="16575" y="20250"/>
                </a:lnTo>
                <a:lnTo>
                  <a:pt x="25192" y="16261"/>
                </a:lnTo>
                <a:lnTo>
                  <a:pt x="44582" y="16261"/>
                </a:lnTo>
                <a:lnTo>
                  <a:pt x="50427" y="4324"/>
                </a:lnTo>
                <a:lnTo>
                  <a:pt x="48180" y="3329"/>
                </a:lnTo>
                <a:lnTo>
                  <a:pt x="16575" y="3329"/>
                </a:lnTo>
                <a:lnTo>
                  <a:pt x="16575" y="848"/>
                </a:lnTo>
                <a:close/>
              </a:path>
              <a:path extrusionOk="0" h="82550" w="50800">
                <a:moveTo>
                  <a:pt x="44582" y="16261"/>
                </a:moveTo>
                <a:lnTo>
                  <a:pt x="35171" y="16261"/>
                </a:lnTo>
                <a:lnTo>
                  <a:pt x="37988" y="16774"/>
                </a:lnTo>
                <a:lnTo>
                  <a:pt x="42951" y="19591"/>
                </a:lnTo>
                <a:lnTo>
                  <a:pt x="44582" y="16261"/>
                </a:lnTo>
                <a:close/>
              </a:path>
              <a:path extrusionOk="0" h="82550" w="50800">
                <a:moveTo>
                  <a:pt x="26679" y="0"/>
                </a:moveTo>
                <a:lnTo>
                  <a:pt x="21412" y="1130"/>
                </a:lnTo>
                <a:lnTo>
                  <a:pt x="16575" y="3329"/>
                </a:lnTo>
                <a:lnTo>
                  <a:pt x="48180" y="3329"/>
                </a:lnTo>
                <a:lnTo>
                  <a:pt x="42951" y="1015"/>
                </a:lnTo>
                <a:lnTo>
                  <a:pt x="37820" y="20"/>
                </a:lnTo>
                <a:lnTo>
                  <a:pt x="2667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37" name="Google Shape;837;p97"/>
          <p:cNvSpPr/>
          <p:nvPr/>
        </p:nvSpPr>
        <p:spPr>
          <a:xfrm>
            <a:off x="912366" y="4844744"/>
            <a:ext cx="31492" cy="38138"/>
          </a:xfrm>
          <a:custGeom>
            <a:rect b="b" l="l" r="r" t="t"/>
            <a:pathLst>
              <a:path extrusionOk="0" h="83820" w="69214">
                <a:moveTo>
                  <a:pt x="36009" y="0"/>
                </a:moveTo>
                <a:lnTo>
                  <a:pt x="2946" y="21123"/>
                </a:lnTo>
                <a:lnTo>
                  <a:pt x="0" y="41496"/>
                </a:lnTo>
                <a:lnTo>
                  <a:pt x="167" y="47587"/>
                </a:lnTo>
                <a:lnTo>
                  <a:pt x="27922" y="82395"/>
                </a:lnTo>
                <a:lnTo>
                  <a:pt x="37496" y="83306"/>
                </a:lnTo>
                <a:lnTo>
                  <a:pt x="45768" y="82550"/>
                </a:lnTo>
                <a:lnTo>
                  <a:pt x="53656" y="80129"/>
                </a:lnTo>
                <a:lnTo>
                  <a:pt x="61142" y="75810"/>
                </a:lnTo>
                <a:lnTo>
                  <a:pt x="68207" y="69359"/>
                </a:lnTo>
                <a:lnTo>
                  <a:pt x="65089" y="67045"/>
                </a:lnTo>
                <a:lnTo>
                  <a:pt x="29370" y="67045"/>
                </a:lnTo>
                <a:lnTo>
                  <a:pt x="23402" y="63715"/>
                </a:lnTo>
                <a:lnTo>
                  <a:pt x="20575" y="59589"/>
                </a:lnTo>
                <a:lnTo>
                  <a:pt x="18585" y="56584"/>
                </a:lnTo>
                <a:lnTo>
                  <a:pt x="17601" y="52281"/>
                </a:lnTo>
                <a:lnTo>
                  <a:pt x="17266" y="47799"/>
                </a:lnTo>
                <a:lnTo>
                  <a:pt x="68689" y="47768"/>
                </a:lnTo>
                <a:lnTo>
                  <a:pt x="68829" y="39436"/>
                </a:lnTo>
                <a:lnTo>
                  <a:pt x="68549" y="31381"/>
                </a:lnTo>
                <a:lnTo>
                  <a:pt x="17706" y="31381"/>
                </a:lnTo>
                <a:lnTo>
                  <a:pt x="19534" y="22086"/>
                </a:lnTo>
                <a:lnTo>
                  <a:pt x="24836" y="16439"/>
                </a:lnTo>
                <a:lnTo>
                  <a:pt x="64540" y="16439"/>
                </a:lnTo>
                <a:lnTo>
                  <a:pt x="63715" y="14585"/>
                </a:lnTo>
                <a:lnTo>
                  <a:pt x="58361" y="8251"/>
                </a:lnTo>
                <a:lnTo>
                  <a:pt x="51857" y="3688"/>
                </a:lnTo>
                <a:lnTo>
                  <a:pt x="44355" y="927"/>
                </a:lnTo>
                <a:lnTo>
                  <a:pt x="36009" y="0"/>
                </a:lnTo>
                <a:close/>
              </a:path>
              <a:path extrusionOk="0" h="83820" w="69214">
                <a:moveTo>
                  <a:pt x="54595" y="59254"/>
                </a:moveTo>
                <a:lnTo>
                  <a:pt x="49286" y="65055"/>
                </a:lnTo>
                <a:lnTo>
                  <a:pt x="43977" y="67045"/>
                </a:lnTo>
                <a:lnTo>
                  <a:pt x="65089" y="67045"/>
                </a:lnTo>
                <a:lnTo>
                  <a:pt x="54595" y="59254"/>
                </a:lnTo>
                <a:close/>
              </a:path>
              <a:path extrusionOk="0" h="83820" w="69214">
                <a:moveTo>
                  <a:pt x="64540" y="16439"/>
                </a:moveTo>
                <a:lnTo>
                  <a:pt x="41935" y="16439"/>
                </a:lnTo>
                <a:lnTo>
                  <a:pt x="46071" y="18585"/>
                </a:lnTo>
                <a:lnTo>
                  <a:pt x="49401" y="23402"/>
                </a:lnTo>
                <a:lnTo>
                  <a:pt x="50616" y="25915"/>
                </a:lnTo>
                <a:lnTo>
                  <a:pt x="51286" y="28616"/>
                </a:lnTo>
                <a:lnTo>
                  <a:pt x="51432" y="31381"/>
                </a:lnTo>
                <a:lnTo>
                  <a:pt x="68549" y="31381"/>
                </a:lnTo>
                <a:lnTo>
                  <a:pt x="68522" y="30623"/>
                </a:lnTo>
                <a:lnTo>
                  <a:pt x="67056" y="22086"/>
                </a:lnTo>
                <a:lnTo>
                  <a:pt x="64540" y="1643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38" name="Google Shape;838;p97"/>
          <p:cNvSpPr/>
          <p:nvPr/>
        </p:nvSpPr>
        <p:spPr>
          <a:xfrm>
            <a:off x="947794" y="4844134"/>
            <a:ext cx="31492" cy="38716"/>
          </a:xfrm>
          <a:custGeom>
            <a:rect b="b" l="l" r="r" t="t"/>
            <a:pathLst>
              <a:path extrusionOk="0" h="85090" w="69214">
                <a:moveTo>
                  <a:pt x="37496" y="0"/>
                </a:moveTo>
                <a:lnTo>
                  <a:pt x="21698" y="3180"/>
                </a:lnTo>
                <a:lnTo>
                  <a:pt x="9913" y="12008"/>
                </a:lnTo>
                <a:lnTo>
                  <a:pt x="2545" y="25413"/>
                </a:lnTo>
                <a:lnTo>
                  <a:pt x="0" y="42323"/>
                </a:lnTo>
                <a:lnTo>
                  <a:pt x="2545" y="59202"/>
                </a:lnTo>
                <a:lnTo>
                  <a:pt x="9913" y="72550"/>
                </a:lnTo>
                <a:lnTo>
                  <a:pt x="21698" y="81323"/>
                </a:lnTo>
                <a:lnTo>
                  <a:pt x="37496" y="84479"/>
                </a:lnTo>
                <a:lnTo>
                  <a:pt x="45589" y="83716"/>
                </a:lnTo>
                <a:lnTo>
                  <a:pt x="52968" y="81254"/>
                </a:lnTo>
                <a:lnTo>
                  <a:pt x="60412" y="76427"/>
                </a:lnTo>
                <a:lnTo>
                  <a:pt x="68699" y="68647"/>
                </a:lnTo>
                <a:lnTo>
                  <a:pt x="30522" y="68542"/>
                </a:lnTo>
                <a:lnTo>
                  <a:pt x="25224" y="66050"/>
                </a:lnTo>
                <a:lnTo>
                  <a:pt x="21737" y="61076"/>
                </a:lnTo>
                <a:lnTo>
                  <a:pt x="18742" y="57097"/>
                </a:lnTo>
                <a:lnTo>
                  <a:pt x="17423" y="51579"/>
                </a:lnTo>
                <a:lnTo>
                  <a:pt x="17423" y="33056"/>
                </a:lnTo>
                <a:lnTo>
                  <a:pt x="18742" y="27391"/>
                </a:lnTo>
                <a:lnTo>
                  <a:pt x="21737" y="23423"/>
                </a:lnTo>
                <a:lnTo>
                  <a:pt x="25224" y="18596"/>
                </a:lnTo>
                <a:lnTo>
                  <a:pt x="30522" y="15936"/>
                </a:lnTo>
                <a:lnTo>
                  <a:pt x="68699" y="15936"/>
                </a:lnTo>
                <a:lnTo>
                  <a:pt x="60425" y="8057"/>
                </a:lnTo>
                <a:lnTo>
                  <a:pt x="52980" y="3177"/>
                </a:lnTo>
                <a:lnTo>
                  <a:pt x="45593" y="693"/>
                </a:lnTo>
                <a:lnTo>
                  <a:pt x="37496" y="0"/>
                </a:lnTo>
                <a:close/>
              </a:path>
              <a:path extrusionOk="0" h="85090" w="69214">
                <a:moveTo>
                  <a:pt x="56249" y="57705"/>
                </a:moveTo>
                <a:lnTo>
                  <a:pt x="47286" y="67202"/>
                </a:lnTo>
                <a:lnTo>
                  <a:pt x="43632" y="68542"/>
                </a:lnTo>
                <a:lnTo>
                  <a:pt x="68580" y="68542"/>
                </a:lnTo>
                <a:lnTo>
                  <a:pt x="56249" y="57705"/>
                </a:lnTo>
                <a:close/>
              </a:path>
              <a:path extrusionOk="0" h="85090" w="69214">
                <a:moveTo>
                  <a:pt x="68699" y="15936"/>
                </a:moveTo>
                <a:lnTo>
                  <a:pt x="43632" y="15936"/>
                </a:lnTo>
                <a:lnTo>
                  <a:pt x="47286" y="17266"/>
                </a:lnTo>
                <a:lnTo>
                  <a:pt x="56249" y="26899"/>
                </a:lnTo>
                <a:lnTo>
                  <a:pt x="68699" y="15936"/>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39" name="Google Shape;839;p97"/>
          <p:cNvSpPr/>
          <p:nvPr/>
        </p:nvSpPr>
        <p:spPr>
          <a:xfrm>
            <a:off x="983472" y="4834710"/>
            <a:ext cx="14157" cy="47384"/>
          </a:xfrm>
          <a:custGeom>
            <a:rect b="b" l="l" r="r" t="t"/>
            <a:pathLst>
              <a:path extrusionOk="0" h="104140" w="31114">
                <a:moveTo>
                  <a:pt x="16250" y="0"/>
                </a:moveTo>
                <a:lnTo>
                  <a:pt x="0" y="2774"/>
                </a:lnTo>
                <a:lnTo>
                  <a:pt x="40" y="87212"/>
                </a:lnTo>
                <a:lnTo>
                  <a:pt x="167" y="91117"/>
                </a:lnTo>
                <a:lnTo>
                  <a:pt x="2984" y="95588"/>
                </a:lnTo>
                <a:lnTo>
                  <a:pt x="6282" y="100907"/>
                </a:lnTo>
                <a:lnTo>
                  <a:pt x="12156" y="104070"/>
                </a:lnTo>
                <a:lnTo>
                  <a:pt x="18407" y="103892"/>
                </a:lnTo>
                <a:lnTo>
                  <a:pt x="28857" y="103892"/>
                </a:lnTo>
                <a:lnTo>
                  <a:pt x="28857" y="87212"/>
                </a:lnTo>
                <a:lnTo>
                  <a:pt x="17549" y="87212"/>
                </a:lnTo>
                <a:lnTo>
                  <a:pt x="16742" y="86719"/>
                </a:lnTo>
                <a:lnTo>
                  <a:pt x="16418" y="85924"/>
                </a:lnTo>
                <a:lnTo>
                  <a:pt x="16198" y="84740"/>
                </a:lnTo>
                <a:lnTo>
                  <a:pt x="16250" y="37182"/>
                </a:lnTo>
                <a:lnTo>
                  <a:pt x="30700" y="37182"/>
                </a:lnTo>
                <a:lnTo>
                  <a:pt x="30700" y="21915"/>
                </a:lnTo>
                <a:lnTo>
                  <a:pt x="16250" y="21915"/>
                </a:lnTo>
                <a:lnTo>
                  <a:pt x="16250" y="0"/>
                </a:lnTo>
                <a:close/>
              </a:path>
              <a:path extrusionOk="0" h="104140" w="31114">
                <a:moveTo>
                  <a:pt x="28857" y="87128"/>
                </a:moveTo>
                <a:lnTo>
                  <a:pt x="18407" y="87128"/>
                </a:lnTo>
                <a:lnTo>
                  <a:pt x="17549" y="87212"/>
                </a:lnTo>
                <a:lnTo>
                  <a:pt x="28857" y="87212"/>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40" name="Google Shape;840;p97"/>
          <p:cNvSpPr txBox="1"/>
          <p:nvPr/>
        </p:nvSpPr>
        <p:spPr>
          <a:xfrm>
            <a:off x="1053198"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841" name="Google Shape;841;p97"/>
          <p:cNvSpPr txBox="1"/>
          <p:nvPr/>
        </p:nvSpPr>
        <p:spPr>
          <a:xfrm>
            <a:off x="1621212"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842" name="Google Shape;842;p97"/>
          <p:cNvSpPr txBox="1"/>
          <p:nvPr/>
        </p:nvSpPr>
        <p:spPr>
          <a:xfrm>
            <a:off x="1702565" y="4813235"/>
            <a:ext cx="815700" cy="84600"/>
          </a:xfrm>
          <a:prstGeom prst="rect">
            <a:avLst/>
          </a:prstGeom>
          <a:noFill/>
          <a:ln>
            <a:noFill/>
          </a:ln>
        </p:spPr>
        <p:txBody>
          <a:bodyPr anchorCtr="0" anchor="t" bIns="0" lIns="0" spcFirstLastPara="1" rIns="0" wrap="square" tIns="9225">
            <a:noAutofit/>
          </a:bodyPr>
          <a:lstStyle/>
          <a:p>
            <a:pPr indent="0" lvl="0" marL="1270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Proprietary &amp; Confidential</a:t>
            </a:r>
            <a:endParaRPr sz="600">
              <a:latin typeface="Open Sans Light"/>
              <a:ea typeface="Open Sans Light"/>
              <a:cs typeface="Open Sans Light"/>
              <a:sym typeface="Open Sans Light"/>
            </a:endParaRPr>
          </a:p>
        </p:txBody>
      </p:sp>
      <p:sp>
        <p:nvSpPr>
          <p:cNvPr id="843" name="Google Shape;843;p97"/>
          <p:cNvSpPr txBox="1"/>
          <p:nvPr>
            <p:ph idx="1" type="subTitle"/>
          </p:nvPr>
        </p:nvSpPr>
        <p:spPr>
          <a:xfrm>
            <a:off x="1865587" y="521020"/>
            <a:ext cx="5412900" cy="157800"/>
          </a:xfrm>
          <a:prstGeom prst="rect">
            <a:avLst/>
          </a:prstGeom>
        </p:spPr>
        <p:txBody>
          <a:bodyPr anchorCtr="0" anchor="t" bIns="0" lIns="0" spcFirstLastPara="1" rIns="0" wrap="square" tIns="0">
            <a:noAutofit/>
          </a:bodyPr>
          <a:lstStyle>
            <a:lvl1pPr lvl="0" rtl="0" algn="ctr">
              <a:spcBef>
                <a:spcPts val="0"/>
              </a:spcBef>
              <a:spcAft>
                <a:spcPts val="0"/>
              </a:spcAft>
              <a:buNone/>
              <a:defRPr sz="900">
                <a:solidFill>
                  <a:srgbClr val="000000"/>
                </a:solidFill>
                <a:latin typeface="Open Sans ExtraBold"/>
                <a:ea typeface="Open Sans ExtraBold"/>
                <a:cs typeface="Open Sans ExtraBold"/>
                <a:sym typeface="Open Sans ExtraBold"/>
              </a:defRPr>
            </a:lvl1pPr>
            <a:lvl2pPr lvl="1"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2pPr>
            <a:lvl3pPr lvl="2"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3pPr>
            <a:lvl4pPr lvl="3"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4pPr>
            <a:lvl5pPr lvl="4"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5pPr>
            <a:lvl6pPr lvl="5"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6pPr>
            <a:lvl7pPr lvl="6"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7pPr>
            <a:lvl8pPr lvl="7"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8pPr>
            <a:lvl9pPr lvl="8" rtl="0" algn="ctr">
              <a:spcBef>
                <a:spcPts val="1000"/>
              </a:spcBef>
              <a:spcAft>
                <a:spcPts val="1000"/>
              </a:spcAft>
              <a:buNone/>
              <a:defRPr sz="900">
                <a:solidFill>
                  <a:srgbClr val="000000"/>
                </a:solidFill>
                <a:latin typeface="Open Sans ExtraBold"/>
                <a:ea typeface="Open Sans ExtraBold"/>
                <a:cs typeface="Open Sans ExtraBold"/>
                <a:sym typeface="Open Sans ExtraBold"/>
              </a:defRPr>
            </a:lvl9pPr>
          </a:lstStyle>
          <a:p/>
        </p:txBody>
      </p:sp>
      <p:sp>
        <p:nvSpPr>
          <p:cNvPr id="844" name="Google Shape;844;p97"/>
          <p:cNvSpPr txBox="1"/>
          <p:nvPr>
            <p:ph idx="2" type="subTitle"/>
          </p:nvPr>
        </p:nvSpPr>
        <p:spPr>
          <a:xfrm>
            <a:off x="1038030" y="1780545"/>
            <a:ext cx="7257300" cy="1919700"/>
          </a:xfrm>
          <a:prstGeom prst="rect">
            <a:avLst/>
          </a:prstGeom>
        </p:spPr>
        <p:txBody>
          <a:bodyPr anchorCtr="0" anchor="t" bIns="0" lIns="0" spcFirstLastPara="1" rIns="0" wrap="square" tIns="0">
            <a:noAutofit/>
          </a:bodyPr>
          <a:lstStyle>
            <a:lvl1pPr lvl="0" rtl="0" algn="ctr">
              <a:spcBef>
                <a:spcPts val="0"/>
              </a:spcBef>
              <a:spcAft>
                <a:spcPts val="0"/>
              </a:spcAft>
              <a:buNone/>
              <a:defRPr sz="1500">
                <a:solidFill>
                  <a:srgbClr val="000000"/>
                </a:solidFill>
                <a:latin typeface="Open Sans Light"/>
                <a:ea typeface="Open Sans Light"/>
                <a:cs typeface="Open Sans Light"/>
                <a:sym typeface="Open Sans Light"/>
              </a:defRPr>
            </a:lvl1pPr>
            <a:lvl2pPr lvl="1" rtl="0" algn="ctr">
              <a:spcBef>
                <a:spcPts val="1000"/>
              </a:spcBef>
              <a:spcAft>
                <a:spcPts val="0"/>
              </a:spcAft>
              <a:buNone/>
              <a:defRPr sz="1500">
                <a:solidFill>
                  <a:srgbClr val="000000"/>
                </a:solidFill>
                <a:latin typeface="Open Sans Light"/>
                <a:ea typeface="Open Sans Light"/>
                <a:cs typeface="Open Sans Light"/>
                <a:sym typeface="Open Sans Light"/>
              </a:defRPr>
            </a:lvl2pPr>
            <a:lvl3pPr lvl="2" rtl="0" algn="ctr">
              <a:spcBef>
                <a:spcPts val="1000"/>
              </a:spcBef>
              <a:spcAft>
                <a:spcPts val="0"/>
              </a:spcAft>
              <a:buNone/>
              <a:defRPr sz="1500">
                <a:solidFill>
                  <a:srgbClr val="000000"/>
                </a:solidFill>
                <a:latin typeface="Open Sans Light"/>
                <a:ea typeface="Open Sans Light"/>
                <a:cs typeface="Open Sans Light"/>
                <a:sym typeface="Open Sans Light"/>
              </a:defRPr>
            </a:lvl3pPr>
            <a:lvl4pPr lvl="3" rtl="0" algn="ctr">
              <a:spcBef>
                <a:spcPts val="1000"/>
              </a:spcBef>
              <a:spcAft>
                <a:spcPts val="0"/>
              </a:spcAft>
              <a:buNone/>
              <a:defRPr sz="1500">
                <a:solidFill>
                  <a:srgbClr val="000000"/>
                </a:solidFill>
                <a:latin typeface="Open Sans Light"/>
                <a:ea typeface="Open Sans Light"/>
                <a:cs typeface="Open Sans Light"/>
                <a:sym typeface="Open Sans Light"/>
              </a:defRPr>
            </a:lvl4pPr>
            <a:lvl5pPr lvl="4" rtl="0" algn="ctr">
              <a:spcBef>
                <a:spcPts val="1000"/>
              </a:spcBef>
              <a:spcAft>
                <a:spcPts val="0"/>
              </a:spcAft>
              <a:buNone/>
              <a:defRPr sz="1500">
                <a:solidFill>
                  <a:srgbClr val="000000"/>
                </a:solidFill>
                <a:latin typeface="Open Sans Light"/>
                <a:ea typeface="Open Sans Light"/>
                <a:cs typeface="Open Sans Light"/>
                <a:sym typeface="Open Sans Light"/>
              </a:defRPr>
            </a:lvl5pPr>
            <a:lvl6pPr lvl="5" rtl="0" algn="ctr">
              <a:spcBef>
                <a:spcPts val="1000"/>
              </a:spcBef>
              <a:spcAft>
                <a:spcPts val="0"/>
              </a:spcAft>
              <a:buNone/>
              <a:defRPr sz="1500">
                <a:solidFill>
                  <a:srgbClr val="000000"/>
                </a:solidFill>
                <a:latin typeface="Open Sans Light"/>
                <a:ea typeface="Open Sans Light"/>
                <a:cs typeface="Open Sans Light"/>
                <a:sym typeface="Open Sans Light"/>
              </a:defRPr>
            </a:lvl6pPr>
            <a:lvl7pPr lvl="6" rtl="0" algn="ctr">
              <a:spcBef>
                <a:spcPts val="1000"/>
              </a:spcBef>
              <a:spcAft>
                <a:spcPts val="0"/>
              </a:spcAft>
              <a:buNone/>
              <a:defRPr sz="1500">
                <a:solidFill>
                  <a:srgbClr val="000000"/>
                </a:solidFill>
                <a:latin typeface="Open Sans Light"/>
                <a:ea typeface="Open Sans Light"/>
                <a:cs typeface="Open Sans Light"/>
                <a:sym typeface="Open Sans Light"/>
              </a:defRPr>
            </a:lvl7pPr>
            <a:lvl8pPr lvl="7" rtl="0" algn="ctr">
              <a:spcBef>
                <a:spcPts val="1000"/>
              </a:spcBef>
              <a:spcAft>
                <a:spcPts val="0"/>
              </a:spcAft>
              <a:buNone/>
              <a:defRPr sz="1500">
                <a:solidFill>
                  <a:srgbClr val="000000"/>
                </a:solidFill>
                <a:latin typeface="Open Sans Light"/>
                <a:ea typeface="Open Sans Light"/>
                <a:cs typeface="Open Sans Light"/>
                <a:sym typeface="Open Sans Light"/>
              </a:defRPr>
            </a:lvl8pPr>
            <a:lvl9pPr lvl="8" rtl="0" algn="ctr">
              <a:spcBef>
                <a:spcPts val="1000"/>
              </a:spcBef>
              <a:spcAft>
                <a:spcPts val="1000"/>
              </a:spcAft>
              <a:buNone/>
              <a:defRPr sz="1500">
                <a:solidFill>
                  <a:srgbClr val="000000"/>
                </a:solidFill>
                <a:latin typeface="Open Sans Light"/>
                <a:ea typeface="Open Sans Light"/>
                <a:cs typeface="Open Sans Light"/>
                <a:sym typeface="Open Sans Light"/>
              </a:defRPr>
            </a:lvl9pPr>
          </a:lstStyle>
          <a:p/>
        </p:txBody>
      </p:sp>
      <p:sp>
        <p:nvSpPr>
          <p:cNvPr id="845" name="Google Shape;845;p97"/>
          <p:cNvSpPr txBox="1"/>
          <p:nvPr>
            <p:ph idx="3" type="subTitle"/>
          </p:nvPr>
        </p:nvSpPr>
        <p:spPr>
          <a:xfrm>
            <a:off x="1621217" y="831603"/>
            <a:ext cx="6207600" cy="1511400"/>
          </a:xfrm>
          <a:prstGeom prst="rect">
            <a:avLst/>
          </a:prstGeom>
        </p:spPr>
        <p:txBody>
          <a:bodyPr anchorCtr="0" anchor="t" bIns="0" lIns="0" spcFirstLastPara="1" rIns="0" wrap="square" tIns="0">
            <a:noAutofit/>
          </a:bodyPr>
          <a:lstStyle>
            <a:lvl1pPr lvl="0" rtl="0" algn="ctr">
              <a:spcBef>
                <a:spcPts val="0"/>
              </a:spcBef>
              <a:spcAft>
                <a:spcPts val="0"/>
              </a:spcAft>
              <a:buNone/>
              <a:defRPr sz="3400">
                <a:solidFill>
                  <a:srgbClr val="999999"/>
                </a:solidFill>
                <a:latin typeface="Open Sans Light"/>
                <a:ea typeface="Open Sans Light"/>
                <a:cs typeface="Open Sans Light"/>
                <a:sym typeface="Open Sans Light"/>
              </a:defRPr>
            </a:lvl1pPr>
            <a:lvl2pPr lvl="1" rtl="0" algn="ctr">
              <a:spcBef>
                <a:spcPts val="1000"/>
              </a:spcBef>
              <a:spcAft>
                <a:spcPts val="0"/>
              </a:spcAft>
              <a:buNone/>
              <a:defRPr sz="3400">
                <a:solidFill>
                  <a:srgbClr val="000000"/>
                </a:solidFill>
                <a:latin typeface="Open Sans Light"/>
                <a:ea typeface="Open Sans Light"/>
                <a:cs typeface="Open Sans Light"/>
                <a:sym typeface="Open Sans Light"/>
              </a:defRPr>
            </a:lvl2pPr>
            <a:lvl3pPr lvl="2" rtl="0" algn="ctr">
              <a:spcBef>
                <a:spcPts val="1000"/>
              </a:spcBef>
              <a:spcAft>
                <a:spcPts val="0"/>
              </a:spcAft>
              <a:buNone/>
              <a:defRPr sz="3400">
                <a:solidFill>
                  <a:srgbClr val="000000"/>
                </a:solidFill>
                <a:latin typeface="Open Sans Light"/>
                <a:ea typeface="Open Sans Light"/>
                <a:cs typeface="Open Sans Light"/>
                <a:sym typeface="Open Sans Light"/>
              </a:defRPr>
            </a:lvl3pPr>
            <a:lvl4pPr lvl="3" rtl="0" algn="ctr">
              <a:spcBef>
                <a:spcPts val="1000"/>
              </a:spcBef>
              <a:spcAft>
                <a:spcPts val="0"/>
              </a:spcAft>
              <a:buNone/>
              <a:defRPr sz="3400">
                <a:solidFill>
                  <a:srgbClr val="000000"/>
                </a:solidFill>
                <a:latin typeface="Open Sans Light"/>
                <a:ea typeface="Open Sans Light"/>
                <a:cs typeface="Open Sans Light"/>
                <a:sym typeface="Open Sans Light"/>
              </a:defRPr>
            </a:lvl4pPr>
            <a:lvl5pPr lvl="4" rtl="0" algn="ctr">
              <a:spcBef>
                <a:spcPts val="1000"/>
              </a:spcBef>
              <a:spcAft>
                <a:spcPts val="0"/>
              </a:spcAft>
              <a:buNone/>
              <a:defRPr sz="3400">
                <a:solidFill>
                  <a:srgbClr val="000000"/>
                </a:solidFill>
                <a:latin typeface="Open Sans Light"/>
                <a:ea typeface="Open Sans Light"/>
                <a:cs typeface="Open Sans Light"/>
                <a:sym typeface="Open Sans Light"/>
              </a:defRPr>
            </a:lvl5pPr>
            <a:lvl6pPr lvl="5" rtl="0" algn="ctr">
              <a:spcBef>
                <a:spcPts val="1000"/>
              </a:spcBef>
              <a:spcAft>
                <a:spcPts val="0"/>
              </a:spcAft>
              <a:buNone/>
              <a:defRPr sz="3400">
                <a:solidFill>
                  <a:srgbClr val="000000"/>
                </a:solidFill>
                <a:latin typeface="Open Sans Light"/>
                <a:ea typeface="Open Sans Light"/>
                <a:cs typeface="Open Sans Light"/>
                <a:sym typeface="Open Sans Light"/>
              </a:defRPr>
            </a:lvl6pPr>
            <a:lvl7pPr lvl="6" rtl="0" algn="ctr">
              <a:spcBef>
                <a:spcPts val="1000"/>
              </a:spcBef>
              <a:spcAft>
                <a:spcPts val="0"/>
              </a:spcAft>
              <a:buNone/>
              <a:defRPr sz="3400">
                <a:solidFill>
                  <a:srgbClr val="000000"/>
                </a:solidFill>
                <a:latin typeface="Open Sans Light"/>
                <a:ea typeface="Open Sans Light"/>
                <a:cs typeface="Open Sans Light"/>
                <a:sym typeface="Open Sans Light"/>
              </a:defRPr>
            </a:lvl7pPr>
            <a:lvl8pPr lvl="7" rtl="0" algn="ctr">
              <a:spcBef>
                <a:spcPts val="1000"/>
              </a:spcBef>
              <a:spcAft>
                <a:spcPts val="0"/>
              </a:spcAft>
              <a:buNone/>
              <a:defRPr sz="3400">
                <a:solidFill>
                  <a:srgbClr val="000000"/>
                </a:solidFill>
                <a:latin typeface="Open Sans Light"/>
                <a:ea typeface="Open Sans Light"/>
                <a:cs typeface="Open Sans Light"/>
                <a:sym typeface="Open Sans Light"/>
              </a:defRPr>
            </a:lvl8pPr>
            <a:lvl9pPr lvl="8" rtl="0" algn="ctr">
              <a:spcBef>
                <a:spcPts val="1000"/>
              </a:spcBef>
              <a:spcAft>
                <a:spcPts val="1000"/>
              </a:spcAft>
              <a:buNone/>
              <a:defRPr sz="3400">
                <a:solidFill>
                  <a:srgbClr val="000000"/>
                </a:solidFill>
                <a:latin typeface="Open Sans Light"/>
                <a:ea typeface="Open Sans Light"/>
                <a:cs typeface="Open Sans Light"/>
                <a:sym typeface="Open Sans Light"/>
              </a:defRPr>
            </a:lvl9pPr>
          </a:lstStyle>
          <a:p/>
        </p:txBody>
      </p:sp>
      <p:sp>
        <p:nvSpPr>
          <p:cNvPr id="846" name="Google Shape;846;p97"/>
          <p:cNvSpPr txBox="1"/>
          <p:nvPr>
            <p:ph idx="12" type="sldNum"/>
          </p:nvPr>
        </p:nvSpPr>
        <p:spPr>
          <a:xfrm>
            <a:off x="8447168" y="4774827"/>
            <a:ext cx="339000" cy="107700"/>
          </a:xfrm>
          <a:prstGeom prst="rect">
            <a:avLst/>
          </a:prstGeom>
        </p:spPr>
        <p:txBody>
          <a:bodyPr anchorCtr="0" anchor="ctr" bIns="0" lIns="0" spcFirstLastPara="1" rIns="0" wrap="square" tIns="0">
            <a:spAutoFit/>
          </a:bodyPr>
          <a:lstStyle>
            <a:lvl1pPr lvl="0" rtl="0">
              <a:buNone/>
              <a:defRPr>
                <a:latin typeface="Open Sans"/>
                <a:ea typeface="Open Sans"/>
                <a:cs typeface="Open Sans"/>
                <a:sym typeface="Open Sans"/>
              </a:defRPr>
            </a:lvl1pPr>
            <a:lvl2pPr lvl="1" rtl="0">
              <a:buNone/>
              <a:defRPr>
                <a:latin typeface="Open Sans"/>
                <a:ea typeface="Open Sans"/>
                <a:cs typeface="Open Sans"/>
                <a:sym typeface="Open Sans"/>
              </a:defRPr>
            </a:lvl2pPr>
            <a:lvl3pPr lvl="2" rtl="0">
              <a:buNone/>
              <a:defRPr>
                <a:latin typeface="Open Sans"/>
                <a:ea typeface="Open Sans"/>
                <a:cs typeface="Open Sans"/>
                <a:sym typeface="Open Sans"/>
              </a:defRPr>
            </a:lvl3pPr>
            <a:lvl4pPr lvl="3" rtl="0">
              <a:buNone/>
              <a:defRPr>
                <a:latin typeface="Open Sans"/>
                <a:ea typeface="Open Sans"/>
                <a:cs typeface="Open Sans"/>
                <a:sym typeface="Open Sans"/>
              </a:defRPr>
            </a:lvl4pPr>
            <a:lvl5pPr lvl="4" rtl="0">
              <a:buNone/>
              <a:defRPr>
                <a:latin typeface="Open Sans"/>
                <a:ea typeface="Open Sans"/>
                <a:cs typeface="Open Sans"/>
                <a:sym typeface="Open Sans"/>
              </a:defRPr>
            </a:lvl5pPr>
            <a:lvl6pPr lvl="5" rtl="0">
              <a:buNone/>
              <a:defRPr>
                <a:latin typeface="Open Sans"/>
                <a:ea typeface="Open Sans"/>
                <a:cs typeface="Open Sans"/>
                <a:sym typeface="Open Sans"/>
              </a:defRPr>
            </a:lvl6pPr>
            <a:lvl7pPr lvl="6" rtl="0">
              <a:buNone/>
              <a:defRPr>
                <a:latin typeface="Open Sans"/>
                <a:ea typeface="Open Sans"/>
                <a:cs typeface="Open Sans"/>
                <a:sym typeface="Open Sans"/>
              </a:defRPr>
            </a:lvl7pPr>
            <a:lvl8pPr lvl="7" rtl="0">
              <a:buNone/>
              <a:defRPr>
                <a:latin typeface="Open Sans"/>
                <a:ea typeface="Open Sans"/>
                <a:cs typeface="Open Sans"/>
                <a:sym typeface="Open Sans"/>
              </a:defRPr>
            </a:lvl8pPr>
            <a:lvl9pPr lvl="8" rtl="0">
              <a:buNone/>
              <a:defRPr>
                <a:latin typeface="Open Sans"/>
                <a:ea typeface="Open Sans"/>
                <a:cs typeface="Open Sans"/>
                <a:sym typeface="Open Sans"/>
              </a:defRPr>
            </a:lvl9pPr>
          </a:lstStyle>
          <a:p>
            <a:pPr indent="0" lvl="0" marL="0" rtl="0" algn="l">
              <a:spcBef>
                <a:spcPts val="0"/>
              </a:spcBef>
              <a:spcAft>
                <a:spcPts val="0"/>
              </a:spcAft>
              <a:buNone/>
            </a:pPr>
            <a:fld id="{00000000-1234-1234-1234-123412341234}" type="slidenum">
              <a:rPr lang="en"/>
              <a:t>‹#›</a:t>
            </a:fld>
            <a:endParaRPr sz="600">
              <a:solidFill>
                <a:srgbClr val="000000"/>
              </a:solidFill>
            </a:endParaRPr>
          </a:p>
        </p:txBody>
      </p:sp>
      <p:sp>
        <p:nvSpPr>
          <p:cNvPr id="847" name="Google Shape;847;p97"/>
          <p:cNvSpPr txBox="1"/>
          <p:nvPr/>
        </p:nvSpPr>
        <p:spPr>
          <a:xfrm>
            <a:off x="1134540" y="4813238"/>
            <a:ext cx="486600" cy="84600"/>
          </a:xfrm>
          <a:prstGeom prst="rect">
            <a:avLst/>
          </a:prstGeom>
          <a:noFill/>
          <a:ln>
            <a:noFill/>
          </a:ln>
        </p:spPr>
        <p:txBody>
          <a:bodyPr anchorCtr="0" anchor="t" bIns="0" lIns="0" spcFirstLastPara="1" rIns="0" wrap="square" tIns="9225">
            <a:noAutofit/>
          </a:bodyPr>
          <a:lstStyle/>
          <a:p>
            <a:pPr indent="0" lvl="0" marL="12700" marR="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Town Hall 2021</a:t>
            </a:r>
            <a:endParaRPr sz="500">
              <a:latin typeface="Open Sans Light"/>
              <a:ea typeface="Open Sans Light"/>
              <a:cs typeface="Open Sans Light"/>
              <a:sym typeface="Open Sans Light"/>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all Title 2">
  <p:cSld name="CUSTOM_2_1_1_1_3">
    <p:bg>
      <p:bgPr>
        <a:blipFill>
          <a:blip r:embed="rId2">
            <a:alphaModFix/>
          </a:blip>
          <a:stretch>
            <a:fillRect/>
          </a:stretch>
        </a:blipFill>
      </p:bgPr>
    </p:bg>
    <p:spTree>
      <p:nvGrpSpPr>
        <p:cNvPr id="848" name="Shape 848"/>
        <p:cNvGrpSpPr/>
        <p:nvPr/>
      </p:nvGrpSpPr>
      <p:grpSpPr>
        <a:xfrm>
          <a:off x="0" y="0"/>
          <a:ext cx="0" cy="0"/>
          <a:chOff x="0" y="0"/>
          <a:chExt cx="0" cy="0"/>
        </a:xfrm>
      </p:grpSpPr>
      <p:sp>
        <p:nvSpPr>
          <p:cNvPr id="849" name="Google Shape;849;p98"/>
          <p:cNvSpPr/>
          <p:nvPr/>
        </p:nvSpPr>
        <p:spPr>
          <a:xfrm>
            <a:off x="4523779" y="2504867"/>
            <a:ext cx="285900" cy="96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50" name="Google Shape;850;p98"/>
          <p:cNvSpPr/>
          <p:nvPr/>
        </p:nvSpPr>
        <p:spPr>
          <a:xfrm>
            <a:off x="571501" y="4800263"/>
            <a:ext cx="114600" cy="114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51" name="Google Shape;851;p98"/>
          <p:cNvSpPr/>
          <p:nvPr/>
        </p:nvSpPr>
        <p:spPr>
          <a:xfrm>
            <a:off x="700002" y="4829300"/>
            <a:ext cx="49406" cy="52873"/>
          </a:xfrm>
          <a:custGeom>
            <a:rect b="b" l="l" r="r" t="t"/>
            <a:pathLst>
              <a:path extrusionOk="0" h="116204" w="108585">
                <a:moveTo>
                  <a:pt x="62542" y="0"/>
                </a:moveTo>
                <a:lnTo>
                  <a:pt x="45946" y="0"/>
                </a:lnTo>
                <a:lnTo>
                  <a:pt x="0" y="115818"/>
                </a:lnTo>
                <a:lnTo>
                  <a:pt x="18925" y="115807"/>
                </a:lnTo>
                <a:lnTo>
                  <a:pt x="31873" y="83295"/>
                </a:lnTo>
                <a:lnTo>
                  <a:pt x="95604" y="83295"/>
                </a:lnTo>
                <a:lnTo>
                  <a:pt x="88934" y="66490"/>
                </a:lnTo>
                <a:lnTo>
                  <a:pt x="38480" y="66490"/>
                </a:lnTo>
                <a:lnTo>
                  <a:pt x="54239" y="26679"/>
                </a:lnTo>
                <a:lnTo>
                  <a:pt x="73132" y="26679"/>
                </a:lnTo>
                <a:lnTo>
                  <a:pt x="62542" y="0"/>
                </a:lnTo>
                <a:close/>
              </a:path>
              <a:path extrusionOk="0" h="116204" w="108585">
                <a:moveTo>
                  <a:pt x="95604" y="83295"/>
                </a:moveTo>
                <a:lnTo>
                  <a:pt x="76646" y="83295"/>
                </a:lnTo>
                <a:lnTo>
                  <a:pt x="89578" y="115818"/>
                </a:lnTo>
                <a:lnTo>
                  <a:pt x="108509" y="115807"/>
                </a:lnTo>
                <a:lnTo>
                  <a:pt x="95604" y="83295"/>
                </a:lnTo>
                <a:close/>
              </a:path>
              <a:path extrusionOk="0" h="116204" w="108585">
                <a:moveTo>
                  <a:pt x="73132" y="26679"/>
                </a:moveTo>
                <a:lnTo>
                  <a:pt x="54239" y="26679"/>
                </a:lnTo>
                <a:lnTo>
                  <a:pt x="70008" y="66490"/>
                </a:lnTo>
                <a:lnTo>
                  <a:pt x="88934" y="66490"/>
                </a:lnTo>
                <a:lnTo>
                  <a:pt x="73132" y="2667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52" name="Google Shape;852;p98"/>
          <p:cNvSpPr/>
          <p:nvPr/>
        </p:nvSpPr>
        <p:spPr>
          <a:xfrm>
            <a:off x="753251" y="4844731"/>
            <a:ext cx="30626" cy="54029"/>
          </a:xfrm>
          <a:custGeom>
            <a:rect b="b" l="l" r="r" t="t"/>
            <a:pathLst>
              <a:path extrusionOk="0" h="118745" w="67310">
                <a:moveTo>
                  <a:pt x="16931" y="1204"/>
                </a:moveTo>
                <a:lnTo>
                  <a:pt x="0" y="1204"/>
                </a:lnTo>
                <a:lnTo>
                  <a:pt x="0" y="118404"/>
                </a:lnTo>
                <a:lnTo>
                  <a:pt x="16931" y="118404"/>
                </a:lnTo>
                <a:lnTo>
                  <a:pt x="16931" y="80070"/>
                </a:lnTo>
                <a:lnTo>
                  <a:pt x="48645" y="80070"/>
                </a:lnTo>
                <a:lnTo>
                  <a:pt x="49618" y="79705"/>
                </a:lnTo>
                <a:lnTo>
                  <a:pt x="56287" y="74870"/>
                </a:lnTo>
                <a:lnTo>
                  <a:pt x="61401" y="68259"/>
                </a:lnTo>
                <a:lnTo>
                  <a:pt x="61995" y="66919"/>
                </a:lnTo>
                <a:lnTo>
                  <a:pt x="26219" y="66919"/>
                </a:lnTo>
                <a:lnTo>
                  <a:pt x="21402" y="64081"/>
                </a:lnTo>
                <a:lnTo>
                  <a:pt x="16931" y="52469"/>
                </a:lnTo>
                <a:lnTo>
                  <a:pt x="16931" y="31234"/>
                </a:lnTo>
                <a:lnTo>
                  <a:pt x="26240" y="16973"/>
                </a:lnTo>
                <a:lnTo>
                  <a:pt x="62054" y="16973"/>
                </a:lnTo>
                <a:lnTo>
                  <a:pt x="61401" y="15517"/>
                </a:lnTo>
                <a:lnTo>
                  <a:pt x="56283" y="8900"/>
                </a:lnTo>
                <a:lnTo>
                  <a:pt x="49614" y="4062"/>
                </a:lnTo>
                <a:lnTo>
                  <a:pt x="48638" y="3696"/>
                </a:lnTo>
                <a:lnTo>
                  <a:pt x="16931" y="3696"/>
                </a:lnTo>
                <a:lnTo>
                  <a:pt x="16931" y="1204"/>
                </a:lnTo>
                <a:close/>
              </a:path>
              <a:path extrusionOk="0" h="118745" w="67310">
                <a:moveTo>
                  <a:pt x="48645" y="80070"/>
                </a:moveTo>
                <a:lnTo>
                  <a:pt x="16931" y="80070"/>
                </a:lnTo>
                <a:lnTo>
                  <a:pt x="21873" y="82541"/>
                </a:lnTo>
                <a:lnTo>
                  <a:pt x="27339" y="83777"/>
                </a:lnTo>
                <a:lnTo>
                  <a:pt x="32857" y="83683"/>
                </a:lnTo>
                <a:lnTo>
                  <a:pt x="41705" y="82673"/>
                </a:lnTo>
                <a:lnTo>
                  <a:pt x="48645" y="80070"/>
                </a:lnTo>
                <a:close/>
              </a:path>
              <a:path extrusionOk="0" h="118745" w="67310">
                <a:moveTo>
                  <a:pt x="62054" y="16973"/>
                </a:moveTo>
                <a:lnTo>
                  <a:pt x="39485" y="16973"/>
                </a:lnTo>
                <a:lnTo>
                  <a:pt x="44302" y="19622"/>
                </a:lnTo>
                <a:lnTo>
                  <a:pt x="46616" y="23779"/>
                </a:lnTo>
                <a:lnTo>
                  <a:pt x="49443" y="28616"/>
                </a:lnTo>
                <a:lnTo>
                  <a:pt x="49946" y="35224"/>
                </a:lnTo>
                <a:lnTo>
                  <a:pt x="49946" y="48993"/>
                </a:lnTo>
                <a:lnTo>
                  <a:pt x="49443" y="55286"/>
                </a:lnTo>
                <a:lnTo>
                  <a:pt x="46616" y="59945"/>
                </a:lnTo>
                <a:lnTo>
                  <a:pt x="44302" y="64081"/>
                </a:lnTo>
                <a:lnTo>
                  <a:pt x="39496" y="66919"/>
                </a:lnTo>
                <a:lnTo>
                  <a:pt x="61995" y="66919"/>
                </a:lnTo>
                <a:lnTo>
                  <a:pt x="64353" y="61687"/>
                </a:lnTo>
                <a:lnTo>
                  <a:pt x="65999" y="54936"/>
                </a:lnTo>
                <a:lnTo>
                  <a:pt x="66712" y="48282"/>
                </a:lnTo>
                <a:lnTo>
                  <a:pt x="66736" y="35224"/>
                </a:lnTo>
                <a:lnTo>
                  <a:pt x="66124" y="29220"/>
                </a:lnTo>
                <a:lnTo>
                  <a:pt x="64447" y="22301"/>
                </a:lnTo>
                <a:lnTo>
                  <a:pt x="62054" y="16973"/>
                </a:lnTo>
                <a:close/>
              </a:path>
              <a:path extrusionOk="0" h="118745" w="67310">
                <a:moveTo>
                  <a:pt x="27339" y="0"/>
                </a:moveTo>
                <a:lnTo>
                  <a:pt x="21873" y="1235"/>
                </a:lnTo>
                <a:lnTo>
                  <a:pt x="16931" y="3696"/>
                </a:lnTo>
                <a:lnTo>
                  <a:pt x="48638" y="3696"/>
                </a:lnTo>
                <a:lnTo>
                  <a:pt x="41704" y="1093"/>
                </a:lnTo>
                <a:lnTo>
                  <a:pt x="32857" y="83"/>
                </a:lnTo>
                <a:lnTo>
                  <a:pt x="2733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53" name="Google Shape;853;p98"/>
          <p:cNvSpPr/>
          <p:nvPr/>
        </p:nvSpPr>
        <p:spPr>
          <a:xfrm>
            <a:off x="789298" y="4844731"/>
            <a:ext cx="30337" cy="54029"/>
          </a:xfrm>
          <a:custGeom>
            <a:rect b="b" l="l" r="r" t="t"/>
            <a:pathLst>
              <a:path extrusionOk="0" h="118745" w="66675">
                <a:moveTo>
                  <a:pt x="16868" y="1204"/>
                </a:moveTo>
                <a:lnTo>
                  <a:pt x="0" y="1204"/>
                </a:lnTo>
                <a:lnTo>
                  <a:pt x="0" y="118404"/>
                </a:lnTo>
                <a:lnTo>
                  <a:pt x="16868" y="118404"/>
                </a:lnTo>
                <a:lnTo>
                  <a:pt x="16868" y="80070"/>
                </a:lnTo>
                <a:lnTo>
                  <a:pt x="48577" y="80070"/>
                </a:lnTo>
                <a:lnTo>
                  <a:pt x="49550" y="79705"/>
                </a:lnTo>
                <a:lnTo>
                  <a:pt x="56218" y="74870"/>
                </a:lnTo>
                <a:lnTo>
                  <a:pt x="61327" y="68259"/>
                </a:lnTo>
                <a:lnTo>
                  <a:pt x="61923" y="66919"/>
                </a:lnTo>
                <a:lnTo>
                  <a:pt x="26156" y="66919"/>
                </a:lnTo>
                <a:lnTo>
                  <a:pt x="21339" y="64081"/>
                </a:lnTo>
                <a:lnTo>
                  <a:pt x="16868" y="52469"/>
                </a:lnTo>
                <a:lnTo>
                  <a:pt x="16868" y="31234"/>
                </a:lnTo>
                <a:lnTo>
                  <a:pt x="26156" y="16973"/>
                </a:lnTo>
                <a:lnTo>
                  <a:pt x="61982" y="16973"/>
                </a:lnTo>
                <a:lnTo>
                  <a:pt x="61327" y="15517"/>
                </a:lnTo>
                <a:lnTo>
                  <a:pt x="56214" y="8900"/>
                </a:lnTo>
                <a:lnTo>
                  <a:pt x="49546" y="4062"/>
                </a:lnTo>
                <a:lnTo>
                  <a:pt x="48570" y="3696"/>
                </a:lnTo>
                <a:lnTo>
                  <a:pt x="16868" y="3696"/>
                </a:lnTo>
                <a:lnTo>
                  <a:pt x="16868" y="1204"/>
                </a:lnTo>
                <a:close/>
              </a:path>
              <a:path extrusionOk="0" h="118745" w="66675">
                <a:moveTo>
                  <a:pt x="48577" y="80070"/>
                </a:moveTo>
                <a:lnTo>
                  <a:pt x="16868" y="80070"/>
                </a:lnTo>
                <a:lnTo>
                  <a:pt x="21810" y="82541"/>
                </a:lnTo>
                <a:lnTo>
                  <a:pt x="27276" y="83777"/>
                </a:lnTo>
                <a:lnTo>
                  <a:pt x="32794" y="83683"/>
                </a:lnTo>
                <a:lnTo>
                  <a:pt x="41638" y="82673"/>
                </a:lnTo>
                <a:lnTo>
                  <a:pt x="48577" y="80070"/>
                </a:lnTo>
                <a:close/>
              </a:path>
              <a:path extrusionOk="0" h="118745" w="66675">
                <a:moveTo>
                  <a:pt x="61982" y="16973"/>
                </a:moveTo>
                <a:lnTo>
                  <a:pt x="39433" y="16973"/>
                </a:lnTo>
                <a:lnTo>
                  <a:pt x="44239" y="19622"/>
                </a:lnTo>
                <a:lnTo>
                  <a:pt x="46574" y="23779"/>
                </a:lnTo>
                <a:lnTo>
                  <a:pt x="49380" y="28616"/>
                </a:lnTo>
                <a:lnTo>
                  <a:pt x="49872" y="35224"/>
                </a:lnTo>
                <a:lnTo>
                  <a:pt x="49872" y="48993"/>
                </a:lnTo>
                <a:lnTo>
                  <a:pt x="49380" y="55286"/>
                </a:lnTo>
                <a:lnTo>
                  <a:pt x="46574" y="59945"/>
                </a:lnTo>
                <a:lnTo>
                  <a:pt x="44239" y="64081"/>
                </a:lnTo>
                <a:lnTo>
                  <a:pt x="39433" y="66919"/>
                </a:lnTo>
                <a:lnTo>
                  <a:pt x="61923" y="66919"/>
                </a:lnTo>
                <a:lnTo>
                  <a:pt x="64283" y="61687"/>
                </a:lnTo>
                <a:lnTo>
                  <a:pt x="65936" y="54936"/>
                </a:lnTo>
                <a:lnTo>
                  <a:pt x="66656" y="48282"/>
                </a:lnTo>
                <a:lnTo>
                  <a:pt x="66677" y="35224"/>
                </a:lnTo>
                <a:lnTo>
                  <a:pt x="66062" y="29220"/>
                </a:lnTo>
                <a:lnTo>
                  <a:pt x="64380" y="22301"/>
                </a:lnTo>
                <a:lnTo>
                  <a:pt x="61982" y="16973"/>
                </a:lnTo>
                <a:close/>
              </a:path>
              <a:path extrusionOk="0" h="118745" w="66675">
                <a:moveTo>
                  <a:pt x="27276" y="0"/>
                </a:moveTo>
                <a:lnTo>
                  <a:pt x="21810" y="1235"/>
                </a:lnTo>
                <a:lnTo>
                  <a:pt x="16868" y="3696"/>
                </a:lnTo>
                <a:lnTo>
                  <a:pt x="48570" y="3696"/>
                </a:lnTo>
                <a:lnTo>
                  <a:pt x="41636" y="1093"/>
                </a:lnTo>
                <a:lnTo>
                  <a:pt x="32794" y="83"/>
                </a:lnTo>
                <a:lnTo>
                  <a:pt x="27276"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54" name="Google Shape;854;p98"/>
          <p:cNvSpPr/>
          <p:nvPr/>
        </p:nvSpPr>
        <p:spPr>
          <a:xfrm>
            <a:off x="826097" y="4829299"/>
            <a:ext cx="39294" cy="52873"/>
          </a:xfrm>
          <a:custGeom>
            <a:rect b="b" l="l" r="r" t="t"/>
            <a:pathLst>
              <a:path extrusionOk="0" h="116204" w="86360">
                <a:moveTo>
                  <a:pt x="36669" y="0"/>
                </a:moveTo>
                <a:lnTo>
                  <a:pt x="0" y="0"/>
                </a:lnTo>
                <a:lnTo>
                  <a:pt x="0" y="115797"/>
                </a:lnTo>
                <a:lnTo>
                  <a:pt x="36669" y="115797"/>
                </a:lnTo>
                <a:lnTo>
                  <a:pt x="54033" y="114587"/>
                </a:lnTo>
                <a:lnTo>
                  <a:pt x="68441" y="109847"/>
                </a:lnTo>
                <a:lnTo>
                  <a:pt x="78992" y="99912"/>
                </a:lnTo>
                <a:lnTo>
                  <a:pt x="79475" y="98510"/>
                </a:lnTo>
                <a:lnTo>
                  <a:pt x="17591" y="98510"/>
                </a:lnTo>
                <a:lnTo>
                  <a:pt x="17591" y="17057"/>
                </a:lnTo>
                <a:lnTo>
                  <a:pt x="79417" y="17057"/>
                </a:lnTo>
                <a:lnTo>
                  <a:pt x="78992" y="15818"/>
                </a:lnTo>
                <a:lnTo>
                  <a:pt x="68441" y="5891"/>
                </a:lnTo>
                <a:lnTo>
                  <a:pt x="54033" y="1187"/>
                </a:lnTo>
                <a:lnTo>
                  <a:pt x="36669" y="0"/>
                </a:lnTo>
                <a:close/>
              </a:path>
              <a:path extrusionOk="0" h="116204" w="86360">
                <a:moveTo>
                  <a:pt x="79417" y="17057"/>
                </a:moveTo>
                <a:lnTo>
                  <a:pt x="36669" y="17057"/>
                </a:lnTo>
                <a:lnTo>
                  <a:pt x="55591" y="19304"/>
                </a:lnTo>
                <a:lnTo>
                  <a:pt x="64991" y="26450"/>
                </a:lnTo>
                <a:lnTo>
                  <a:pt x="68193" y="39104"/>
                </a:lnTo>
                <a:lnTo>
                  <a:pt x="68521" y="57872"/>
                </a:lnTo>
                <a:lnTo>
                  <a:pt x="68187" y="76608"/>
                </a:lnTo>
                <a:lnTo>
                  <a:pt x="64975" y="89201"/>
                </a:lnTo>
                <a:lnTo>
                  <a:pt x="55574" y="96289"/>
                </a:lnTo>
                <a:lnTo>
                  <a:pt x="36669" y="98510"/>
                </a:lnTo>
                <a:lnTo>
                  <a:pt x="79475" y="98510"/>
                </a:lnTo>
                <a:lnTo>
                  <a:pt x="84782" y="83117"/>
                </a:lnTo>
                <a:lnTo>
                  <a:pt x="85808" y="74730"/>
                </a:lnTo>
                <a:lnTo>
                  <a:pt x="86259" y="66270"/>
                </a:lnTo>
                <a:lnTo>
                  <a:pt x="86112" y="57820"/>
                </a:lnTo>
                <a:lnTo>
                  <a:pt x="86259" y="49422"/>
                </a:lnTo>
                <a:lnTo>
                  <a:pt x="85808" y="41014"/>
                </a:lnTo>
                <a:lnTo>
                  <a:pt x="84782" y="32679"/>
                </a:lnTo>
                <a:lnTo>
                  <a:pt x="79417" y="17057"/>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55" name="Google Shape;855;p98"/>
          <p:cNvSpPr/>
          <p:nvPr/>
        </p:nvSpPr>
        <p:spPr>
          <a:xfrm>
            <a:off x="872733" y="4844675"/>
            <a:ext cx="7801" cy="37560"/>
          </a:xfrm>
          <a:custGeom>
            <a:rect b="b" l="l" r="r" t="t"/>
            <a:pathLst>
              <a:path extrusionOk="0" h="82550" w="17144">
                <a:moveTo>
                  <a:pt x="0" y="0"/>
                </a:moveTo>
                <a:lnTo>
                  <a:pt x="17109" y="0"/>
                </a:lnTo>
                <a:lnTo>
                  <a:pt x="17109" y="81955"/>
                </a:lnTo>
                <a:lnTo>
                  <a:pt x="0" y="8195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56" name="Google Shape;856;p98"/>
          <p:cNvSpPr/>
          <p:nvPr/>
        </p:nvSpPr>
        <p:spPr>
          <a:xfrm>
            <a:off x="872733" y="4828926"/>
            <a:ext cx="7801" cy="8956"/>
          </a:xfrm>
          <a:custGeom>
            <a:rect b="b" l="l" r="r" t="t"/>
            <a:pathLst>
              <a:path extrusionOk="0" h="19684" w="17144">
                <a:moveTo>
                  <a:pt x="0" y="0"/>
                </a:moveTo>
                <a:lnTo>
                  <a:pt x="17109" y="0"/>
                </a:lnTo>
                <a:lnTo>
                  <a:pt x="17109" y="19685"/>
                </a:lnTo>
                <a:lnTo>
                  <a:pt x="0" y="1968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57" name="Google Shape;857;p98"/>
          <p:cNvSpPr/>
          <p:nvPr/>
        </p:nvSpPr>
        <p:spPr>
          <a:xfrm>
            <a:off x="888656" y="4844670"/>
            <a:ext cx="23114" cy="37560"/>
          </a:xfrm>
          <a:custGeom>
            <a:rect b="b" l="l" r="r" t="t"/>
            <a:pathLst>
              <a:path extrusionOk="0" h="82550" w="50800">
                <a:moveTo>
                  <a:pt x="16575" y="848"/>
                </a:moveTo>
                <a:lnTo>
                  <a:pt x="0" y="848"/>
                </a:lnTo>
                <a:lnTo>
                  <a:pt x="0" y="81976"/>
                </a:lnTo>
                <a:lnTo>
                  <a:pt x="16575" y="81976"/>
                </a:lnTo>
                <a:lnTo>
                  <a:pt x="16575" y="20250"/>
                </a:lnTo>
                <a:lnTo>
                  <a:pt x="25192" y="16261"/>
                </a:lnTo>
                <a:lnTo>
                  <a:pt x="44582" y="16261"/>
                </a:lnTo>
                <a:lnTo>
                  <a:pt x="50427" y="4324"/>
                </a:lnTo>
                <a:lnTo>
                  <a:pt x="48180" y="3329"/>
                </a:lnTo>
                <a:lnTo>
                  <a:pt x="16575" y="3329"/>
                </a:lnTo>
                <a:lnTo>
                  <a:pt x="16575" y="848"/>
                </a:lnTo>
                <a:close/>
              </a:path>
              <a:path extrusionOk="0" h="82550" w="50800">
                <a:moveTo>
                  <a:pt x="44582" y="16261"/>
                </a:moveTo>
                <a:lnTo>
                  <a:pt x="35171" y="16261"/>
                </a:lnTo>
                <a:lnTo>
                  <a:pt x="37988" y="16774"/>
                </a:lnTo>
                <a:lnTo>
                  <a:pt x="42951" y="19591"/>
                </a:lnTo>
                <a:lnTo>
                  <a:pt x="44582" y="16261"/>
                </a:lnTo>
                <a:close/>
              </a:path>
              <a:path extrusionOk="0" h="82550" w="50800">
                <a:moveTo>
                  <a:pt x="26679" y="0"/>
                </a:moveTo>
                <a:lnTo>
                  <a:pt x="21412" y="1130"/>
                </a:lnTo>
                <a:lnTo>
                  <a:pt x="16575" y="3329"/>
                </a:lnTo>
                <a:lnTo>
                  <a:pt x="48180" y="3329"/>
                </a:lnTo>
                <a:lnTo>
                  <a:pt x="42951" y="1015"/>
                </a:lnTo>
                <a:lnTo>
                  <a:pt x="37820" y="20"/>
                </a:lnTo>
                <a:lnTo>
                  <a:pt x="2667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58" name="Google Shape;858;p98"/>
          <p:cNvSpPr/>
          <p:nvPr/>
        </p:nvSpPr>
        <p:spPr>
          <a:xfrm>
            <a:off x="912366" y="4844744"/>
            <a:ext cx="31492" cy="38138"/>
          </a:xfrm>
          <a:custGeom>
            <a:rect b="b" l="l" r="r" t="t"/>
            <a:pathLst>
              <a:path extrusionOk="0" h="83820" w="69214">
                <a:moveTo>
                  <a:pt x="36009" y="0"/>
                </a:moveTo>
                <a:lnTo>
                  <a:pt x="2946" y="21123"/>
                </a:lnTo>
                <a:lnTo>
                  <a:pt x="0" y="41496"/>
                </a:lnTo>
                <a:lnTo>
                  <a:pt x="167" y="47587"/>
                </a:lnTo>
                <a:lnTo>
                  <a:pt x="27922" y="82395"/>
                </a:lnTo>
                <a:lnTo>
                  <a:pt x="37496" y="83306"/>
                </a:lnTo>
                <a:lnTo>
                  <a:pt x="45768" y="82550"/>
                </a:lnTo>
                <a:lnTo>
                  <a:pt x="53656" y="80129"/>
                </a:lnTo>
                <a:lnTo>
                  <a:pt x="61142" y="75810"/>
                </a:lnTo>
                <a:lnTo>
                  <a:pt x="68207" y="69359"/>
                </a:lnTo>
                <a:lnTo>
                  <a:pt x="65089" y="67045"/>
                </a:lnTo>
                <a:lnTo>
                  <a:pt x="29370" y="67045"/>
                </a:lnTo>
                <a:lnTo>
                  <a:pt x="23402" y="63715"/>
                </a:lnTo>
                <a:lnTo>
                  <a:pt x="20575" y="59589"/>
                </a:lnTo>
                <a:lnTo>
                  <a:pt x="18585" y="56584"/>
                </a:lnTo>
                <a:lnTo>
                  <a:pt x="17601" y="52281"/>
                </a:lnTo>
                <a:lnTo>
                  <a:pt x="17266" y="47799"/>
                </a:lnTo>
                <a:lnTo>
                  <a:pt x="68689" y="47768"/>
                </a:lnTo>
                <a:lnTo>
                  <a:pt x="68829" y="39436"/>
                </a:lnTo>
                <a:lnTo>
                  <a:pt x="68549" y="31381"/>
                </a:lnTo>
                <a:lnTo>
                  <a:pt x="17706" y="31381"/>
                </a:lnTo>
                <a:lnTo>
                  <a:pt x="19534" y="22086"/>
                </a:lnTo>
                <a:lnTo>
                  <a:pt x="24836" y="16439"/>
                </a:lnTo>
                <a:lnTo>
                  <a:pt x="64540" y="16439"/>
                </a:lnTo>
                <a:lnTo>
                  <a:pt x="63715" y="14585"/>
                </a:lnTo>
                <a:lnTo>
                  <a:pt x="58361" y="8251"/>
                </a:lnTo>
                <a:lnTo>
                  <a:pt x="51857" y="3688"/>
                </a:lnTo>
                <a:lnTo>
                  <a:pt x="44355" y="927"/>
                </a:lnTo>
                <a:lnTo>
                  <a:pt x="36009" y="0"/>
                </a:lnTo>
                <a:close/>
              </a:path>
              <a:path extrusionOk="0" h="83820" w="69214">
                <a:moveTo>
                  <a:pt x="54595" y="59254"/>
                </a:moveTo>
                <a:lnTo>
                  <a:pt x="49286" y="65055"/>
                </a:lnTo>
                <a:lnTo>
                  <a:pt x="43977" y="67045"/>
                </a:lnTo>
                <a:lnTo>
                  <a:pt x="65089" y="67045"/>
                </a:lnTo>
                <a:lnTo>
                  <a:pt x="54595" y="59254"/>
                </a:lnTo>
                <a:close/>
              </a:path>
              <a:path extrusionOk="0" h="83820" w="69214">
                <a:moveTo>
                  <a:pt x="64540" y="16439"/>
                </a:moveTo>
                <a:lnTo>
                  <a:pt x="41935" y="16439"/>
                </a:lnTo>
                <a:lnTo>
                  <a:pt x="46071" y="18585"/>
                </a:lnTo>
                <a:lnTo>
                  <a:pt x="49401" y="23402"/>
                </a:lnTo>
                <a:lnTo>
                  <a:pt x="50616" y="25915"/>
                </a:lnTo>
                <a:lnTo>
                  <a:pt x="51286" y="28616"/>
                </a:lnTo>
                <a:lnTo>
                  <a:pt x="51432" y="31381"/>
                </a:lnTo>
                <a:lnTo>
                  <a:pt x="68549" y="31381"/>
                </a:lnTo>
                <a:lnTo>
                  <a:pt x="68522" y="30623"/>
                </a:lnTo>
                <a:lnTo>
                  <a:pt x="67056" y="22086"/>
                </a:lnTo>
                <a:lnTo>
                  <a:pt x="64540" y="1643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59" name="Google Shape;859;p98"/>
          <p:cNvSpPr/>
          <p:nvPr/>
        </p:nvSpPr>
        <p:spPr>
          <a:xfrm>
            <a:off x="947794" y="4844134"/>
            <a:ext cx="31492" cy="38716"/>
          </a:xfrm>
          <a:custGeom>
            <a:rect b="b" l="l" r="r" t="t"/>
            <a:pathLst>
              <a:path extrusionOk="0" h="85090" w="69214">
                <a:moveTo>
                  <a:pt x="37496" y="0"/>
                </a:moveTo>
                <a:lnTo>
                  <a:pt x="21698" y="3180"/>
                </a:lnTo>
                <a:lnTo>
                  <a:pt x="9913" y="12008"/>
                </a:lnTo>
                <a:lnTo>
                  <a:pt x="2545" y="25413"/>
                </a:lnTo>
                <a:lnTo>
                  <a:pt x="0" y="42323"/>
                </a:lnTo>
                <a:lnTo>
                  <a:pt x="2545" y="59202"/>
                </a:lnTo>
                <a:lnTo>
                  <a:pt x="9913" y="72550"/>
                </a:lnTo>
                <a:lnTo>
                  <a:pt x="21698" y="81323"/>
                </a:lnTo>
                <a:lnTo>
                  <a:pt x="37496" y="84479"/>
                </a:lnTo>
                <a:lnTo>
                  <a:pt x="45589" y="83716"/>
                </a:lnTo>
                <a:lnTo>
                  <a:pt x="52968" y="81254"/>
                </a:lnTo>
                <a:lnTo>
                  <a:pt x="60412" y="76427"/>
                </a:lnTo>
                <a:lnTo>
                  <a:pt x="68699" y="68647"/>
                </a:lnTo>
                <a:lnTo>
                  <a:pt x="30522" y="68542"/>
                </a:lnTo>
                <a:lnTo>
                  <a:pt x="25224" y="66050"/>
                </a:lnTo>
                <a:lnTo>
                  <a:pt x="21737" y="61076"/>
                </a:lnTo>
                <a:lnTo>
                  <a:pt x="18742" y="57097"/>
                </a:lnTo>
                <a:lnTo>
                  <a:pt x="17423" y="51579"/>
                </a:lnTo>
                <a:lnTo>
                  <a:pt x="17423" y="33056"/>
                </a:lnTo>
                <a:lnTo>
                  <a:pt x="18742" y="27391"/>
                </a:lnTo>
                <a:lnTo>
                  <a:pt x="21737" y="23423"/>
                </a:lnTo>
                <a:lnTo>
                  <a:pt x="25224" y="18596"/>
                </a:lnTo>
                <a:lnTo>
                  <a:pt x="30522" y="15936"/>
                </a:lnTo>
                <a:lnTo>
                  <a:pt x="68699" y="15936"/>
                </a:lnTo>
                <a:lnTo>
                  <a:pt x="60425" y="8057"/>
                </a:lnTo>
                <a:lnTo>
                  <a:pt x="52980" y="3177"/>
                </a:lnTo>
                <a:lnTo>
                  <a:pt x="45593" y="693"/>
                </a:lnTo>
                <a:lnTo>
                  <a:pt x="37496" y="0"/>
                </a:lnTo>
                <a:close/>
              </a:path>
              <a:path extrusionOk="0" h="85090" w="69214">
                <a:moveTo>
                  <a:pt x="56249" y="57705"/>
                </a:moveTo>
                <a:lnTo>
                  <a:pt x="47286" y="67202"/>
                </a:lnTo>
                <a:lnTo>
                  <a:pt x="43632" y="68542"/>
                </a:lnTo>
                <a:lnTo>
                  <a:pt x="68580" y="68542"/>
                </a:lnTo>
                <a:lnTo>
                  <a:pt x="56249" y="57705"/>
                </a:lnTo>
                <a:close/>
              </a:path>
              <a:path extrusionOk="0" h="85090" w="69214">
                <a:moveTo>
                  <a:pt x="68699" y="15936"/>
                </a:moveTo>
                <a:lnTo>
                  <a:pt x="43632" y="15936"/>
                </a:lnTo>
                <a:lnTo>
                  <a:pt x="47286" y="17266"/>
                </a:lnTo>
                <a:lnTo>
                  <a:pt x="56249" y="26899"/>
                </a:lnTo>
                <a:lnTo>
                  <a:pt x="68699" y="15936"/>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60" name="Google Shape;860;p98"/>
          <p:cNvSpPr/>
          <p:nvPr/>
        </p:nvSpPr>
        <p:spPr>
          <a:xfrm>
            <a:off x="983472" y="4834710"/>
            <a:ext cx="14157" cy="47384"/>
          </a:xfrm>
          <a:custGeom>
            <a:rect b="b" l="l" r="r" t="t"/>
            <a:pathLst>
              <a:path extrusionOk="0" h="104140" w="31114">
                <a:moveTo>
                  <a:pt x="16250" y="0"/>
                </a:moveTo>
                <a:lnTo>
                  <a:pt x="0" y="2774"/>
                </a:lnTo>
                <a:lnTo>
                  <a:pt x="40" y="87212"/>
                </a:lnTo>
                <a:lnTo>
                  <a:pt x="167" y="91117"/>
                </a:lnTo>
                <a:lnTo>
                  <a:pt x="2984" y="95588"/>
                </a:lnTo>
                <a:lnTo>
                  <a:pt x="6282" y="100907"/>
                </a:lnTo>
                <a:lnTo>
                  <a:pt x="12156" y="104070"/>
                </a:lnTo>
                <a:lnTo>
                  <a:pt x="18407" y="103892"/>
                </a:lnTo>
                <a:lnTo>
                  <a:pt x="28857" y="103892"/>
                </a:lnTo>
                <a:lnTo>
                  <a:pt x="28857" y="87212"/>
                </a:lnTo>
                <a:lnTo>
                  <a:pt x="17549" y="87212"/>
                </a:lnTo>
                <a:lnTo>
                  <a:pt x="16742" y="86719"/>
                </a:lnTo>
                <a:lnTo>
                  <a:pt x="16418" y="85924"/>
                </a:lnTo>
                <a:lnTo>
                  <a:pt x="16198" y="84740"/>
                </a:lnTo>
                <a:lnTo>
                  <a:pt x="16250" y="37182"/>
                </a:lnTo>
                <a:lnTo>
                  <a:pt x="30700" y="37182"/>
                </a:lnTo>
                <a:lnTo>
                  <a:pt x="30700" y="21915"/>
                </a:lnTo>
                <a:lnTo>
                  <a:pt x="16250" y="21915"/>
                </a:lnTo>
                <a:lnTo>
                  <a:pt x="16250" y="0"/>
                </a:lnTo>
                <a:close/>
              </a:path>
              <a:path extrusionOk="0" h="104140" w="31114">
                <a:moveTo>
                  <a:pt x="28857" y="87128"/>
                </a:moveTo>
                <a:lnTo>
                  <a:pt x="18407" y="87128"/>
                </a:lnTo>
                <a:lnTo>
                  <a:pt x="17549" y="87212"/>
                </a:lnTo>
                <a:lnTo>
                  <a:pt x="28857" y="87212"/>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61" name="Google Shape;861;p98"/>
          <p:cNvSpPr txBox="1"/>
          <p:nvPr/>
        </p:nvSpPr>
        <p:spPr>
          <a:xfrm>
            <a:off x="1053198"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862" name="Google Shape;862;p98"/>
          <p:cNvSpPr txBox="1"/>
          <p:nvPr/>
        </p:nvSpPr>
        <p:spPr>
          <a:xfrm>
            <a:off x="1621212"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863" name="Google Shape;863;p98"/>
          <p:cNvSpPr txBox="1"/>
          <p:nvPr/>
        </p:nvSpPr>
        <p:spPr>
          <a:xfrm>
            <a:off x="1702565" y="4813235"/>
            <a:ext cx="815700" cy="84600"/>
          </a:xfrm>
          <a:prstGeom prst="rect">
            <a:avLst/>
          </a:prstGeom>
          <a:noFill/>
          <a:ln>
            <a:noFill/>
          </a:ln>
        </p:spPr>
        <p:txBody>
          <a:bodyPr anchorCtr="0" anchor="t" bIns="0" lIns="0" spcFirstLastPara="1" rIns="0" wrap="square" tIns="9225">
            <a:noAutofit/>
          </a:bodyPr>
          <a:lstStyle/>
          <a:p>
            <a:pPr indent="0" lvl="0" marL="1270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Proprietary &amp; Confidential</a:t>
            </a:r>
            <a:endParaRPr sz="600">
              <a:latin typeface="Open Sans Light"/>
              <a:ea typeface="Open Sans Light"/>
              <a:cs typeface="Open Sans Light"/>
              <a:sym typeface="Open Sans Light"/>
            </a:endParaRPr>
          </a:p>
        </p:txBody>
      </p:sp>
      <p:sp>
        <p:nvSpPr>
          <p:cNvPr id="864" name="Google Shape;864;p98"/>
          <p:cNvSpPr txBox="1"/>
          <p:nvPr>
            <p:ph idx="1" type="subTitle"/>
          </p:nvPr>
        </p:nvSpPr>
        <p:spPr>
          <a:xfrm>
            <a:off x="1865587" y="521020"/>
            <a:ext cx="5412900" cy="157800"/>
          </a:xfrm>
          <a:prstGeom prst="rect">
            <a:avLst/>
          </a:prstGeom>
        </p:spPr>
        <p:txBody>
          <a:bodyPr anchorCtr="0" anchor="t" bIns="0" lIns="0" spcFirstLastPara="1" rIns="0" wrap="square" tIns="0">
            <a:noAutofit/>
          </a:bodyPr>
          <a:lstStyle>
            <a:lvl1pPr lvl="0" rtl="0" algn="ctr">
              <a:spcBef>
                <a:spcPts val="0"/>
              </a:spcBef>
              <a:spcAft>
                <a:spcPts val="0"/>
              </a:spcAft>
              <a:buNone/>
              <a:defRPr sz="900">
                <a:solidFill>
                  <a:srgbClr val="000000"/>
                </a:solidFill>
                <a:latin typeface="Open Sans ExtraBold"/>
                <a:ea typeface="Open Sans ExtraBold"/>
                <a:cs typeface="Open Sans ExtraBold"/>
                <a:sym typeface="Open Sans ExtraBold"/>
              </a:defRPr>
            </a:lvl1pPr>
            <a:lvl2pPr lvl="1"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2pPr>
            <a:lvl3pPr lvl="2"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3pPr>
            <a:lvl4pPr lvl="3"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4pPr>
            <a:lvl5pPr lvl="4"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5pPr>
            <a:lvl6pPr lvl="5"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6pPr>
            <a:lvl7pPr lvl="6"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7pPr>
            <a:lvl8pPr lvl="7"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8pPr>
            <a:lvl9pPr lvl="8" rtl="0" algn="ctr">
              <a:spcBef>
                <a:spcPts val="1000"/>
              </a:spcBef>
              <a:spcAft>
                <a:spcPts val="1000"/>
              </a:spcAft>
              <a:buNone/>
              <a:defRPr sz="900">
                <a:solidFill>
                  <a:srgbClr val="000000"/>
                </a:solidFill>
                <a:latin typeface="Open Sans ExtraBold"/>
                <a:ea typeface="Open Sans ExtraBold"/>
                <a:cs typeface="Open Sans ExtraBold"/>
                <a:sym typeface="Open Sans ExtraBold"/>
              </a:defRPr>
            </a:lvl9pPr>
          </a:lstStyle>
          <a:p/>
        </p:txBody>
      </p:sp>
      <p:sp>
        <p:nvSpPr>
          <p:cNvPr id="865" name="Google Shape;865;p98"/>
          <p:cNvSpPr txBox="1"/>
          <p:nvPr>
            <p:ph idx="2" type="subTitle"/>
          </p:nvPr>
        </p:nvSpPr>
        <p:spPr>
          <a:xfrm>
            <a:off x="571497" y="2706337"/>
            <a:ext cx="7257300" cy="1930800"/>
          </a:xfrm>
          <a:prstGeom prst="rect">
            <a:avLst/>
          </a:prstGeom>
        </p:spPr>
        <p:txBody>
          <a:bodyPr anchorCtr="0" anchor="t" bIns="0" lIns="0" spcFirstLastPara="1" rIns="0" wrap="square" tIns="0">
            <a:noAutofit/>
          </a:bodyPr>
          <a:lstStyle>
            <a:lvl1pPr lvl="0" rtl="0" algn="ctr">
              <a:spcBef>
                <a:spcPts val="0"/>
              </a:spcBef>
              <a:spcAft>
                <a:spcPts val="0"/>
              </a:spcAft>
              <a:buNone/>
              <a:defRPr sz="1500">
                <a:solidFill>
                  <a:srgbClr val="000000"/>
                </a:solidFill>
                <a:latin typeface="Open Sans Light"/>
                <a:ea typeface="Open Sans Light"/>
                <a:cs typeface="Open Sans Light"/>
                <a:sym typeface="Open Sans Light"/>
              </a:defRPr>
            </a:lvl1pPr>
            <a:lvl2pPr lvl="1" rtl="0" algn="ctr">
              <a:spcBef>
                <a:spcPts val="1000"/>
              </a:spcBef>
              <a:spcAft>
                <a:spcPts val="0"/>
              </a:spcAft>
              <a:buNone/>
              <a:defRPr sz="1500">
                <a:solidFill>
                  <a:srgbClr val="000000"/>
                </a:solidFill>
                <a:latin typeface="Open Sans Light"/>
                <a:ea typeface="Open Sans Light"/>
                <a:cs typeface="Open Sans Light"/>
                <a:sym typeface="Open Sans Light"/>
              </a:defRPr>
            </a:lvl2pPr>
            <a:lvl3pPr lvl="2" rtl="0" algn="ctr">
              <a:spcBef>
                <a:spcPts val="1000"/>
              </a:spcBef>
              <a:spcAft>
                <a:spcPts val="0"/>
              </a:spcAft>
              <a:buNone/>
              <a:defRPr sz="1500">
                <a:solidFill>
                  <a:srgbClr val="000000"/>
                </a:solidFill>
                <a:latin typeface="Open Sans Light"/>
                <a:ea typeface="Open Sans Light"/>
                <a:cs typeface="Open Sans Light"/>
                <a:sym typeface="Open Sans Light"/>
              </a:defRPr>
            </a:lvl3pPr>
            <a:lvl4pPr lvl="3" rtl="0" algn="ctr">
              <a:spcBef>
                <a:spcPts val="1000"/>
              </a:spcBef>
              <a:spcAft>
                <a:spcPts val="0"/>
              </a:spcAft>
              <a:buNone/>
              <a:defRPr sz="1500">
                <a:solidFill>
                  <a:srgbClr val="000000"/>
                </a:solidFill>
                <a:latin typeface="Open Sans Light"/>
                <a:ea typeface="Open Sans Light"/>
                <a:cs typeface="Open Sans Light"/>
                <a:sym typeface="Open Sans Light"/>
              </a:defRPr>
            </a:lvl4pPr>
            <a:lvl5pPr lvl="4" rtl="0" algn="ctr">
              <a:spcBef>
                <a:spcPts val="1000"/>
              </a:spcBef>
              <a:spcAft>
                <a:spcPts val="0"/>
              </a:spcAft>
              <a:buNone/>
              <a:defRPr sz="1500">
                <a:solidFill>
                  <a:srgbClr val="000000"/>
                </a:solidFill>
                <a:latin typeface="Open Sans Light"/>
                <a:ea typeface="Open Sans Light"/>
                <a:cs typeface="Open Sans Light"/>
                <a:sym typeface="Open Sans Light"/>
              </a:defRPr>
            </a:lvl5pPr>
            <a:lvl6pPr lvl="5" rtl="0" algn="ctr">
              <a:spcBef>
                <a:spcPts val="1000"/>
              </a:spcBef>
              <a:spcAft>
                <a:spcPts val="0"/>
              </a:spcAft>
              <a:buNone/>
              <a:defRPr sz="1500">
                <a:solidFill>
                  <a:srgbClr val="000000"/>
                </a:solidFill>
                <a:latin typeface="Open Sans Light"/>
                <a:ea typeface="Open Sans Light"/>
                <a:cs typeface="Open Sans Light"/>
                <a:sym typeface="Open Sans Light"/>
              </a:defRPr>
            </a:lvl6pPr>
            <a:lvl7pPr lvl="6" rtl="0" algn="ctr">
              <a:spcBef>
                <a:spcPts val="1000"/>
              </a:spcBef>
              <a:spcAft>
                <a:spcPts val="0"/>
              </a:spcAft>
              <a:buNone/>
              <a:defRPr sz="1500">
                <a:solidFill>
                  <a:srgbClr val="000000"/>
                </a:solidFill>
                <a:latin typeface="Open Sans Light"/>
                <a:ea typeface="Open Sans Light"/>
                <a:cs typeface="Open Sans Light"/>
                <a:sym typeface="Open Sans Light"/>
              </a:defRPr>
            </a:lvl7pPr>
            <a:lvl8pPr lvl="7" rtl="0" algn="ctr">
              <a:spcBef>
                <a:spcPts val="1000"/>
              </a:spcBef>
              <a:spcAft>
                <a:spcPts val="0"/>
              </a:spcAft>
              <a:buNone/>
              <a:defRPr sz="1500">
                <a:solidFill>
                  <a:srgbClr val="000000"/>
                </a:solidFill>
                <a:latin typeface="Open Sans Light"/>
                <a:ea typeface="Open Sans Light"/>
                <a:cs typeface="Open Sans Light"/>
                <a:sym typeface="Open Sans Light"/>
              </a:defRPr>
            </a:lvl8pPr>
            <a:lvl9pPr lvl="8" rtl="0" algn="ctr">
              <a:spcBef>
                <a:spcPts val="1000"/>
              </a:spcBef>
              <a:spcAft>
                <a:spcPts val="1000"/>
              </a:spcAft>
              <a:buNone/>
              <a:defRPr sz="1500">
                <a:solidFill>
                  <a:srgbClr val="000000"/>
                </a:solidFill>
                <a:latin typeface="Open Sans Light"/>
                <a:ea typeface="Open Sans Light"/>
                <a:cs typeface="Open Sans Light"/>
                <a:sym typeface="Open Sans Light"/>
              </a:defRPr>
            </a:lvl9pPr>
          </a:lstStyle>
          <a:p/>
        </p:txBody>
      </p:sp>
      <p:sp>
        <p:nvSpPr>
          <p:cNvPr id="866" name="Google Shape;866;p98"/>
          <p:cNvSpPr txBox="1"/>
          <p:nvPr>
            <p:ph idx="3" type="subTitle"/>
          </p:nvPr>
        </p:nvSpPr>
        <p:spPr>
          <a:xfrm>
            <a:off x="1621217" y="831603"/>
            <a:ext cx="6207600" cy="1511400"/>
          </a:xfrm>
          <a:prstGeom prst="rect">
            <a:avLst/>
          </a:prstGeom>
        </p:spPr>
        <p:txBody>
          <a:bodyPr anchorCtr="0" anchor="t" bIns="0" lIns="0" spcFirstLastPara="1" rIns="0" wrap="square" tIns="0">
            <a:noAutofit/>
          </a:bodyPr>
          <a:lstStyle>
            <a:lvl1pPr lvl="0" rtl="0" algn="ctr">
              <a:spcBef>
                <a:spcPts val="0"/>
              </a:spcBef>
              <a:spcAft>
                <a:spcPts val="0"/>
              </a:spcAft>
              <a:buNone/>
              <a:defRPr sz="3400">
                <a:solidFill>
                  <a:srgbClr val="000000"/>
                </a:solidFill>
                <a:latin typeface="Open Sans Light"/>
                <a:ea typeface="Open Sans Light"/>
                <a:cs typeface="Open Sans Light"/>
                <a:sym typeface="Open Sans Light"/>
              </a:defRPr>
            </a:lvl1pPr>
            <a:lvl2pPr lvl="1" rtl="0" algn="ctr">
              <a:spcBef>
                <a:spcPts val="1000"/>
              </a:spcBef>
              <a:spcAft>
                <a:spcPts val="0"/>
              </a:spcAft>
              <a:buNone/>
              <a:defRPr sz="3400">
                <a:solidFill>
                  <a:srgbClr val="000000"/>
                </a:solidFill>
                <a:latin typeface="Open Sans Light"/>
                <a:ea typeface="Open Sans Light"/>
                <a:cs typeface="Open Sans Light"/>
                <a:sym typeface="Open Sans Light"/>
              </a:defRPr>
            </a:lvl2pPr>
            <a:lvl3pPr lvl="2" rtl="0" algn="ctr">
              <a:spcBef>
                <a:spcPts val="1000"/>
              </a:spcBef>
              <a:spcAft>
                <a:spcPts val="0"/>
              </a:spcAft>
              <a:buNone/>
              <a:defRPr sz="3400">
                <a:solidFill>
                  <a:srgbClr val="000000"/>
                </a:solidFill>
                <a:latin typeface="Open Sans Light"/>
                <a:ea typeface="Open Sans Light"/>
                <a:cs typeface="Open Sans Light"/>
                <a:sym typeface="Open Sans Light"/>
              </a:defRPr>
            </a:lvl3pPr>
            <a:lvl4pPr lvl="3" rtl="0" algn="ctr">
              <a:spcBef>
                <a:spcPts val="1000"/>
              </a:spcBef>
              <a:spcAft>
                <a:spcPts val="0"/>
              </a:spcAft>
              <a:buNone/>
              <a:defRPr sz="3400">
                <a:solidFill>
                  <a:srgbClr val="000000"/>
                </a:solidFill>
                <a:latin typeface="Open Sans Light"/>
                <a:ea typeface="Open Sans Light"/>
                <a:cs typeface="Open Sans Light"/>
                <a:sym typeface="Open Sans Light"/>
              </a:defRPr>
            </a:lvl4pPr>
            <a:lvl5pPr lvl="4" rtl="0" algn="ctr">
              <a:spcBef>
                <a:spcPts val="1000"/>
              </a:spcBef>
              <a:spcAft>
                <a:spcPts val="0"/>
              </a:spcAft>
              <a:buNone/>
              <a:defRPr sz="3400">
                <a:solidFill>
                  <a:srgbClr val="000000"/>
                </a:solidFill>
                <a:latin typeface="Open Sans Light"/>
                <a:ea typeface="Open Sans Light"/>
                <a:cs typeface="Open Sans Light"/>
                <a:sym typeface="Open Sans Light"/>
              </a:defRPr>
            </a:lvl5pPr>
            <a:lvl6pPr lvl="5" rtl="0" algn="ctr">
              <a:spcBef>
                <a:spcPts val="1000"/>
              </a:spcBef>
              <a:spcAft>
                <a:spcPts val="0"/>
              </a:spcAft>
              <a:buNone/>
              <a:defRPr sz="3400">
                <a:solidFill>
                  <a:srgbClr val="000000"/>
                </a:solidFill>
                <a:latin typeface="Open Sans Light"/>
                <a:ea typeface="Open Sans Light"/>
                <a:cs typeface="Open Sans Light"/>
                <a:sym typeface="Open Sans Light"/>
              </a:defRPr>
            </a:lvl6pPr>
            <a:lvl7pPr lvl="6" rtl="0" algn="ctr">
              <a:spcBef>
                <a:spcPts val="1000"/>
              </a:spcBef>
              <a:spcAft>
                <a:spcPts val="0"/>
              </a:spcAft>
              <a:buNone/>
              <a:defRPr sz="3400">
                <a:solidFill>
                  <a:srgbClr val="000000"/>
                </a:solidFill>
                <a:latin typeface="Open Sans Light"/>
                <a:ea typeface="Open Sans Light"/>
                <a:cs typeface="Open Sans Light"/>
                <a:sym typeface="Open Sans Light"/>
              </a:defRPr>
            </a:lvl7pPr>
            <a:lvl8pPr lvl="7" rtl="0" algn="ctr">
              <a:spcBef>
                <a:spcPts val="1000"/>
              </a:spcBef>
              <a:spcAft>
                <a:spcPts val="0"/>
              </a:spcAft>
              <a:buNone/>
              <a:defRPr sz="3400">
                <a:solidFill>
                  <a:srgbClr val="000000"/>
                </a:solidFill>
                <a:latin typeface="Open Sans Light"/>
                <a:ea typeface="Open Sans Light"/>
                <a:cs typeface="Open Sans Light"/>
                <a:sym typeface="Open Sans Light"/>
              </a:defRPr>
            </a:lvl8pPr>
            <a:lvl9pPr lvl="8" rtl="0" algn="ctr">
              <a:spcBef>
                <a:spcPts val="1000"/>
              </a:spcBef>
              <a:spcAft>
                <a:spcPts val="1000"/>
              </a:spcAft>
              <a:buNone/>
              <a:defRPr sz="3400">
                <a:solidFill>
                  <a:srgbClr val="000000"/>
                </a:solidFill>
                <a:latin typeface="Open Sans Light"/>
                <a:ea typeface="Open Sans Light"/>
                <a:cs typeface="Open Sans Light"/>
                <a:sym typeface="Open Sans Light"/>
              </a:defRPr>
            </a:lvl9pPr>
          </a:lstStyle>
          <a:p/>
        </p:txBody>
      </p:sp>
      <p:sp>
        <p:nvSpPr>
          <p:cNvPr id="867" name="Google Shape;867;p98"/>
          <p:cNvSpPr txBox="1"/>
          <p:nvPr>
            <p:ph idx="12" type="sldNum"/>
          </p:nvPr>
        </p:nvSpPr>
        <p:spPr>
          <a:xfrm>
            <a:off x="8447168" y="4774827"/>
            <a:ext cx="339000" cy="107700"/>
          </a:xfrm>
          <a:prstGeom prst="rect">
            <a:avLst/>
          </a:prstGeom>
        </p:spPr>
        <p:txBody>
          <a:bodyPr anchorCtr="0" anchor="ctr" bIns="0" lIns="0" spcFirstLastPara="1" rIns="0" wrap="square" tIns="0">
            <a:spAutoFit/>
          </a:bodyPr>
          <a:lstStyle>
            <a:lvl1pPr lvl="0" rtl="0">
              <a:buNone/>
              <a:defRPr>
                <a:latin typeface="Open Sans"/>
                <a:ea typeface="Open Sans"/>
                <a:cs typeface="Open Sans"/>
                <a:sym typeface="Open Sans"/>
              </a:defRPr>
            </a:lvl1pPr>
            <a:lvl2pPr lvl="1" rtl="0">
              <a:buNone/>
              <a:defRPr>
                <a:latin typeface="Open Sans"/>
                <a:ea typeface="Open Sans"/>
                <a:cs typeface="Open Sans"/>
                <a:sym typeface="Open Sans"/>
              </a:defRPr>
            </a:lvl2pPr>
            <a:lvl3pPr lvl="2" rtl="0">
              <a:buNone/>
              <a:defRPr>
                <a:latin typeface="Open Sans"/>
                <a:ea typeface="Open Sans"/>
                <a:cs typeface="Open Sans"/>
                <a:sym typeface="Open Sans"/>
              </a:defRPr>
            </a:lvl3pPr>
            <a:lvl4pPr lvl="3" rtl="0">
              <a:buNone/>
              <a:defRPr>
                <a:latin typeface="Open Sans"/>
                <a:ea typeface="Open Sans"/>
                <a:cs typeface="Open Sans"/>
                <a:sym typeface="Open Sans"/>
              </a:defRPr>
            </a:lvl4pPr>
            <a:lvl5pPr lvl="4" rtl="0">
              <a:buNone/>
              <a:defRPr>
                <a:latin typeface="Open Sans"/>
                <a:ea typeface="Open Sans"/>
                <a:cs typeface="Open Sans"/>
                <a:sym typeface="Open Sans"/>
              </a:defRPr>
            </a:lvl5pPr>
            <a:lvl6pPr lvl="5" rtl="0">
              <a:buNone/>
              <a:defRPr>
                <a:latin typeface="Open Sans"/>
                <a:ea typeface="Open Sans"/>
                <a:cs typeface="Open Sans"/>
                <a:sym typeface="Open Sans"/>
              </a:defRPr>
            </a:lvl6pPr>
            <a:lvl7pPr lvl="6" rtl="0">
              <a:buNone/>
              <a:defRPr>
                <a:latin typeface="Open Sans"/>
                <a:ea typeface="Open Sans"/>
                <a:cs typeface="Open Sans"/>
                <a:sym typeface="Open Sans"/>
              </a:defRPr>
            </a:lvl7pPr>
            <a:lvl8pPr lvl="7" rtl="0">
              <a:buNone/>
              <a:defRPr>
                <a:latin typeface="Open Sans"/>
                <a:ea typeface="Open Sans"/>
                <a:cs typeface="Open Sans"/>
                <a:sym typeface="Open Sans"/>
              </a:defRPr>
            </a:lvl8pPr>
            <a:lvl9pPr lvl="8" rtl="0">
              <a:buNone/>
              <a:defRPr>
                <a:latin typeface="Open Sans"/>
                <a:ea typeface="Open Sans"/>
                <a:cs typeface="Open Sans"/>
                <a:sym typeface="Open Sans"/>
              </a:defRPr>
            </a:lvl9pPr>
          </a:lstStyle>
          <a:p>
            <a:pPr indent="0" lvl="0" marL="0" rtl="0" algn="l">
              <a:spcBef>
                <a:spcPts val="0"/>
              </a:spcBef>
              <a:spcAft>
                <a:spcPts val="0"/>
              </a:spcAft>
              <a:buNone/>
            </a:pPr>
            <a:fld id="{00000000-1234-1234-1234-123412341234}" type="slidenum">
              <a:rPr lang="en"/>
              <a:t>‹#›</a:t>
            </a:fld>
            <a:endParaRPr sz="600">
              <a:solidFill>
                <a:srgbClr val="000000"/>
              </a:solidFill>
            </a:endParaRPr>
          </a:p>
        </p:txBody>
      </p:sp>
      <p:sp>
        <p:nvSpPr>
          <p:cNvPr id="868" name="Google Shape;868;p98"/>
          <p:cNvSpPr txBox="1"/>
          <p:nvPr/>
        </p:nvSpPr>
        <p:spPr>
          <a:xfrm>
            <a:off x="1134540" y="4813238"/>
            <a:ext cx="486600" cy="84600"/>
          </a:xfrm>
          <a:prstGeom prst="rect">
            <a:avLst/>
          </a:prstGeom>
          <a:noFill/>
          <a:ln>
            <a:noFill/>
          </a:ln>
        </p:spPr>
        <p:txBody>
          <a:bodyPr anchorCtr="0" anchor="t" bIns="0" lIns="0" spcFirstLastPara="1" rIns="0" wrap="square" tIns="9225">
            <a:noAutofit/>
          </a:bodyPr>
          <a:lstStyle/>
          <a:p>
            <a:pPr indent="0" lvl="0" marL="12700" marR="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Town Hall 2021</a:t>
            </a:r>
            <a:endParaRPr sz="500">
              <a:latin typeface="Open Sans Light"/>
              <a:ea typeface="Open Sans Light"/>
              <a:cs typeface="Open Sans Light"/>
              <a:sym typeface="Open Sans Light"/>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 Text - 1">
  <p:cSld name="CUSTOM_2_1_1_1_1_1_1_1_4">
    <p:bg>
      <p:bgPr>
        <a:solidFill>
          <a:srgbClr val="FFFFFF"/>
        </a:solidFill>
      </p:bgPr>
    </p:bg>
    <p:spTree>
      <p:nvGrpSpPr>
        <p:cNvPr id="869" name="Shape 869"/>
        <p:cNvGrpSpPr/>
        <p:nvPr/>
      </p:nvGrpSpPr>
      <p:grpSpPr>
        <a:xfrm>
          <a:off x="0" y="0"/>
          <a:ext cx="0" cy="0"/>
          <a:chOff x="0" y="0"/>
          <a:chExt cx="0" cy="0"/>
        </a:xfrm>
      </p:grpSpPr>
      <p:sp>
        <p:nvSpPr>
          <p:cNvPr id="870" name="Google Shape;870;p99"/>
          <p:cNvSpPr txBox="1"/>
          <p:nvPr>
            <p:ph type="title"/>
          </p:nvPr>
        </p:nvSpPr>
        <p:spPr>
          <a:xfrm>
            <a:off x="436125" y="199650"/>
            <a:ext cx="8060100" cy="4557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300"/>
              <a:buFont typeface="Arial"/>
              <a:buNone/>
              <a:defRPr b="0" i="0" sz="2300" u="none" cap="none" strike="noStrike">
                <a:solidFill>
                  <a:srgbClr val="000000"/>
                </a:solidFill>
                <a:latin typeface="Open Sans Light"/>
                <a:ea typeface="Open Sans Light"/>
                <a:cs typeface="Open Sans Light"/>
                <a:sym typeface="Open Sans Light"/>
              </a:defRPr>
            </a:lvl1pPr>
            <a:lvl2pPr lvl="1" marR="0" rtl="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600"/>
              <a:buFont typeface="Arial"/>
              <a:buNone/>
              <a:defRPr b="0" i="0" sz="600" u="none" cap="none" strike="noStrike">
                <a:solidFill>
                  <a:srgbClr val="000000"/>
                </a:solidFill>
                <a:latin typeface="Arial"/>
                <a:ea typeface="Arial"/>
                <a:cs typeface="Arial"/>
                <a:sym typeface="Arial"/>
              </a:defRPr>
            </a:lvl9pPr>
          </a:lstStyle>
          <a:p/>
        </p:txBody>
      </p:sp>
      <p:sp>
        <p:nvSpPr>
          <p:cNvPr id="871" name="Google Shape;871;p99"/>
          <p:cNvSpPr txBox="1"/>
          <p:nvPr>
            <p:ph idx="1" type="subTitle"/>
          </p:nvPr>
        </p:nvSpPr>
        <p:spPr>
          <a:xfrm>
            <a:off x="436176" y="1048600"/>
            <a:ext cx="8060100" cy="189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400"/>
              <a:buNone/>
              <a:defRPr sz="1100">
                <a:latin typeface="Open Sans Light"/>
                <a:ea typeface="Open Sans Light"/>
                <a:cs typeface="Open Sans Light"/>
                <a:sym typeface="Open Sans Light"/>
              </a:defRPr>
            </a:lvl1pPr>
            <a:lvl2pPr lvl="1" rtl="0" algn="l">
              <a:lnSpc>
                <a:spcPct val="100000"/>
              </a:lnSpc>
              <a:spcBef>
                <a:spcPts val="0"/>
              </a:spcBef>
              <a:spcAft>
                <a:spcPts val="0"/>
              </a:spcAft>
              <a:buSzPts val="1400"/>
              <a:buNone/>
              <a:defRPr sz="600"/>
            </a:lvl2pPr>
            <a:lvl3pPr lvl="2" rtl="0" algn="l">
              <a:lnSpc>
                <a:spcPct val="100000"/>
              </a:lnSpc>
              <a:spcBef>
                <a:spcPts val="0"/>
              </a:spcBef>
              <a:spcAft>
                <a:spcPts val="0"/>
              </a:spcAft>
              <a:buSzPts val="1400"/>
              <a:buNone/>
              <a:defRPr sz="600"/>
            </a:lvl3pPr>
            <a:lvl4pPr lvl="3" rtl="0" algn="l">
              <a:lnSpc>
                <a:spcPct val="100000"/>
              </a:lnSpc>
              <a:spcBef>
                <a:spcPts val="0"/>
              </a:spcBef>
              <a:spcAft>
                <a:spcPts val="0"/>
              </a:spcAft>
              <a:buSzPts val="1400"/>
              <a:buNone/>
              <a:defRPr sz="600"/>
            </a:lvl4pPr>
            <a:lvl5pPr lvl="4" rtl="0" algn="l">
              <a:lnSpc>
                <a:spcPct val="100000"/>
              </a:lnSpc>
              <a:spcBef>
                <a:spcPts val="0"/>
              </a:spcBef>
              <a:spcAft>
                <a:spcPts val="0"/>
              </a:spcAft>
              <a:buSzPts val="1400"/>
              <a:buNone/>
              <a:defRPr sz="600"/>
            </a:lvl5pPr>
            <a:lvl6pPr lvl="5" rtl="0" algn="l">
              <a:lnSpc>
                <a:spcPct val="100000"/>
              </a:lnSpc>
              <a:spcBef>
                <a:spcPts val="0"/>
              </a:spcBef>
              <a:spcAft>
                <a:spcPts val="0"/>
              </a:spcAft>
              <a:buSzPts val="1400"/>
              <a:buNone/>
              <a:defRPr sz="600"/>
            </a:lvl6pPr>
            <a:lvl7pPr lvl="6" rtl="0" algn="l">
              <a:lnSpc>
                <a:spcPct val="100000"/>
              </a:lnSpc>
              <a:spcBef>
                <a:spcPts val="0"/>
              </a:spcBef>
              <a:spcAft>
                <a:spcPts val="0"/>
              </a:spcAft>
              <a:buSzPts val="1400"/>
              <a:buNone/>
              <a:defRPr sz="600"/>
            </a:lvl7pPr>
            <a:lvl8pPr lvl="7" rtl="0" algn="l">
              <a:lnSpc>
                <a:spcPct val="100000"/>
              </a:lnSpc>
              <a:spcBef>
                <a:spcPts val="0"/>
              </a:spcBef>
              <a:spcAft>
                <a:spcPts val="0"/>
              </a:spcAft>
              <a:buSzPts val="1400"/>
              <a:buNone/>
              <a:defRPr sz="600"/>
            </a:lvl8pPr>
            <a:lvl9pPr lvl="8" rtl="0" algn="l">
              <a:lnSpc>
                <a:spcPct val="100000"/>
              </a:lnSpc>
              <a:spcBef>
                <a:spcPts val="0"/>
              </a:spcBef>
              <a:spcAft>
                <a:spcPts val="0"/>
              </a:spcAft>
              <a:buSzPts val="1400"/>
              <a:buNone/>
              <a:defRPr sz="600"/>
            </a:lvl9pPr>
          </a:lstStyle>
          <a:p/>
        </p:txBody>
      </p:sp>
      <p:sp>
        <p:nvSpPr>
          <p:cNvPr id="872" name="Google Shape;872;p99"/>
          <p:cNvSpPr txBox="1"/>
          <p:nvPr>
            <p:ph idx="2" type="body"/>
          </p:nvPr>
        </p:nvSpPr>
        <p:spPr>
          <a:xfrm>
            <a:off x="457600" y="1374275"/>
            <a:ext cx="8038500" cy="3273900"/>
          </a:xfrm>
          <a:prstGeom prst="rect">
            <a:avLst/>
          </a:prstGeom>
          <a:noFill/>
          <a:ln>
            <a:noFill/>
          </a:ln>
        </p:spPr>
        <p:txBody>
          <a:bodyPr anchorCtr="0" anchor="t" bIns="0" lIns="0" spcFirstLastPara="1" rIns="0" wrap="square" tIns="0">
            <a:noAutofit/>
          </a:bodyPr>
          <a:lstStyle>
            <a:lvl1pPr indent="-279400" lvl="0" marL="457200" rtl="0" algn="l">
              <a:lnSpc>
                <a:spcPct val="100000"/>
              </a:lnSpc>
              <a:spcBef>
                <a:spcPts val="0"/>
              </a:spcBef>
              <a:spcAft>
                <a:spcPts val="0"/>
              </a:spcAft>
              <a:buClr>
                <a:srgbClr val="666666"/>
              </a:buClr>
              <a:buSzPts val="800"/>
              <a:buFont typeface="Open Sans Light"/>
              <a:buChar char="●"/>
              <a:defRPr sz="800">
                <a:solidFill>
                  <a:srgbClr val="666666"/>
                </a:solidFill>
                <a:latin typeface="Open Sans Light"/>
                <a:ea typeface="Open Sans Light"/>
                <a:cs typeface="Open Sans Light"/>
                <a:sym typeface="Open Sans Light"/>
              </a:defRPr>
            </a:lvl1pPr>
            <a:lvl2pPr indent="-279400" lvl="1" marL="914400" rtl="0" algn="l">
              <a:lnSpc>
                <a:spcPct val="100000"/>
              </a:lnSpc>
              <a:spcBef>
                <a:spcPts val="0"/>
              </a:spcBef>
              <a:spcAft>
                <a:spcPts val="0"/>
              </a:spcAft>
              <a:buClr>
                <a:srgbClr val="666666"/>
              </a:buClr>
              <a:buSzPts val="800"/>
              <a:buFont typeface="Open Sans Light"/>
              <a:buChar char="○"/>
              <a:defRPr sz="800">
                <a:solidFill>
                  <a:srgbClr val="666666"/>
                </a:solidFill>
                <a:latin typeface="Open Sans Light"/>
                <a:ea typeface="Open Sans Light"/>
                <a:cs typeface="Open Sans Light"/>
                <a:sym typeface="Open Sans Light"/>
              </a:defRPr>
            </a:lvl2pPr>
            <a:lvl3pPr indent="-279400" lvl="2" marL="1371600" rtl="0" algn="l">
              <a:lnSpc>
                <a:spcPct val="100000"/>
              </a:lnSpc>
              <a:spcBef>
                <a:spcPts val="0"/>
              </a:spcBef>
              <a:spcAft>
                <a:spcPts val="0"/>
              </a:spcAft>
              <a:buClr>
                <a:srgbClr val="666666"/>
              </a:buClr>
              <a:buSzPts val="800"/>
              <a:buFont typeface="Open Sans Light"/>
              <a:buChar char="■"/>
              <a:defRPr sz="800">
                <a:solidFill>
                  <a:srgbClr val="666666"/>
                </a:solidFill>
                <a:latin typeface="Open Sans Light"/>
                <a:ea typeface="Open Sans Light"/>
                <a:cs typeface="Open Sans Light"/>
                <a:sym typeface="Open Sans Light"/>
              </a:defRPr>
            </a:lvl3pPr>
            <a:lvl4pPr indent="-279400" lvl="3" marL="1828800" rtl="0" algn="l">
              <a:lnSpc>
                <a:spcPct val="100000"/>
              </a:lnSpc>
              <a:spcBef>
                <a:spcPts val="0"/>
              </a:spcBef>
              <a:spcAft>
                <a:spcPts val="0"/>
              </a:spcAft>
              <a:buClr>
                <a:srgbClr val="666666"/>
              </a:buClr>
              <a:buSzPts val="800"/>
              <a:buFont typeface="Open Sans Light"/>
              <a:buChar char="●"/>
              <a:defRPr sz="800">
                <a:solidFill>
                  <a:srgbClr val="666666"/>
                </a:solidFill>
                <a:latin typeface="Open Sans Light"/>
                <a:ea typeface="Open Sans Light"/>
                <a:cs typeface="Open Sans Light"/>
                <a:sym typeface="Open Sans Light"/>
              </a:defRPr>
            </a:lvl4pPr>
            <a:lvl5pPr indent="-279400" lvl="4" marL="2286000" rtl="0" algn="l">
              <a:lnSpc>
                <a:spcPct val="100000"/>
              </a:lnSpc>
              <a:spcBef>
                <a:spcPts val="0"/>
              </a:spcBef>
              <a:spcAft>
                <a:spcPts val="0"/>
              </a:spcAft>
              <a:buClr>
                <a:srgbClr val="666666"/>
              </a:buClr>
              <a:buSzPts val="800"/>
              <a:buFont typeface="Open Sans Light"/>
              <a:buChar char="○"/>
              <a:defRPr sz="800">
                <a:solidFill>
                  <a:srgbClr val="666666"/>
                </a:solidFill>
                <a:latin typeface="Open Sans Light"/>
                <a:ea typeface="Open Sans Light"/>
                <a:cs typeface="Open Sans Light"/>
                <a:sym typeface="Open Sans Light"/>
              </a:defRPr>
            </a:lvl5pPr>
            <a:lvl6pPr indent="-279400" lvl="5" marL="2743200" rtl="0" algn="l">
              <a:lnSpc>
                <a:spcPct val="100000"/>
              </a:lnSpc>
              <a:spcBef>
                <a:spcPts val="0"/>
              </a:spcBef>
              <a:spcAft>
                <a:spcPts val="0"/>
              </a:spcAft>
              <a:buClr>
                <a:srgbClr val="666666"/>
              </a:buClr>
              <a:buSzPts val="800"/>
              <a:buFont typeface="Open Sans Light"/>
              <a:buChar char="■"/>
              <a:defRPr sz="800">
                <a:solidFill>
                  <a:srgbClr val="666666"/>
                </a:solidFill>
                <a:latin typeface="Open Sans Light"/>
                <a:ea typeface="Open Sans Light"/>
                <a:cs typeface="Open Sans Light"/>
                <a:sym typeface="Open Sans Light"/>
              </a:defRPr>
            </a:lvl6pPr>
            <a:lvl7pPr indent="-279400" lvl="6" marL="3200400" rtl="0" algn="l">
              <a:lnSpc>
                <a:spcPct val="100000"/>
              </a:lnSpc>
              <a:spcBef>
                <a:spcPts val="0"/>
              </a:spcBef>
              <a:spcAft>
                <a:spcPts val="0"/>
              </a:spcAft>
              <a:buClr>
                <a:srgbClr val="666666"/>
              </a:buClr>
              <a:buSzPts val="800"/>
              <a:buFont typeface="Open Sans Light"/>
              <a:buChar char="●"/>
              <a:defRPr sz="800">
                <a:solidFill>
                  <a:srgbClr val="666666"/>
                </a:solidFill>
                <a:latin typeface="Open Sans Light"/>
                <a:ea typeface="Open Sans Light"/>
                <a:cs typeface="Open Sans Light"/>
                <a:sym typeface="Open Sans Light"/>
              </a:defRPr>
            </a:lvl7pPr>
            <a:lvl8pPr indent="-279400" lvl="7" marL="3657600" rtl="0" algn="l">
              <a:lnSpc>
                <a:spcPct val="100000"/>
              </a:lnSpc>
              <a:spcBef>
                <a:spcPts val="0"/>
              </a:spcBef>
              <a:spcAft>
                <a:spcPts val="0"/>
              </a:spcAft>
              <a:buClr>
                <a:srgbClr val="666666"/>
              </a:buClr>
              <a:buSzPts val="800"/>
              <a:buFont typeface="Open Sans Light"/>
              <a:buChar char="○"/>
              <a:defRPr sz="800">
                <a:solidFill>
                  <a:srgbClr val="666666"/>
                </a:solidFill>
                <a:latin typeface="Open Sans Light"/>
                <a:ea typeface="Open Sans Light"/>
                <a:cs typeface="Open Sans Light"/>
                <a:sym typeface="Open Sans Light"/>
              </a:defRPr>
            </a:lvl8pPr>
            <a:lvl9pPr indent="-279400" lvl="8" marL="4114800" rtl="0" algn="l">
              <a:lnSpc>
                <a:spcPct val="100000"/>
              </a:lnSpc>
              <a:spcBef>
                <a:spcPts val="0"/>
              </a:spcBef>
              <a:spcAft>
                <a:spcPts val="0"/>
              </a:spcAft>
              <a:buClr>
                <a:srgbClr val="666666"/>
              </a:buClr>
              <a:buSzPts val="800"/>
              <a:buFont typeface="Open Sans Light"/>
              <a:buChar char="■"/>
              <a:defRPr sz="800">
                <a:solidFill>
                  <a:srgbClr val="666666"/>
                </a:solidFill>
                <a:latin typeface="Open Sans Light"/>
                <a:ea typeface="Open Sans Light"/>
                <a:cs typeface="Open Sans Light"/>
                <a:sym typeface="Open Sans Light"/>
              </a:defRPr>
            </a:lvl9pPr>
          </a:lstStyle>
          <a:p/>
        </p:txBody>
      </p:sp>
      <p:sp>
        <p:nvSpPr>
          <p:cNvPr id="873" name="Google Shape;873;p99"/>
          <p:cNvSpPr txBox="1"/>
          <p:nvPr>
            <p:ph idx="12" type="sldNum"/>
          </p:nvPr>
        </p:nvSpPr>
        <p:spPr>
          <a:xfrm>
            <a:off x="8414275" y="4877915"/>
            <a:ext cx="548700" cy="1077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grpSp>
        <p:nvGrpSpPr>
          <p:cNvPr id="874" name="Google Shape;874;p99"/>
          <p:cNvGrpSpPr/>
          <p:nvPr/>
        </p:nvGrpSpPr>
        <p:grpSpPr>
          <a:xfrm>
            <a:off x="187800" y="4860750"/>
            <a:ext cx="2527600" cy="142029"/>
            <a:chOff x="187800" y="4860750"/>
            <a:chExt cx="2527600" cy="142029"/>
          </a:xfrm>
        </p:grpSpPr>
        <p:pic>
          <p:nvPicPr>
            <p:cNvPr id="875" name="Google Shape;875;p99"/>
            <p:cNvPicPr preferRelativeResize="0"/>
            <p:nvPr/>
          </p:nvPicPr>
          <p:blipFill rotWithShape="1">
            <a:blip r:embed="rId2">
              <a:alphaModFix/>
            </a:blip>
            <a:srcRect b="0" l="0" r="0" t="0"/>
            <a:stretch/>
          </p:blipFill>
          <p:spPr>
            <a:xfrm>
              <a:off x="187800" y="4860750"/>
              <a:ext cx="528850" cy="142029"/>
            </a:xfrm>
            <a:prstGeom prst="rect">
              <a:avLst/>
            </a:prstGeom>
            <a:noFill/>
            <a:ln>
              <a:noFill/>
            </a:ln>
          </p:spPr>
        </p:pic>
        <p:sp>
          <p:nvSpPr>
            <p:cNvPr id="876" name="Google Shape;876;p99"/>
            <p:cNvSpPr txBox="1"/>
            <p:nvPr/>
          </p:nvSpPr>
          <p:spPr>
            <a:xfrm>
              <a:off x="897100" y="4877915"/>
              <a:ext cx="1818300" cy="1206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Clr>
                  <a:srgbClr val="000000"/>
                </a:buClr>
                <a:buSzPts val="600"/>
                <a:buFont typeface="Arial"/>
                <a:buNone/>
              </a:pPr>
              <a:r>
                <a:rPr b="0" i="0" lang="en" sz="600" u="none" cap="none" strike="noStrike">
                  <a:solidFill>
                    <a:srgbClr val="000000"/>
                  </a:solidFill>
                  <a:latin typeface="Open Sans Light"/>
                  <a:ea typeface="Open Sans Light"/>
                  <a:cs typeface="Open Sans Light"/>
                  <a:sym typeface="Open Sans Light"/>
                </a:rPr>
                <a:t>© AppDirect, Inc. Confidential Material</a:t>
              </a:r>
              <a:endParaRPr b="0" i="0" sz="600" u="none" cap="none" strike="noStrike">
                <a:solidFill>
                  <a:srgbClr val="000000"/>
                </a:solidFill>
                <a:latin typeface="Open Sans Light"/>
                <a:ea typeface="Open Sans Light"/>
                <a:cs typeface="Open Sans Light"/>
                <a:sym typeface="Open Sans Light"/>
              </a:endParaRPr>
            </a:p>
          </p:txBody>
        </p:sp>
        <p:sp>
          <p:nvSpPr>
            <p:cNvPr id="877" name="Google Shape;877;p99"/>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78" name="Google Shape;878;p99"/>
          <p:cNvSpPr txBox="1"/>
          <p:nvPr>
            <p:ph idx="3" type="sldNum"/>
          </p:nvPr>
        </p:nvSpPr>
        <p:spPr>
          <a:xfrm>
            <a:off x="8414275" y="4877915"/>
            <a:ext cx="548700" cy="10770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000000"/>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er Look Centered 1 1 1 2">
  <p:cSld name="CUSTOM_2_1_1_1_1_1_1_1_5">
    <p:bg>
      <p:bgPr>
        <a:blipFill>
          <a:blip r:embed="rId2">
            <a:alphaModFix/>
          </a:blip>
          <a:stretch>
            <a:fillRect/>
          </a:stretch>
        </a:blipFill>
      </p:bgPr>
    </p:bg>
    <p:spTree>
      <p:nvGrpSpPr>
        <p:cNvPr id="879" name="Shape 879"/>
        <p:cNvGrpSpPr/>
        <p:nvPr/>
      </p:nvGrpSpPr>
      <p:grpSpPr>
        <a:xfrm>
          <a:off x="0" y="0"/>
          <a:ext cx="0" cy="0"/>
          <a:chOff x="0" y="0"/>
          <a:chExt cx="0" cy="0"/>
        </a:xfrm>
      </p:grpSpPr>
      <p:sp>
        <p:nvSpPr>
          <p:cNvPr id="880" name="Google Shape;880;p100"/>
          <p:cNvSpPr/>
          <p:nvPr/>
        </p:nvSpPr>
        <p:spPr>
          <a:xfrm>
            <a:off x="7140828" y="971925"/>
            <a:ext cx="2039100" cy="41715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881" name="Google Shape;881;p100"/>
          <p:cNvSpPr/>
          <p:nvPr/>
        </p:nvSpPr>
        <p:spPr>
          <a:xfrm>
            <a:off x="571501" y="4800263"/>
            <a:ext cx="114600" cy="114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82" name="Google Shape;882;p100"/>
          <p:cNvSpPr/>
          <p:nvPr/>
        </p:nvSpPr>
        <p:spPr>
          <a:xfrm>
            <a:off x="700002" y="4829300"/>
            <a:ext cx="49406" cy="52873"/>
          </a:xfrm>
          <a:custGeom>
            <a:rect b="b" l="l" r="r" t="t"/>
            <a:pathLst>
              <a:path extrusionOk="0" h="116204" w="108585">
                <a:moveTo>
                  <a:pt x="62542" y="0"/>
                </a:moveTo>
                <a:lnTo>
                  <a:pt x="45946" y="0"/>
                </a:lnTo>
                <a:lnTo>
                  <a:pt x="0" y="115818"/>
                </a:lnTo>
                <a:lnTo>
                  <a:pt x="18925" y="115807"/>
                </a:lnTo>
                <a:lnTo>
                  <a:pt x="31873" y="83295"/>
                </a:lnTo>
                <a:lnTo>
                  <a:pt x="95604" y="83295"/>
                </a:lnTo>
                <a:lnTo>
                  <a:pt x="88934" y="66490"/>
                </a:lnTo>
                <a:lnTo>
                  <a:pt x="38480" y="66490"/>
                </a:lnTo>
                <a:lnTo>
                  <a:pt x="54239" y="26679"/>
                </a:lnTo>
                <a:lnTo>
                  <a:pt x="73132" y="26679"/>
                </a:lnTo>
                <a:lnTo>
                  <a:pt x="62542" y="0"/>
                </a:lnTo>
                <a:close/>
              </a:path>
              <a:path extrusionOk="0" h="116204" w="108585">
                <a:moveTo>
                  <a:pt x="95604" y="83295"/>
                </a:moveTo>
                <a:lnTo>
                  <a:pt x="76646" y="83295"/>
                </a:lnTo>
                <a:lnTo>
                  <a:pt x="89578" y="115818"/>
                </a:lnTo>
                <a:lnTo>
                  <a:pt x="108509" y="115807"/>
                </a:lnTo>
                <a:lnTo>
                  <a:pt x="95604" y="83295"/>
                </a:lnTo>
                <a:close/>
              </a:path>
              <a:path extrusionOk="0" h="116204" w="108585">
                <a:moveTo>
                  <a:pt x="73132" y="26679"/>
                </a:moveTo>
                <a:lnTo>
                  <a:pt x="54239" y="26679"/>
                </a:lnTo>
                <a:lnTo>
                  <a:pt x="70008" y="66490"/>
                </a:lnTo>
                <a:lnTo>
                  <a:pt x="88934" y="66490"/>
                </a:lnTo>
                <a:lnTo>
                  <a:pt x="73132" y="2667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83" name="Google Shape;883;p100"/>
          <p:cNvSpPr/>
          <p:nvPr/>
        </p:nvSpPr>
        <p:spPr>
          <a:xfrm>
            <a:off x="753251" y="4844731"/>
            <a:ext cx="30626" cy="54029"/>
          </a:xfrm>
          <a:custGeom>
            <a:rect b="b" l="l" r="r" t="t"/>
            <a:pathLst>
              <a:path extrusionOk="0" h="118745" w="67310">
                <a:moveTo>
                  <a:pt x="16931" y="1204"/>
                </a:moveTo>
                <a:lnTo>
                  <a:pt x="0" y="1204"/>
                </a:lnTo>
                <a:lnTo>
                  <a:pt x="0" y="118404"/>
                </a:lnTo>
                <a:lnTo>
                  <a:pt x="16931" y="118404"/>
                </a:lnTo>
                <a:lnTo>
                  <a:pt x="16931" y="80070"/>
                </a:lnTo>
                <a:lnTo>
                  <a:pt x="48645" y="80070"/>
                </a:lnTo>
                <a:lnTo>
                  <a:pt x="49618" y="79705"/>
                </a:lnTo>
                <a:lnTo>
                  <a:pt x="56287" y="74870"/>
                </a:lnTo>
                <a:lnTo>
                  <a:pt x="61401" y="68259"/>
                </a:lnTo>
                <a:lnTo>
                  <a:pt x="61995" y="66919"/>
                </a:lnTo>
                <a:lnTo>
                  <a:pt x="26219" y="66919"/>
                </a:lnTo>
                <a:lnTo>
                  <a:pt x="21402" y="64081"/>
                </a:lnTo>
                <a:lnTo>
                  <a:pt x="16931" y="52469"/>
                </a:lnTo>
                <a:lnTo>
                  <a:pt x="16931" y="31234"/>
                </a:lnTo>
                <a:lnTo>
                  <a:pt x="26240" y="16973"/>
                </a:lnTo>
                <a:lnTo>
                  <a:pt x="62054" y="16973"/>
                </a:lnTo>
                <a:lnTo>
                  <a:pt x="61401" y="15517"/>
                </a:lnTo>
                <a:lnTo>
                  <a:pt x="56283" y="8900"/>
                </a:lnTo>
                <a:lnTo>
                  <a:pt x="49614" y="4062"/>
                </a:lnTo>
                <a:lnTo>
                  <a:pt x="48638" y="3696"/>
                </a:lnTo>
                <a:lnTo>
                  <a:pt x="16931" y="3696"/>
                </a:lnTo>
                <a:lnTo>
                  <a:pt x="16931" y="1204"/>
                </a:lnTo>
                <a:close/>
              </a:path>
              <a:path extrusionOk="0" h="118745" w="67310">
                <a:moveTo>
                  <a:pt x="48645" y="80070"/>
                </a:moveTo>
                <a:lnTo>
                  <a:pt x="16931" y="80070"/>
                </a:lnTo>
                <a:lnTo>
                  <a:pt x="21873" y="82541"/>
                </a:lnTo>
                <a:lnTo>
                  <a:pt x="27339" y="83777"/>
                </a:lnTo>
                <a:lnTo>
                  <a:pt x="32857" y="83683"/>
                </a:lnTo>
                <a:lnTo>
                  <a:pt x="41705" y="82673"/>
                </a:lnTo>
                <a:lnTo>
                  <a:pt x="48645" y="80070"/>
                </a:lnTo>
                <a:close/>
              </a:path>
              <a:path extrusionOk="0" h="118745" w="67310">
                <a:moveTo>
                  <a:pt x="62054" y="16973"/>
                </a:moveTo>
                <a:lnTo>
                  <a:pt x="39485" y="16973"/>
                </a:lnTo>
                <a:lnTo>
                  <a:pt x="44302" y="19622"/>
                </a:lnTo>
                <a:lnTo>
                  <a:pt x="46616" y="23779"/>
                </a:lnTo>
                <a:lnTo>
                  <a:pt x="49443" y="28616"/>
                </a:lnTo>
                <a:lnTo>
                  <a:pt x="49946" y="35224"/>
                </a:lnTo>
                <a:lnTo>
                  <a:pt x="49946" y="48993"/>
                </a:lnTo>
                <a:lnTo>
                  <a:pt x="49443" y="55286"/>
                </a:lnTo>
                <a:lnTo>
                  <a:pt x="46616" y="59945"/>
                </a:lnTo>
                <a:lnTo>
                  <a:pt x="44302" y="64081"/>
                </a:lnTo>
                <a:lnTo>
                  <a:pt x="39496" y="66919"/>
                </a:lnTo>
                <a:lnTo>
                  <a:pt x="61995" y="66919"/>
                </a:lnTo>
                <a:lnTo>
                  <a:pt x="64353" y="61687"/>
                </a:lnTo>
                <a:lnTo>
                  <a:pt x="65999" y="54936"/>
                </a:lnTo>
                <a:lnTo>
                  <a:pt x="66712" y="48282"/>
                </a:lnTo>
                <a:lnTo>
                  <a:pt x="66736" y="35224"/>
                </a:lnTo>
                <a:lnTo>
                  <a:pt x="66124" y="29220"/>
                </a:lnTo>
                <a:lnTo>
                  <a:pt x="64447" y="22301"/>
                </a:lnTo>
                <a:lnTo>
                  <a:pt x="62054" y="16973"/>
                </a:lnTo>
                <a:close/>
              </a:path>
              <a:path extrusionOk="0" h="118745" w="67310">
                <a:moveTo>
                  <a:pt x="27339" y="0"/>
                </a:moveTo>
                <a:lnTo>
                  <a:pt x="21873" y="1235"/>
                </a:lnTo>
                <a:lnTo>
                  <a:pt x="16931" y="3696"/>
                </a:lnTo>
                <a:lnTo>
                  <a:pt x="48638" y="3696"/>
                </a:lnTo>
                <a:lnTo>
                  <a:pt x="41704" y="1093"/>
                </a:lnTo>
                <a:lnTo>
                  <a:pt x="32857" y="83"/>
                </a:lnTo>
                <a:lnTo>
                  <a:pt x="2733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84" name="Google Shape;884;p100"/>
          <p:cNvSpPr/>
          <p:nvPr/>
        </p:nvSpPr>
        <p:spPr>
          <a:xfrm>
            <a:off x="789298" y="4844731"/>
            <a:ext cx="30337" cy="54029"/>
          </a:xfrm>
          <a:custGeom>
            <a:rect b="b" l="l" r="r" t="t"/>
            <a:pathLst>
              <a:path extrusionOk="0" h="118745" w="66675">
                <a:moveTo>
                  <a:pt x="16868" y="1204"/>
                </a:moveTo>
                <a:lnTo>
                  <a:pt x="0" y="1204"/>
                </a:lnTo>
                <a:lnTo>
                  <a:pt x="0" y="118404"/>
                </a:lnTo>
                <a:lnTo>
                  <a:pt x="16868" y="118404"/>
                </a:lnTo>
                <a:lnTo>
                  <a:pt x="16868" y="80070"/>
                </a:lnTo>
                <a:lnTo>
                  <a:pt x="48577" y="80070"/>
                </a:lnTo>
                <a:lnTo>
                  <a:pt x="49550" y="79705"/>
                </a:lnTo>
                <a:lnTo>
                  <a:pt x="56218" y="74870"/>
                </a:lnTo>
                <a:lnTo>
                  <a:pt x="61327" y="68259"/>
                </a:lnTo>
                <a:lnTo>
                  <a:pt x="61923" y="66919"/>
                </a:lnTo>
                <a:lnTo>
                  <a:pt x="26156" y="66919"/>
                </a:lnTo>
                <a:lnTo>
                  <a:pt x="21339" y="64081"/>
                </a:lnTo>
                <a:lnTo>
                  <a:pt x="16868" y="52469"/>
                </a:lnTo>
                <a:lnTo>
                  <a:pt x="16868" y="31234"/>
                </a:lnTo>
                <a:lnTo>
                  <a:pt x="26156" y="16973"/>
                </a:lnTo>
                <a:lnTo>
                  <a:pt x="61982" y="16973"/>
                </a:lnTo>
                <a:lnTo>
                  <a:pt x="61327" y="15517"/>
                </a:lnTo>
                <a:lnTo>
                  <a:pt x="56214" y="8900"/>
                </a:lnTo>
                <a:lnTo>
                  <a:pt x="49546" y="4062"/>
                </a:lnTo>
                <a:lnTo>
                  <a:pt x="48570" y="3696"/>
                </a:lnTo>
                <a:lnTo>
                  <a:pt x="16868" y="3696"/>
                </a:lnTo>
                <a:lnTo>
                  <a:pt x="16868" y="1204"/>
                </a:lnTo>
                <a:close/>
              </a:path>
              <a:path extrusionOk="0" h="118745" w="66675">
                <a:moveTo>
                  <a:pt x="48577" y="80070"/>
                </a:moveTo>
                <a:lnTo>
                  <a:pt x="16868" y="80070"/>
                </a:lnTo>
                <a:lnTo>
                  <a:pt x="21810" y="82541"/>
                </a:lnTo>
                <a:lnTo>
                  <a:pt x="27276" y="83777"/>
                </a:lnTo>
                <a:lnTo>
                  <a:pt x="32794" y="83683"/>
                </a:lnTo>
                <a:lnTo>
                  <a:pt x="41638" y="82673"/>
                </a:lnTo>
                <a:lnTo>
                  <a:pt x="48577" y="80070"/>
                </a:lnTo>
                <a:close/>
              </a:path>
              <a:path extrusionOk="0" h="118745" w="66675">
                <a:moveTo>
                  <a:pt x="61982" y="16973"/>
                </a:moveTo>
                <a:lnTo>
                  <a:pt x="39433" y="16973"/>
                </a:lnTo>
                <a:lnTo>
                  <a:pt x="44239" y="19622"/>
                </a:lnTo>
                <a:lnTo>
                  <a:pt x="46574" y="23779"/>
                </a:lnTo>
                <a:lnTo>
                  <a:pt x="49380" y="28616"/>
                </a:lnTo>
                <a:lnTo>
                  <a:pt x="49872" y="35224"/>
                </a:lnTo>
                <a:lnTo>
                  <a:pt x="49872" y="48993"/>
                </a:lnTo>
                <a:lnTo>
                  <a:pt x="49380" y="55286"/>
                </a:lnTo>
                <a:lnTo>
                  <a:pt x="46574" y="59945"/>
                </a:lnTo>
                <a:lnTo>
                  <a:pt x="44239" y="64081"/>
                </a:lnTo>
                <a:lnTo>
                  <a:pt x="39433" y="66919"/>
                </a:lnTo>
                <a:lnTo>
                  <a:pt x="61923" y="66919"/>
                </a:lnTo>
                <a:lnTo>
                  <a:pt x="64283" y="61687"/>
                </a:lnTo>
                <a:lnTo>
                  <a:pt x="65936" y="54936"/>
                </a:lnTo>
                <a:lnTo>
                  <a:pt x="66656" y="48282"/>
                </a:lnTo>
                <a:lnTo>
                  <a:pt x="66677" y="35224"/>
                </a:lnTo>
                <a:lnTo>
                  <a:pt x="66062" y="29220"/>
                </a:lnTo>
                <a:lnTo>
                  <a:pt x="64380" y="22301"/>
                </a:lnTo>
                <a:lnTo>
                  <a:pt x="61982" y="16973"/>
                </a:lnTo>
                <a:close/>
              </a:path>
              <a:path extrusionOk="0" h="118745" w="66675">
                <a:moveTo>
                  <a:pt x="27276" y="0"/>
                </a:moveTo>
                <a:lnTo>
                  <a:pt x="21810" y="1235"/>
                </a:lnTo>
                <a:lnTo>
                  <a:pt x="16868" y="3696"/>
                </a:lnTo>
                <a:lnTo>
                  <a:pt x="48570" y="3696"/>
                </a:lnTo>
                <a:lnTo>
                  <a:pt x="41636" y="1093"/>
                </a:lnTo>
                <a:lnTo>
                  <a:pt x="32794" y="83"/>
                </a:lnTo>
                <a:lnTo>
                  <a:pt x="27276"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85" name="Google Shape;885;p100"/>
          <p:cNvSpPr/>
          <p:nvPr/>
        </p:nvSpPr>
        <p:spPr>
          <a:xfrm>
            <a:off x="826097" y="4829299"/>
            <a:ext cx="39294" cy="52873"/>
          </a:xfrm>
          <a:custGeom>
            <a:rect b="b" l="l" r="r" t="t"/>
            <a:pathLst>
              <a:path extrusionOk="0" h="116204" w="86360">
                <a:moveTo>
                  <a:pt x="36669" y="0"/>
                </a:moveTo>
                <a:lnTo>
                  <a:pt x="0" y="0"/>
                </a:lnTo>
                <a:lnTo>
                  <a:pt x="0" y="115797"/>
                </a:lnTo>
                <a:lnTo>
                  <a:pt x="36669" y="115797"/>
                </a:lnTo>
                <a:lnTo>
                  <a:pt x="54033" y="114587"/>
                </a:lnTo>
                <a:lnTo>
                  <a:pt x="68441" y="109847"/>
                </a:lnTo>
                <a:lnTo>
                  <a:pt x="78992" y="99912"/>
                </a:lnTo>
                <a:lnTo>
                  <a:pt x="79475" y="98510"/>
                </a:lnTo>
                <a:lnTo>
                  <a:pt x="17591" y="98510"/>
                </a:lnTo>
                <a:lnTo>
                  <a:pt x="17591" y="17057"/>
                </a:lnTo>
                <a:lnTo>
                  <a:pt x="79417" y="17057"/>
                </a:lnTo>
                <a:lnTo>
                  <a:pt x="78992" y="15818"/>
                </a:lnTo>
                <a:lnTo>
                  <a:pt x="68441" y="5891"/>
                </a:lnTo>
                <a:lnTo>
                  <a:pt x="54033" y="1187"/>
                </a:lnTo>
                <a:lnTo>
                  <a:pt x="36669" y="0"/>
                </a:lnTo>
                <a:close/>
              </a:path>
              <a:path extrusionOk="0" h="116204" w="86360">
                <a:moveTo>
                  <a:pt x="79417" y="17057"/>
                </a:moveTo>
                <a:lnTo>
                  <a:pt x="36669" y="17057"/>
                </a:lnTo>
                <a:lnTo>
                  <a:pt x="55591" y="19304"/>
                </a:lnTo>
                <a:lnTo>
                  <a:pt x="64991" y="26450"/>
                </a:lnTo>
                <a:lnTo>
                  <a:pt x="68193" y="39104"/>
                </a:lnTo>
                <a:lnTo>
                  <a:pt x="68521" y="57872"/>
                </a:lnTo>
                <a:lnTo>
                  <a:pt x="68187" y="76608"/>
                </a:lnTo>
                <a:lnTo>
                  <a:pt x="64975" y="89201"/>
                </a:lnTo>
                <a:lnTo>
                  <a:pt x="55574" y="96289"/>
                </a:lnTo>
                <a:lnTo>
                  <a:pt x="36669" y="98510"/>
                </a:lnTo>
                <a:lnTo>
                  <a:pt x="79475" y="98510"/>
                </a:lnTo>
                <a:lnTo>
                  <a:pt x="84782" y="83117"/>
                </a:lnTo>
                <a:lnTo>
                  <a:pt x="85808" y="74730"/>
                </a:lnTo>
                <a:lnTo>
                  <a:pt x="86259" y="66270"/>
                </a:lnTo>
                <a:lnTo>
                  <a:pt x="86112" y="57820"/>
                </a:lnTo>
                <a:lnTo>
                  <a:pt x="86259" y="49422"/>
                </a:lnTo>
                <a:lnTo>
                  <a:pt x="85808" y="41014"/>
                </a:lnTo>
                <a:lnTo>
                  <a:pt x="84782" y="32679"/>
                </a:lnTo>
                <a:lnTo>
                  <a:pt x="79417" y="17057"/>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86" name="Google Shape;886;p100"/>
          <p:cNvSpPr/>
          <p:nvPr/>
        </p:nvSpPr>
        <p:spPr>
          <a:xfrm>
            <a:off x="872733" y="4844675"/>
            <a:ext cx="7801" cy="37560"/>
          </a:xfrm>
          <a:custGeom>
            <a:rect b="b" l="l" r="r" t="t"/>
            <a:pathLst>
              <a:path extrusionOk="0" h="82550" w="17144">
                <a:moveTo>
                  <a:pt x="0" y="0"/>
                </a:moveTo>
                <a:lnTo>
                  <a:pt x="17109" y="0"/>
                </a:lnTo>
                <a:lnTo>
                  <a:pt x="17109" y="81955"/>
                </a:lnTo>
                <a:lnTo>
                  <a:pt x="0" y="8195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87" name="Google Shape;887;p100"/>
          <p:cNvSpPr/>
          <p:nvPr/>
        </p:nvSpPr>
        <p:spPr>
          <a:xfrm>
            <a:off x="872733" y="4828926"/>
            <a:ext cx="7801" cy="8956"/>
          </a:xfrm>
          <a:custGeom>
            <a:rect b="b" l="l" r="r" t="t"/>
            <a:pathLst>
              <a:path extrusionOk="0" h="19684" w="17144">
                <a:moveTo>
                  <a:pt x="0" y="0"/>
                </a:moveTo>
                <a:lnTo>
                  <a:pt x="17109" y="0"/>
                </a:lnTo>
                <a:lnTo>
                  <a:pt x="17109" y="19685"/>
                </a:lnTo>
                <a:lnTo>
                  <a:pt x="0" y="19685"/>
                </a:lnTo>
                <a:lnTo>
                  <a:pt x="0"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88" name="Google Shape;888;p100"/>
          <p:cNvSpPr/>
          <p:nvPr/>
        </p:nvSpPr>
        <p:spPr>
          <a:xfrm>
            <a:off x="888656" y="4844670"/>
            <a:ext cx="23114" cy="37560"/>
          </a:xfrm>
          <a:custGeom>
            <a:rect b="b" l="l" r="r" t="t"/>
            <a:pathLst>
              <a:path extrusionOk="0" h="82550" w="50800">
                <a:moveTo>
                  <a:pt x="16575" y="848"/>
                </a:moveTo>
                <a:lnTo>
                  <a:pt x="0" y="848"/>
                </a:lnTo>
                <a:lnTo>
                  <a:pt x="0" y="81976"/>
                </a:lnTo>
                <a:lnTo>
                  <a:pt x="16575" y="81976"/>
                </a:lnTo>
                <a:lnTo>
                  <a:pt x="16575" y="20250"/>
                </a:lnTo>
                <a:lnTo>
                  <a:pt x="25192" y="16261"/>
                </a:lnTo>
                <a:lnTo>
                  <a:pt x="44582" y="16261"/>
                </a:lnTo>
                <a:lnTo>
                  <a:pt x="50427" y="4324"/>
                </a:lnTo>
                <a:lnTo>
                  <a:pt x="48180" y="3329"/>
                </a:lnTo>
                <a:lnTo>
                  <a:pt x="16575" y="3329"/>
                </a:lnTo>
                <a:lnTo>
                  <a:pt x="16575" y="848"/>
                </a:lnTo>
                <a:close/>
              </a:path>
              <a:path extrusionOk="0" h="82550" w="50800">
                <a:moveTo>
                  <a:pt x="44582" y="16261"/>
                </a:moveTo>
                <a:lnTo>
                  <a:pt x="35171" y="16261"/>
                </a:lnTo>
                <a:lnTo>
                  <a:pt x="37988" y="16774"/>
                </a:lnTo>
                <a:lnTo>
                  <a:pt x="42951" y="19591"/>
                </a:lnTo>
                <a:lnTo>
                  <a:pt x="44582" y="16261"/>
                </a:lnTo>
                <a:close/>
              </a:path>
              <a:path extrusionOk="0" h="82550" w="50800">
                <a:moveTo>
                  <a:pt x="26679" y="0"/>
                </a:moveTo>
                <a:lnTo>
                  <a:pt x="21412" y="1130"/>
                </a:lnTo>
                <a:lnTo>
                  <a:pt x="16575" y="3329"/>
                </a:lnTo>
                <a:lnTo>
                  <a:pt x="48180" y="3329"/>
                </a:lnTo>
                <a:lnTo>
                  <a:pt x="42951" y="1015"/>
                </a:lnTo>
                <a:lnTo>
                  <a:pt x="37820" y="20"/>
                </a:lnTo>
                <a:lnTo>
                  <a:pt x="26679" y="0"/>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89" name="Google Shape;889;p100"/>
          <p:cNvSpPr/>
          <p:nvPr/>
        </p:nvSpPr>
        <p:spPr>
          <a:xfrm>
            <a:off x="912366" y="4844744"/>
            <a:ext cx="31492" cy="38138"/>
          </a:xfrm>
          <a:custGeom>
            <a:rect b="b" l="l" r="r" t="t"/>
            <a:pathLst>
              <a:path extrusionOk="0" h="83820" w="69214">
                <a:moveTo>
                  <a:pt x="36009" y="0"/>
                </a:moveTo>
                <a:lnTo>
                  <a:pt x="2946" y="21123"/>
                </a:lnTo>
                <a:lnTo>
                  <a:pt x="0" y="41496"/>
                </a:lnTo>
                <a:lnTo>
                  <a:pt x="167" y="47587"/>
                </a:lnTo>
                <a:lnTo>
                  <a:pt x="27922" y="82395"/>
                </a:lnTo>
                <a:lnTo>
                  <a:pt x="37496" y="83306"/>
                </a:lnTo>
                <a:lnTo>
                  <a:pt x="45768" y="82550"/>
                </a:lnTo>
                <a:lnTo>
                  <a:pt x="53656" y="80129"/>
                </a:lnTo>
                <a:lnTo>
                  <a:pt x="61142" y="75810"/>
                </a:lnTo>
                <a:lnTo>
                  <a:pt x="68207" y="69359"/>
                </a:lnTo>
                <a:lnTo>
                  <a:pt x="65089" y="67045"/>
                </a:lnTo>
                <a:lnTo>
                  <a:pt x="29370" y="67045"/>
                </a:lnTo>
                <a:lnTo>
                  <a:pt x="23402" y="63715"/>
                </a:lnTo>
                <a:lnTo>
                  <a:pt x="20575" y="59589"/>
                </a:lnTo>
                <a:lnTo>
                  <a:pt x="18585" y="56584"/>
                </a:lnTo>
                <a:lnTo>
                  <a:pt x="17601" y="52281"/>
                </a:lnTo>
                <a:lnTo>
                  <a:pt x="17266" y="47799"/>
                </a:lnTo>
                <a:lnTo>
                  <a:pt x="68689" y="47768"/>
                </a:lnTo>
                <a:lnTo>
                  <a:pt x="68829" y="39436"/>
                </a:lnTo>
                <a:lnTo>
                  <a:pt x="68549" y="31381"/>
                </a:lnTo>
                <a:lnTo>
                  <a:pt x="17706" y="31381"/>
                </a:lnTo>
                <a:lnTo>
                  <a:pt x="19534" y="22086"/>
                </a:lnTo>
                <a:lnTo>
                  <a:pt x="24836" y="16439"/>
                </a:lnTo>
                <a:lnTo>
                  <a:pt x="64540" y="16439"/>
                </a:lnTo>
                <a:lnTo>
                  <a:pt x="63715" y="14585"/>
                </a:lnTo>
                <a:lnTo>
                  <a:pt x="58361" y="8251"/>
                </a:lnTo>
                <a:lnTo>
                  <a:pt x="51857" y="3688"/>
                </a:lnTo>
                <a:lnTo>
                  <a:pt x="44355" y="927"/>
                </a:lnTo>
                <a:lnTo>
                  <a:pt x="36009" y="0"/>
                </a:lnTo>
                <a:close/>
              </a:path>
              <a:path extrusionOk="0" h="83820" w="69214">
                <a:moveTo>
                  <a:pt x="54595" y="59254"/>
                </a:moveTo>
                <a:lnTo>
                  <a:pt x="49286" y="65055"/>
                </a:lnTo>
                <a:lnTo>
                  <a:pt x="43977" y="67045"/>
                </a:lnTo>
                <a:lnTo>
                  <a:pt x="65089" y="67045"/>
                </a:lnTo>
                <a:lnTo>
                  <a:pt x="54595" y="59254"/>
                </a:lnTo>
                <a:close/>
              </a:path>
              <a:path extrusionOk="0" h="83820" w="69214">
                <a:moveTo>
                  <a:pt x="64540" y="16439"/>
                </a:moveTo>
                <a:lnTo>
                  <a:pt x="41935" y="16439"/>
                </a:lnTo>
                <a:lnTo>
                  <a:pt x="46071" y="18585"/>
                </a:lnTo>
                <a:lnTo>
                  <a:pt x="49401" y="23402"/>
                </a:lnTo>
                <a:lnTo>
                  <a:pt x="50616" y="25915"/>
                </a:lnTo>
                <a:lnTo>
                  <a:pt x="51286" y="28616"/>
                </a:lnTo>
                <a:lnTo>
                  <a:pt x="51432" y="31381"/>
                </a:lnTo>
                <a:lnTo>
                  <a:pt x="68549" y="31381"/>
                </a:lnTo>
                <a:lnTo>
                  <a:pt x="68522" y="30623"/>
                </a:lnTo>
                <a:lnTo>
                  <a:pt x="67056" y="22086"/>
                </a:lnTo>
                <a:lnTo>
                  <a:pt x="64540" y="16439"/>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90" name="Google Shape;890;p100"/>
          <p:cNvSpPr/>
          <p:nvPr/>
        </p:nvSpPr>
        <p:spPr>
          <a:xfrm>
            <a:off x="947794" y="4844134"/>
            <a:ext cx="31492" cy="38716"/>
          </a:xfrm>
          <a:custGeom>
            <a:rect b="b" l="l" r="r" t="t"/>
            <a:pathLst>
              <a:path extrusionOk="0" h="85090" w="69214">
                <a:moveTo>
                  <a:pt x="37496" y="0"/>
                </a:moveTo>
                <a:lnTo>
                  <a:pt x="21698" y="3180"/>
                </a:lnTo>
                <a:lnTo>
                  <a:pt x="9913" y="12008"/>
                </a:lnTo>
                <a:lnTo>
                  <a:pt x="2545" y="25413"/>
                </a:lnTo>
                <a:lnTo>
                  <a:pt x="0" y="42323"/>
                </a:lnTo>
                <a:lnTo>
                  <a:pt x="2545" y="59202"/>
                </a:lnTo>
                <a:lnTo>
                  <a:pt x="9913" y="72550"/>
                </a:lnTo>
                <a:lnTo>
                  <a:pt x="21698" y="81323"/>
                </a:lnTo>
                <a:lnTo>
                  <a:pt x="37496" y="84479"/>
                </a:lnTo>
                <a:lnTo>
                  <a:pt x="45589" y="83716"/>
                </a:lnTo>
                <a:lnTo>
                  <a:pt x="52968" y="81254"/>
                </a:lnTo>
                <a:lnTo>
                  <a:pt x="60412" y="76427"/>
                </a:lnTo>
                <a:lnTo>
                  <a:pt x="68699" y="68647"/>
                </a:lnTo>
                <a:lnTo>
                  <a:pt x="30522" y="68542"/>
                </a:lnTo>
                <a:lnTo>
                  <a:pt x="25224" y="66050"/>
                </a:lnTo>
                <a:lnTo>
                  <a:pt x="21737" y="61076"/>
                </a:lnTo>
                <a:lnTo>
                  <a:pt x="18742" y="57097"/>
                </a:lnTo>
                <a:lnTo>
                  <a:pt x="17423" y="51579"/>
                </a:lnTo>
                <a:lnTo>
                  <a:pt x="17423" y="33056"/>
                </a:lnTo>
                <a:lnTo>
                  <a:pt x="18742" y="27391"/>
                </a:lnTo>
                <a:lnTo>
                  <a:pt x="21737" y="23423"/>
                </a:lnTo>
                <a:lnTo>
                  <a:pt x="25224" y="18596"/>
                </a:lnTo>
                <a:lnTo>
                  <a:pt x="30522" y="15936"/>
                </a:lnTo>
                <a:lnTo>
                  <a:pt x="68699" y="15936"/>
                </a:lnTo>
                <a:lnTo>
                  <a:pt x="60425" y="8057"/>
                </a:lnTo>
                <a:lnTo>
                  <a:pt x="52980" y="3177"/>
                </a:lnTo>
                <a:lnTo>
                  <a:pt x="45593" y="693"/>
                </a:lnTo>
                <a:lnTo>
                  <a:pt x="37496" y="0"/>
                </a:lnTo>
                <a:close/>
              </a:path>
              <a:path extrusionOk="0" h="85090" w="69214">
                <a:moveTo>
                  <a:pt x="56249" y="57705"/>
                </a:moveTo>
                <a:lnTo>
                  <a:pt x="47286" y="67202"/>
                </a:lnTo>
                <a:lnTo>
                  <a:pt x="43632" y="68542"/>
                </a:lnTo>
                <a:lnTo>
                  <a:pt x="68580" y="68542"/>
                </a:lnTo>
                <a:lnTo>
                  <a:pt x="56249" y="57705"/>
                </a:lnTo>
                <a:close/>
              </a:path>
              <a:path extrusionOk="0" h="85090" w="69214">
                <a:moveTo>
                  <a:pt x="68699" y="15936"/>
                </a:moveTo>
                <a:lnTo>
                  <a:pt x="43632" y="15936"/>
                </a:lnTo>
                <a:lnTo>
                  <a:pt x="47286" y="17266"/>
                </a:lnTo>
                <a:lnTo>
                  <a:pt x="56249" y="26899"/>
                </a:lnTo>
                <a:lnTo>
                  <a:pt x="68699" y="15936"/>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91" name="Google Shape;891;p100"/>
          <p:cNvSpPr/>
          <p:nvPr/>
        </p:nvSpPr>
        <p:spPr>
          <a:xfrm>
            <a:off x="983472" y="4834710"/>
            <a:ext cx="14157" cy="47384"/>
          </a:xfrm>
          <a:custGeom>
            <a:rect b="b" l="l" r="r" t="t"/>
            <a:pathLst>
              <a:path extrusionOk="0" h="104140" w="31114">
                <a:moveTo>
                  <a:pt x="16250" y="0"/>
                </a:moveTo>
                <a:lnTo>
                  <a:pt x="0" y="2774"/>
                </a:lnTo>
                <a:lnTo>
                  <a:pt x="40" y="87212"/>
                </a:lnTo>
                <a:lnTo>
                  <a:pt x="167" y="91117"/>
                </a:lnTo>
                <a:lnTo>
                  <a:pt x="2984" y="95588"/>
                </a:lnTo>
                <a:lnTo>
                  <a:pt x="6282" y="100907"/>
                </a:lnTo>
                <a:lnTo>
                  <a:pt x="12156" y="104070"/>
                </a:lnTo>
                <a:lnTo>
                  <a:pt x="18407" y="103892"/>
                </a:lnTo>
                <a:lnTo>
                  <a:pt x="28857" y="103892"/>
                </a:lnTo>
                <a:lnTo>
                  <a:pt x="28857" y="87212"/>
                </a:lnTo>
                <a:lnTo>
                  <a:pt x="17549" y="87212"/>
                </a:lnTo>
                <a:lnTo>
                  <a:pt x="16742" y="86719"/>
                </a:lnTo>
                <a:lnTo>
                  <a:pt x="16418" y="85924"/>
                </a:lnTo>
                <a:lnTo>
                  <a:pt x="16198" y="84740"/>
                </a:lnTo>
                <a:lnTo>
                  <a:pt x="16250" y="37182"/>
                </a:lnTo>
                <a:lnTo>
                  <a:pt x="30700" y="37182"/>
                </a:lnTo>
                <a:lnTo>
                  <a:pt x="30700" y="21915"/>
                </a:lnTo>
                <a:lnTo>
                  <a:pt x="16250" y="21915"/>
                </a:lnTo>
                <a:lnTo>
                  <a:pt x="16250" y="0"/>
                </a:lnTo>
                <a:close/>
              </a:path>
              <a:path extrusionOk="0" h="104140" w="31114">
                <a:moveTo>
                  <a:pt x="28857" y="87128"/>
                </a:moveTo>
                <a:lnTo>
                  <a:pt x="18407" y="87128"/>
                </a:lnTo>
                <a:lnTo>
                  <a:pt x="17549" y="87212"/>
                </a:lnTo>
                <a:lnTo>
                  <a:pt x="28857" y="87212"/>
                </a:lnTo>
                <a:close/>
              </a:path>
            </a:pathLst>
          </a:custGeom>
          <a:solidFill>
            <a:srgbClr val="3F404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800"/>
          </a:p>
        </p:txBody>
      </p:sp>
      <p:sp>
        <p:nvSpPr>
          <p:cNvPr id="892" name="Google Shape;892;p100"/>
          <p:cNvSpPr txBox="1"/>
          <p:nvPr/>
        </p:nvSpPr>
        <p:spPr>
          <a:xfrm>
            <a:off x="1053198"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893" name="Google Shape;893;p100"/>
          <p:cNvSpPr txBox="1"/>
          <p:nvPr/>
        </p:nvSpPr>
        <p:spPr>
          <a:xfrm>
            <a:off x="1621212" y="4794887"/>
            <a:ext cx="31500" cy="118800"/>
          </a:xfrm>
          <a:prstGeom prst="rect">
            <a:avLst/>
          </a:prstGeom>
          <a:noFill/>
          <a:ln>
            <a:noFill/>
          </a:ln>
        </p:spPr>
        <p:txBody>
          <a:bodyPr anchorCtr="0" anchor="t" bIns="0" lIns="0" spcFirstLastPara="1" rIns="0" wrap="square" tIns="8675">
            <a:noAutofit/>
          </a:bodyPr>
          <a:lstStyle/>
          <a:p>
            <a:pPr indent="0" lvl="0" marL="12700" marR="0" rtl="0" algn="l">
              <a:lnSpc>
                <a:spcPct val="100000"/>
              </a:lnSpc>
              <a:spcBef>
                <a:spcPts val="0"/>
              </a:spcBef>
              <a:spcAft>
                <a:spcPts val="0"/>
              </a:spcAft>
              <a:buNone/>
            </a:pPr>
            <a:r>
              <a:rPr lang="en" sz="700">
                <a:solidFill>
                  <a:srgbClr val="3F4041"/>
                </a:solidFill>
                <a:latin typeface="Arial"/>
                <a:ea typeface="Arial"/>
                <a:cs typeface="Arial"/>
                <a:sym typeface="Arial"/>
              </a:rPr>
              <a:t>|</a:t>
            </a:r>
            <a:endParaRPr sz="700">
              <a:latin typeface="Arial"/>
              <a:ea typeface="Arial"/>
              <a:cs typeface="Arial"/>
              <a:sym typeface="Arial"/>
            </a:endParaRPr>
          </a:p>
        </p:txBody>
      </p:sp>
      <p:sp>
        <p:nvSpPr>
          <p:cNvPr id="894" name="Google Shape;894;p100"/>
          <p:cNvSpPr txBox="1"/>
          <p:nvPr/>
        </p:nvSpPr>
        <p:spPr>
          <a:xfrm>
            <a:off x="1702565" y="4813235"/>
            <a:ext cx="815700" cy="84600"/>
          </a:xfrm>
          <a:prstGeom prst="rect">
            <a:avLst/>
          </a:prstGeom>
          <a:noFill/>
          <a:ln>
            <a:noFill/>
          </a:ln>
        </p:spPr>
        <p:txBody>
          <a:bodyPr anchorCtr="0" anchor="t" bIns="0" lIns="0" spcFirstLastPara="1" rIns="0" wrap="square" tIns="9225">
            <a:noAutofit/>
          </a:bodyPr>
          <a:lstStyle/>
          <a:p>
            <a:pPr indent="0" lvl="0" marL="1270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Proprietary &amp; Confidential</a:t>
            </a:r>
            <a:endParaRPr sz="600">
              <a:latin typeface="Open Sans Light"/>
              <a:ea typeface="Open Sans Light"/>
              <a:cs typeface="Open Sans Light"/>
              <a:sym typeface="Open Sans Light"/>
            </a:endParaRPr>
          </a:p>
        </p:txBody>
      </p:sp>
      <p:sp>
        <p:nvSpPr>
          <p:cNvPr id="895" name="Google Shape;895;p100"/>
          <p:cNvSpPr txBox="1"/>
          <p:nvPr>
            <p:ph idx="1" type="subTitle"/>
          </p:nvPr>
        </p:nvSpPr>
        <p:spPr>
          <a:xfrm>
            <a:off x="1865549" y="66313"/>
            <a:ext cx="5412900" cy="157800"/>
          </a:xfrm>
          <a:prstGeom prst="rect">
            <a:avLst/>
          </a:prstGeom>
        </p:spPr>
        <p:txBody>
          <a:bodyPr anchorCtr="0" anchor="t" bIns="0" lIns="0" spcFirstLastPara="1" rIns="0" wrap="square" tIns="0">
            <a:noAutofit/>
          </a:bodyPr>
          <a:lstStyle>
            <a:lvl1pPr lvl="0" rtl="0" algn="ctr">
              <a:spcBef>
                <a:spcPts val="0"/>
              </a:spcBef>
              <a:spcAft>
                <a:spcPts val="0"/>
              </a:spcAft>
              <a:buNone/>
              <a:defRPr sz="900">
                <a:solidFill>
                  <a:srgbClr val="000000"/>
                </a:solidFill>
                <a:latin typeface="Open Sans ExtraBold"/>
                <a:ea typeface="Open Sans ExtraBold"/>
                <a:cs typeface="Open Sans ExtraBold"/>
                <a:sym typeface="Open Sans ExtraBold"/>
              </a:defRPr>
            </a:lvl1pPr>
            <a:lvl2pPr lvl="1"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2pPr>
            <a:lvl3pPr lvl="2"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3pPr>
            <a:lvl4pPr lvl="3"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4pPr>
            <a:lvl5pPr lvl="4"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5pPr>
            <a:lvl6pPr lvl="5"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6pPr>
            <a:lvl7pPr lvl="6"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7pPr>
            <a:lvl8pPr lvl="7" rtl="0" algn="ctr">
              <a:spcBef>
                <a:spcPts val="1000"/>
              </a:spcBef>
              <a:spcAft>
                <a:spcPts val="0"/>
              </a:spcAft>
              <a:buNone/>
              <a:defRPr sz="900">
                <a:solidFill>
                  <a:srgbClr val="000000"/>
                </a:solidFill>
                <a:latin typeface="Open Sans ExtraBold"/>
                <a:ea typeface="Open Sans ExtraBold"/>
                <a:cs typeface="Open Sans ExtraBold"/>
                <a:sym typeface="Open Sans ExtraBold"/>
              </a:defRPr>
            </a:lvl8pPr>
            <a:lvl9pPr lvl="8" rtl="0" algn="ctr">
              <a:spcBef>
                <a:spcPts val="1000"/>
              </a:spcBef>
              <a:spcAft>
                <a:spcPts val="1000"/>
              </a:spcAft>
              <a:buNone/>
              <a:defRPr sz="900">
                <a:solidFill>
                  <a:srgbClr val="000000"/>
                </a:solidFill>
                <a:latin typeface="Open Sans ExtraBold"/>
                <a:ea typeface="Open Sans ExtraBold"/>
                <a:cs typeface="Open Sans ExtraBold"/>
                <a:sym typeface="Open Sans ExtraBold"/>
              </a:defRPr>
            </a:lvl9pPr>
          </a:lstStyle>
          <a:p/>
        </p:txBody>
      </p:sp>
      <p:sp>
        <p:nvSpPr>
          <p:cNvPr id="896" name="Google Shape;896;p100"/>
          <p:cNvSpPr txBox="1"/>
          <p:nvPr>
            <p:ph idx="2" type="subTitle"/>
          </p:nvPr>
        </p:nvSpPr>
        <p:spPr>
          <a:xfrm>
            <a:off x="111029" y="264750"/>
            <a:ext cx="8921700" cy="561900"/>
          </a:xfrm>
          <a:prstGeom prst="rect">
            <a:avLst/>
          </a:prstGeom>
        </p:spPr>
        <p:txBody>
          <a:bodyPr anchorCtr="0" anchor="t" bIns="0" lIns="0" spcFirstLastPara="1" rIns="0" wrap="square" tIns="0">
            <a:noAutofit/>
          </a:bodyPr>
          <a:lstStyle>
            <a:lvl1pPr lvl="0" rtl="0" algn="ctr">
              <a:spcBef>
                <a:spcPts val="0"/>
              </a:spcBef>
              <a:spcAft>
                <a:spcPts val="0"/>
              </a:spcAft>
              <a:buNone/>
              <a:defRPr sz="3400">
                <a:solidFill>
                  <a:srgbClr val="000000"/>
                </a:solidFill>
                <a:latin typeface="Open Sans Light"/>
                <a:ea typeface="Open Sans Light"/>
                <a:cs typeface="Open Sans Light"/>
                <a:sym typeface="Open Sans Light"/>
              </a:defRPr>
            </a:lvl1pPr>
            <a:lvl2pPr lvl="1" rtl="0" algn="ctr">
              <a:spcBef>
                <a:spcPts val="1000"/>
              </a:spcBef>
              <a:spcAft>
                <a:spcPts val="0"/>
              </a:spcAft>
              <a:buNone/>
              <a:defRPr sz="3400">
                <a:solidFill>
                  <a:srgbClr val="000000"/>
                </a:solidFill>
                <a:latin typeface="Open Sans Light"/>
                <a:ea typeface="Open Sans Light"/>
                <a:cs typeface="Open Sans Light"/>
                <a:sym typeface="Open Sans Light"/>
              </a:defRPr>
            </a:lvl2pPr>
            <a:lvl3pPr lvl="2" rtl="0" algn="ctr">
              <a:spcBef>
                <a:spcPts val="1000"/>
              </a:spcBef>
              <a:spcAft>
                <a:spcPts val="0"/>
              </a:spcAft>
              <a:buNone/>
              <a:defRPr sz="3400">
                <a:solidFill>
                  <a:srgbClr val="000000"/>
                </a:solidFill>
                <a:latin typeface="Open Sans Light"/>
                <a:ea typeface="Open Sans Light"/>
                <a:cs typeface="Open Sans Light"/>
                <a:sym typeface="Open Sans Light"/>
              </a:defRPr>
            </a:lvl3pPr>
            <a:lvl4pPr lvl="3" rtl="0" algn="ctr">
              <a:spcBef>
                <a:spcPts val="1000"/>
              </a:spcBef>
              <a:spcAft>
                <a:spcPts val="0"/>
              </a:spcAft>
              <a:buNone/>
              <a:defRPr sz="3400">
                <a:solidFill>
                  <a:srgbClr val="000000"/>
                </a:solidFill>
                <a:latin typeface="Open Sans Light"/>
                <a:ea typeface="Open Sans Light"/>
                <a:cs typeface="Open Sans Light"/>
                <a:sym typeface="Open Sans Light"/>
              </a:defRPr>
            </a:lvl4pPr>
            <a:lvl5pPr lvl="4" rtl="0" algn="ctr">
              <a:spcBef>
                <a:spcPts val="1000"/>
              </a:spcBef>
              <a:spcAft>
                <a:spcPts val="0"/>
              </a:spcAft>
              <a:buNone/>
              <a:defRPr sz="3400">
                <a:solidFill>
                  <a:srgbClr val="000000"/>
                </a:solidFill>
                <a:latin typeface="Open Sans Light"/>
                <a:ea typeface="Open Sans Light"/>
                <a:cs typeface="Open Sans Light"/>
                <a:sym typeface="Open Sans Light"/>
              </a:defRPr>
            </a:lvl5pPr>
            <a:lvl6pPr lvl="5" rtl="0" algn="ctr">
              <a:spcBef>
                <a:spcPts val="1000"/>
              </a:spcBef>
              <a:spcAft>
                <a:spcPts val="0"/>
              </a:spcAft>
              <a:buNone/>
              <a:defRPr sz="3400">
                <a:solidFill>
                  <a:srgbClr val="000000"/>
                </a:solidFill>
                <a:latin typeface="Open Sans Light"/>
                <a:ea typeface="Open Sans Light"/>
                <a:cs typeface="Open Sans Light"/>
                <a:sym typeface="Open Sans Light"/>
              </a:defRPr>
            </a:lvl6pPr>
            <a:lvl7pPr lvl="6" rtl="0" algn="ctr">
              <a:spcBef>
                <a:spcPts val="1000"/>
              </a:spcBef>
              <a:spcAft>
                <a:spcPts val="0"/>
              </a:spcAft>
              <a:buNone/>
              <a:defRPr sz="3400">
                <a:solidFill>
                  <a:srgbClr val="000000"/>
                </a:solidFill>
                <a:latin typeface="Open Sans Light"/>
                <a:ea typeface="Open Sans Light"/>
                <a:cs typeface="Open Sans Light"/>
                <a:sym typeface="Open Sans Light"/>
              </a:defRPr>
            </a:lvl7pPr>
            <a:lvl8pPr lvl="7" rtl="0" algn="ctr">
              <a:spcBef>
                <a:spcPts val="1000"/>
              </a:spcBef>
              <a:spcAft>
                <a:spcPts val="0"/>
              </a:spcAft>
              <a:buNone/>
              <a:defRPr sz="3400">
                <a:solidFill>
                  <a:srgbClr val="000000"/>
                </a:solidFill>
                <a:latin typeface="Open Sans Light"/>
                <a:ea typeface="Open Sans Light"/>
                <a:cs typeface="Open Sans Light"/>
                <a:sym typeface="Open Sans Light"/>
              </a:defRPr>
            </a:lvl8pPr>
            <a:lvl9pPr lvl="8" rtl="0" algn="ctr">
              <a:spcBef>
                <a:spcPts val="1000"/>
              </a:spcBef>
              <a:spcAft>
                <a:spcPts val="1000"/>
              </a:spcAft>
              <a:buNone/>
              <a:defRPr sz="3400">
                <a:solidFill>
                  <a:srgbClr val="000000"/>
                </a:solidFill>
                <a:latin typeface="Open Sans Light"/>
                <a:ea typeface="Open Sans Light"/>
                <a:cs typeface="Open Sans Light"/>
                <a:sym typeface="Open Sans Light"/>
              </a:defRPr>
            </a:lvl9pPr>
          </a:lstStyle>
          <a:p/>
        </p:txBody>
      </p:sp>
      <p:sp>
        <p:nvSpPr>
          <p:cNvPr id="897" name="Google Shape;897;p100"/>
          <p:cNvSpPr txBox="1"/>
          <p:nvPr>
            <p:ph idx="12" type="sldNum"/>
          </p:nvPr>
        </p:nvSpPr>
        <p:spPr>
          <a:xfrm>
            <a:off x="8447168" y="4774827"/>
            <a:ext cx="339000" cy="107700"/>
          </a:xfrm>
          <a:prstGeom prst="rect">
            <a:avLst/>
          </a:prstGeom>
        </p:spPr>
        <p:txBody>
          <a:bodyPr anchorCtr="0" anchor="ctr" bIns="0" lIns="0" spcFirstLastPara="1" rIns="0" wrap="square" tIns="0">
            <a:spAutoFit/>
          </a:bodyPr>
          <a:lstStyle>
            <a:lvl1pPr lvl="0" rtl="0">
              <a:buNone/>
              <a:defRPr>
                <a:latin typeface="Open Sans"/>
                <a:ea typeface="Open Sans"/>
                <a:cs typeface="Open Sans"/>
                <a:sym typeface="Open Sans"/>
              </a:defRPr>
            </a:lvl1pPr>
            <a:lvl2pPr lvl="1" rtl="0">
              <a:buNone/>
              <a:defRPr>
                <a:latin typeface="Open Sans"/>
                <a:ea typeface="Open Sans"/>
                <a:cs typeface="Open Sans"/>
                <a:sym typeface="Open Sans"/>
              </a:defRPr>
            </a:lvl2pPr>
            <a:lvl3pPr lvl="2" rtl="0">
              <a:buNone/>
              <a:defRPr>
                <a:latin typeface="Open Sans"/>
                <a:ea typeface="Open Sans"/>
                <a:cs typeface="Open Sans"/>
                <a:sym typeface="Open Sans"/>
              </a:defRPr>
            </a:lvl3pPr>
            <a:lvl4pPr lvl="3" rtl="0">
              <a:buNone/>
              <a:defRPr>
                <a:latin typeface="Open Sans"/>
                <a:ea typeface="Open Sans"/>
                <a:cs typeface="Open Sans"/>
                <a:sym typeface="Open Sans"/>
              </a:defRPr>
            </a:lvl4pPr>
            <a:lvl5pPr lvl="4" rtl="0">
              <a:buNone/>
              <a:defRPr>
                <a:latin typeface="Open Sans"/>
                <a:ea typeface="Open Sans"/>
                <a:cs typeface="Open Sans"/>
                <a:sym typeface="Open Sans"/>
              </a:defRPr>
            </a:lvl5pPr>
            <a:lvl6pPr lvl="5" rtl="0">
              <a:buNone/>
              <a:defRPr>
                <a:latin typeface="Open Sans"/>
                <a:ea typeface="Open Sans"/>
                <a:cs typeface="Open Sans"/>
                <a:sym typeface="Open Sans"/>
              </a:defRPr>
            </a:lvl6pPr>
            <a:lvl7pPr lvl="6" rtl="0">
              <a:buNone/>
              <a:defRPr>
                <a:latin typeface="Open Sans"/>
                <a:ea typeface="Open Sans"/>
                <a:cs typeface="Open Sans"/>
                <a:sym typeface="Open Sans"/>
              </a:defRPr>
            </a:lvl7pPr>
            <a:lvl8pPr lvl="7" rtl="0">
              <a:buNone/>
              <a:defRPr>
                <a:latin typeface="Open Sans"/>
                <a:ea typeface="Open Sans"/>
                <a:cs typeface="Open Sans"/>
                <a:sym typeface="Open Sans"/>
              </a:defRPr>
            </a:lvl8pPr>
            <a:lvl9pPr lvl="8" rtl="0">
              <a:buNone/>
              <a:defRPr>
                <a:latin typeface="Open Sans"/>
                <a:ea typeface="Open Sans"/>
                <a:cs typeface="Open Sans"/>
                <a:sym typeface="Open Sans"/>
              </a:defRPr>
            </a:lvl9pPr>
          </a:lstStyle>
          <a:p>
            <a:pPr indent="0" lvl="0" marL="0" rtl="0" algn="l">
              <a:spcBef>
                <a:spcPts val="0"/>
              </a:spcBef>
              <a:spcAft>
                <a:spcPts val="0"/>
              </a:spcAft>
              <a:buNone/>
            </a:pPr>
            <a:fld id="{00000000-1234-1234-1234-123412341234}" type="slidenum">
              <a:rPr lang="en"/>
              <a:t>‹#›</a:t>
            </a:fld>
            <a:endParaRPr sz="600">
              <a:solidFill>
                <a:srgbClr val="000000"/>
              </a:solidFill>
            </a:endParaRPr>
          </a:p>
        </p:txBody>
      </p:sp>
      <p:sp>
        <p:nvSpPr>
          <p:cNvPr id="898" name="Google Shape;898;p100"/>
          <p:cNvSpPr txBox="1"/>
          <p:nvPr/>
        </p:nvSpPr>
        <p:spPr>
          <a:xfrm>
            <a:off x="1134540" y="4813238"/>
            <a:ext cx="486600" cy="84600"/>
          </a:xfrm>
          <a:prstGeom prst="rect">
            <a:avLst/>
          </a:prstGeom>
          <a:noFill/>
          <a:ln>
            <a:noFill/>
          </a:ln>
        </p:spPr>
        <p:txBody>
          <a:bodyPr anchorCtr="0" anchor="t" bIns="0" lIns="0" spcFirstLastPara="1" rIns="0" wrap="square" tIns="9225">
            <a:noAutofit/>
          </a:bodyPr>
          <a:lstStyle/>
          <a:p>
            <a:pPr indent="0" lvl="0" marL="12700" marR="0" rtl="0" algn="l">
              <a:lnSpc>
                <a:spcPct val="100000"/>
              </a:lnSpc>
              <a:spcBef>
                <a:spcPts val="0"/>
              </a:spcBef>
              <a:spcAft>
                <a:spcPts val="0"/>
              </a:spcAft>
              <a:buNone/>
            </a:pPr>
            <a:r>
              <a:rPr lang="en" sz="500">
                <a:solidFill>
                  <a:srgbClr val="3F4041"/>
                </a:solidFill>
                <a:latin typeface="Open Sans Light"/>
                <a:ea typeface="Open Sans Light"/>
                <a:cs typeface="Open Sans Light"/>
                <a:sym typeface="Open Sans Light"/>
              </a:rPr>
              <a:t>Town Hall 2022</a:t>
            </a:r>
            <a:endParaRPr sz="500">
              <a:solidFill>
                <a:srgbClr val="3F4041"/>
              </a:solidFill>
              <a:latin typeface="Open Sans Light"/>
              <a:ea typeface="Open Sans Light"/>
              <a:cs typeface="Open Sans Light"/>
              <a:sym typeface="Open Sans Light"/>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899" name="Shape 89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theme" Target="../theme/theme4.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94.xml"/><Relationship Id="rId42" Type="http://schemas.openxmlformats.org/officeDocument/2006/relationships/slideLayout" Target="../slideLayouts/slideLayout96.xml"/><Relationship Id="rId41" Type="http://schemas.openxmlformats.org/officeDocument/2006/relationships/slideLayout" Target="../slideLayouts/slideLayout95.xml"/><Relationship Id="rId44" Type="http://schemas.openxmlformats.org/officeDocument/2006/relationships/slideLayout" Target="../slideLayouts/slideLayout98.xml"/><Relationship Id="rId43" Type="http://schemas.openxmlformats.org/officeDocument/2006/relationships/slideLayout" Target="../slideLayouts/slideLayout97.xml"/><Relationship Id="rId46" Type="http://schemas.openxmlformats.org/officeDocument/2006/relationships/slideLayout" Target="../slideLayouts/slideLayout100.xml"/><Relationship Id="rId45" Type="http://schemas.openxmlformats.org/officeDocument/2006/relationships/slideLayout" Target="../slideLayouts/slideLayout99.xml"/><Relationship Id="rId1" Type="http://schemas.openxmlformats.org/officeDocument/2006/relationships/slideLayout" Target="../slideLayouts/slideLayout55.xml"/><Relationship Id="rId2" Type="http://schemas.openxmlformats.org/officeDocument/2006/relationships/slideLayout" Target="../slideLayouts/slideLayout56.xml"/><Relationship Id="rId3" Type="http://schemas.openxmlformats.org/officeDocument/2006/relationships/slideLayout" Target="../slideLayouts/slideLayout57.xml"/><Relationship Id="rId4" Type="http://schemas.openxmlformats.org/officeDocument/2006/relationships/slideLayout" Target="../slideLayouts/slideLayout58.xml"/><Relationship Id="rId9" Type="http://schemas.openxmlformats.org/officeDocument/2006/relationships/slideLayout" Target="../slideLayouts/slideLayout63.xml"/><Relationship Id="rId48" Type="http://schemas.openxmlformats.org/officeDocument/2006/relationships/slideLayout" Target="../slideLayouts/slideLayout102.xml"/><Relationship Id="rId47" Type="http://schemas.openxmlformats.org/officeDocument/2006/relationships/slideLayout" Target="../slideLayouts/slideLayout101.xml"/><Relationship Id="rId49" Type="http://schemas.openxmlformats.org/officeDocument/2006/relationships/slideLayout" Target="../slideLayouts/slideLayout103.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 Id="rId31" Type="http://schemas.openxmlformats.org/officeDocument/2006/relationships/slideLayout" Target="../slideLayouts/slideLayout85.xml"/><Relationship Id="rId30" Type="http://schemas.openxmlformats.org/officeDocument/2006/relationships/slideLayout" Target="../slideLayouts/slideLayout84.xml"/><Relationship Id="rId33" Type="http://schemas.openxmlformats.org/officeDocument/2006/relationships/slideLayout" Target="../slideLayouts/slideLayout87.xml"/><Relationship Id="rId32" Type="http://schemas.openxmlformats.org/officeDocument/2006/relationships/slideLayout" Target="../slideLayouts/slideLayout86.xml"/><Relationship Id="rId35" Type="http://schemas.openxmlformats.org/officeDocument/2006/relationships/slideLayout" Target="../slideLayouts/slideLayout89.xml"/><Relationship Id="rId34" Type="http://schemas.openxmlformats.org/officeDocument/2006/relationships/slideLayout" Target="../slideLayouts/slideLayout88.xml"/><Relationship Id="rId37" Type="http://schemas.openxmlformats.org/officeDocument/2006/relationships/slideLayout" Target="../slideLayouts/slideLayout91.xml"/><Relationship Id="rId36" Type="http://schemas.openxmlformats.org/officeDocument/2006/relationships/slideLayout" Target="../slideLayouts/slideLayout90.xml"/><Relationship Id="rId39" Type="http://schemas.openxmlformats.org/officeDocument/2006/relationships/slideLayout" Target="../slideLayouts/slideLayout93.xml"/><Relationship Id="rId38" Type="http://schemas.openxmlformats.org/officeDocument/2006/relationships/slideLayout" Target="../slideLayouts/slideLayout92.xml"/><Relationship Id="rId20" Type="http://schemas.openxmlformats.org/officeDocument/2006/relationships/slideLayout" Target="../slideLayouts/slideLayout74.xml"/><Relationship Id="rId22" Type="http://schemas.openxmlformats.org/officeDocument/2006/relationships/slideLayout" Target="../slideLayouts/slideLayout76.xml"/><Relationship Id="rId21" Type="http://schemas.openxmlformats.org/officeDocument/2006/relationships/slideLayout" Target="../slideLayouts/slideLayout75.xml"/><Relationship Id="rId24" Type="http://schemas.openxmlformats.org/officeDocument/2006/relationships/slideLayout" Target="../slideLayouts/slideLayout78.xml"/><Relationship Id="rId23" Type="http://schemas.openxmlformats.org/officeDocument/2006/relationships/slideLayout" Target="../slideLayouts/slideLayout77.xml"/><Relationship Id="rId60" Type="http://schemas.openxmlformats.org/officeDocument/2006/relationships/theme" Target="../theme/theme3.xml"/><Relationship Id="rId26" Type="http://schemas.openxmlformats.org/officeDocument/2006/relationships/slideLayout" Target="../slideLayouts/slideLayout80.xml"/><Relationship Id="rId25" Type="http://schemas.openxmlformats.org/officeDocument/2006/relationships/slideLayout" Target="../slideLayouts/slideLayout79.xml"/><Relationship Id="rId28" Type="http://schemas.openxmlformats.org/officeDocument/2006/relationships/slideLayout" Target="../slideLayouts/slideLayout82.xml"/><Relationship Id="rId27" Type="http://schemas.openxmlformats.org/officeDocument/2006/relationships/slideLayout" Target="../slideLayouts/slideLayout81.xml"/><Relationship Id="rId29" Type="http://schemas.openxmlformats.org/officeDocument/2006/relationships/slideLayout" Target="../slideLayouts/slideLayout83.xml"/><Relationship Id="rId51" Type="http://schemas.openxmlformats.org/officeDocument/2006/relationships/slideLayout" Target="../slideLayouts/slideLayout105.xml"/><Relationship Id="rId50" Type="http://schemas.openxmlformats.org/officeDocument/2006/relationships/slideLayout" Target="../slideLayouts/slideLayout104.xml"/><Relationship Id="rId53" Type="http://schemas.openxmlformats.org/officeDocument/2006/relationships/slideLayout" Target="../slideLayouts/slideLayout107.xml"/><Relationship Id="rId52" Type="http://schemas.openxmlformats.org/officeDocument/2006/relationships/slideLayout" Target="../slideLayouts/slideLayout106.xml"/><Relationship Id="rId11" Type="http://schemas.openxmlformats.org/officeDocument/2006/relationships/slideLayout" Target="../slideLayouts/slideLayout65.xml"/><Relationship Id="rId55" Type="http://schemas.openxmlformats.org/officeDocument/2006/relationships/slideLayout" Target="../slideLayouts/slideLayout109.xml"/><Relationship Id="rId10" Type="http://schemas.openxmlformats.org/officeDocument/2006/relationships/slideLayout" Target="../slideLayouts/slideLayout64.xml"/><Relationship Id="rId54" Type="http://schemas.openxmlformats.org/officeDocument/2006/relationships/slideLayout" Target="../slideLayouts/slideLayout108.xml"/><Relationship Id="rId13" Type="http://schemas.openxmlformats.org/officeDocument/2006/relationships/slideLayout" Target="../slideLayouts/slideLayout67.xml"/><Relationship Id="rId57" Type="http://schemas.openxmlformats.org/officeDocument/2006/relationships/slideLayout" Target="../slideLayouts/slideLayout111.xml"/><Relationship Id="rId12" Type="http://schemas.openxmlformats.org/officeDocument/2006/relationships/slideLayout" Target="../slideLayouts/slideLayout66.xml"/><Relationship Id="rId56" Type="http://schemas.openxmlformats.org/officeDocument/2006/relationships/slideLayout" Target="../slideLayouts/slideLayout110.xml"/><Relationship Id="rId15" Type="http://schemas.openxmlformats.org/officeDocument/2006/relationships/slideLayout" Target="../slideLayouts/slideLayout69.xml"/><Relationship Id="rId59" Type="http://schemas.openxmlformats.org/officeDocument/2006/relationships/slideLayout" Target="../slideLayouts/slideLayout113.xml"/><Relationship Id="rId14" Type="http://schemas.openxmlformats.org/officeDocument/2006/relationships/slideLayout" Target="../slideLayouts/slideLayout68.xml"/><Relationship Id="rId58" Type="http://schemas.openxmlformats.org/officeDocument/2006/relationships/slideLayout" Target="../slideLayouts/slideLayout112.xml"/><Relationship Id="rId17" Type="http://schemas.openxmlformats.org/officeDocument/2006/relationships/slideLayout" Target="../slideLayouts/slideLayout71.xml"/><Relationship Id="rId16" Type="http://schemas.openxmlformats.org/officeDocument/2006/relationships/slideLayout" Target="../slideLayouts/slideLayout70.xml"/><Relationship Id="rId19" Type="http://schemas.openxmlformats.org/officeDocument/2006/relationships/slideLayout" Target="../slideLayouts/slideLayout73.xml"/><Relationship Id="rId18" Type="http://schemas.openxmlformats.org/officeDocument/2006/relationships/slideLayout" Target="../slideLayouts/slideLayout72.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153.xml"/><Relationship Id="rId42" Type="http://schemas.openxmlformats.org/officeDocument/2006/relationships/slideLayout" Target="../slideLayouts/slideLayout155.xml"/><Relationship Id="rId41" Type="http://schemas.openxmlformats.org/officeDocument/2006/relationships/slideLayout" Target="../slideLayouts/slideLayout154.xml"/><Relationship Id="rId44" Type="http://schemas.openxmlformats.org/officeDocument/2006/relationships/slideLayout" Target="../slideLayouts/slideLayout157.xml"/><Relationship Id="rId43" Type="http://schemas.openxmlformats.org/officeDocument/2006/relationships/slideLayout" Target="../slideLayouts/slideLayout156.xml"/><Relationship Id="rId46" Type="http://schemas.openxmlformats.org/officeDocument/2006/relationships/slideLayout" Target="../slideLayouts/slideLayout159.xml"/><Relationship Id="rId45" Type="http://schemas.openxmlformats.org/officeDocument/2006/relationships/slideLayout" Target="../slideLayouts/slideLayout158.xml"/><Relationship Id="rId1" Type="http://schemas.openxmlformats.org/officeDocument/2006/relationships/slideLayout" Target="../slideLayouts/slideLayout114.xml"/><Relationship Id="rId2" Type="http://schemas.openxmlformats.org/officeDocument/2006/relationships/slideLayout" Target="../slideLayouts/slideLayout115.xml"/><Relationship Id="rId3" Type="http://schemas.openxmlformats.org/officeDocument/2006/relationships/slideLayout" Target="../slideLayouts/slideLayout116.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48" Type="http://schemas.openxmlformats.org/officeDocument/2006/relationships/slideLayout" Target="../slideLayouts/slideLayout161.xml"/><Relationship Id="rId47" Type="http://schemas.openxmlformats.org/officeDocument/2006/relationships/slideLayout" Target="../slideLayouts/slideLayout160.xml"/><Relationship Id="rId49" Type="http://schemas.openxmlformats.org/officeDocument/2006/relationships/slideLayout" Target="../slideLayouts/slideLayout162.xml"/><Relationship Id="rId5" Type="http://schemas.openxmlformats.org/officeDocument/2006/relationships/slideLayout" Target="../slideLayouts/slideLayout118.xml"/><Relationship Id="rId6" Type="http://schemas.openxmlformats.org/officeDocument/2006/relationships/slideLayout" Target="../slideLayouts/slideLayout119.xml"/><Relationship Id="rId7" Type="http://schemas.openxmlformats.org/officeDocument/2006/relationships/slideLayout" Target="../slideLayouts/slideLayout120.xml"/><Relationship Id="rId8" Type="http://schemas.openxmlformats.org/officeDocument/2006/relationships/slideLayout" Target="../slideLayouts/slideLayout121.xml"/><Relationship Id="rId31" Type="http://schemas.openxmlformats.org/officeDocument/2006/relationships/slideLayout" Target="../slideLayouts/slideLayout144.xml"/><Relationship Id="rId30" Type="http://schemas.openxmlformats.org/officeDocument/2006/relationships/slideLayout" Target="../slideLayouts/slideLayout143.xml"/><Relationship Id="rId33" Type="http://schemas.openxmlformats.org/officeDocument/2006/relationships/slideLayout" Target="../slideLayouts/slideLayout146.xml"/><Relationship Id="rId32" Type="http://schemas.openxmlformats.org/officeDocument/2006/relationships/slideLayout" Target="../slideLayouts/slideLayout145.xml"/><Relationship Id="rId35" Type="http://schemas.openxmlformats.org/officeDocument/2006/relationships/slideLayout" Target="../slideLayouts/slideLayout148.xml"/><Relationship Id="rId34" Type="http://schemas.openxmlformats.org/officeDocument/2006/relationships/slideLayout" Target="../slideLayouts/slideLayout147.xml"/><Relationship Id="rId37" Type="http://schemas.openxmlformats.org/officeDocument/2006/relationships/slideLayout" Target="../slideLayouts/slideLayout150.xml"/><Relationship Id="rId36" Type="http://schemas.openxmlformats.org/officeDocument/2006/relationships/slideLayout" Target="../slideLayouts/slideLayout149.xml"/><Relationship Id="rId39" Type="http://schemas.openxmlformats.org/officeDocument/2006/relationships/slideLayout" Target="../slideLayouts/slideLayout152.xml"/><Relationship Id="rId38" Type="http://schemas.openxmlformats.org/officeDocument/2006/relationships/slideLayout" Target="../slideLayouts/slideLayout151.xml"/><Relationship Id="rId20" Type="http://schemas.openxmlformats.org/officeDocument/2006/relationships/slideLayout" Target="../slideLayouts/slideLayout133.xml"/><Relationship Id="rId22" Type="http://schemas.openxmlformats.org/officeDocument/2006/relationships/slideLayout" Target="../slideLayouts/slideLayout135.xml"/><Relationship Id="rId21" Type="http://schemas.openxmlformats.org/officeDocument/2006/relationships/slideLayout" Target="../slideLayouts/slideLayout134.xml"/><Relationship Id="rId24" Type="http://schemas.openxmlformats.org/officeDocument/2006/relationships/slideLayout" Target="../slideLayouts/slideLayout137.xml"/><Relationship Id="rId23" Type="http://schemas.openxmlformats.org/officeDocument/2006/relationships/slideLayout" Target="../slideLayouts/slideLayout136.xml"/><Relationship Id="rId26" Type="http://schemas.openxmlformats.org/officeDocument/2006/relationships/slideLayout" Target="../slideLayouts/slideLayout139.xml"/><Relationship Id="rId25" Type="http://schemas.openxmlformats.org/officeDocument/2006/relationships/slideLayout" Target="../slideLayouts/slideLayout138.xml"/><Relationship Id="rId28" Type="http://schemas.openxmlformats.org/officeDocument/2006/relationships/slideLayout" Target="../slideLayouts/slideLayout141.xml"/><Relationship Id="rId27" Type="http://schemas.openxmlformats.org/officeDocument/2006/relationships/slideLayout" Target="../slideLayouts/slideLayout140.xml"/><Relationship Id="rId29" Type="http://schemas.openxmlformats.org/officeDocument/2006/relationships/slideLayout" Target="../slideLayouts/slideLayout142.xml"/><Relationship Id="rId51" Type="http://schemas.openxmlformats.org/officeDocument/2006/relationships/theme" Target="../theme/theme2.xml"/><Relationship Id="rId50" Type="http://schemas.openxmlformats.org/officeDocument/2006/relationships/slideLayout" Target="../slideLayouts/slideLayout163.xml"/><Relationship Id="rId11" Type="http://schemas.openxmlformats.org/officeDocument/2006/relationships/slideLayout" Target="../slideLayouts/slideLayout124.xml"/><Relationship Id="rId10" Type="http://schemas.openxmlformats.org/officeDocument/2006/relationships/slideLayout" Target="../slideLayouts/slideLayout123.xml"/><Relationship Id="rId13" Type="http://schemas.openxmlformats.org/officeDocument/2006/relationships/slideLayout" Target="../slideLayouts/slideLayout126.xml"/><Relationship Id="rId12" Type="http://schemas.openxmlformats.org/officeDocument/2006/relationships/slideLayout" Target="../slideLayouts/slideLayout125.xml"/><Relationship Id="rId15" Type="http://schemas.openxmlformats.org/officeDocument/2006/relationships/slideLayout" Target="../slideLayouts/slideLayout128.xml"/><Relationship Id="rId14" Type="http://schemas.openxmlformats.org/officeDocument/2006/relationships/slideLayout" Target="../slideLayouts/slideLayout127.xml"/><Relationship Id="rId17" Type="http://schemas.openxmlformats.org/officeDocument/2006/relationships/slideLayout" Target="../slideLayouts/slideLayout130.xml"/><Relationship Id="rId16" Type="http://schemas.openxmlformats.org/officeDocument/2006/relationships/slideLayout" Target="../slideLayouts/slideLayout129.xml"/><Relationship Id="rId19" Type="http://schemas.openxmlformats.org/officeDocument/2006/relationships/slideLayout" Target="../slideLayouts/slideLayout132.xml"/><Relationship Id="rId18" Type="http://schemas.openxmlformats.org/officeDocument/2006/relationships/slideLayout" Target="../slideLayouts/slideLayout131.xml"/></Relationships>
</file>

<file path=ppt/slideMasters/_rels/slideMaster4.xml.rels><?xml version="1.0" encoding="UTF-8" standalone="yes"?><Relationships xmlns="http://schemas.openxmlformats.org/package/2006/relationships"><Relationship Id="rId40" Type="http://schemas.openxmlformats.org/officeDocument/2006/relationships/slideLayout" Target="../slideLayouts/slideLayout203.xml"/><Relationship Id="rId42" Type="http://schemas.openxmlformats.org/officeDocument/2006/relationships/slideLayout" Target="../slideLayouts/slideLayout205.xml"/><Relationship Id="rId41" Type="http://schemas.openxmlformats.org/officeDocument/2006/relationships/slideLayout" Target="../slideLayouts/slideLayout204.xml"/><Relationship Id="rId44" Type="http://schemas.openxmlformats.org/officeDocument/2006/relationships/slideLayout" Target="../slideLayouts/slideLayout207.xml"/><Relationship Id="rId43" Type="http://schemas.openxmlformats.org/officeDocument/2006/relationships/slideLayout" Target="../slideLayouts/slideLayout206.xml"/><Relationship Id="rId46" Type="http://schemas.openxmlformats.org/officeDocument/2006/relationships/slideLayout" Target="../slideLayouts/slideLayout209.xml"/><Relationship Id="rId45" Type="http://schemas.openxmlformats.org/officeDocument/2006/relationships/slideLayout" Target="../slideLayouts/slideLayout208.xml"/><Relationship Id="rId1" Type="http://schemas.openxmlformats.org/officeDocument/2006/relationships/slideLayout" Target="../slideLayouts/slideLayout164.xml"/><Relationship Id="rId2" Type="http://schemas.openxmlformats.org/officeDocument/2006/relationships/slideLayout" Target="../slideLayouts/slideLayout165.xml"/><Relationship Id="rId3" Type="http://schemas.openxmlformats.org/officeDocument/2006/relationships/slideLayout" Target="../slideLayouts/slideLayout166.xml"/><Relationship Id="rId4" Type="http://schemas.openxmlformats.org/officeDocument/2006/relationships/slideLayout" Target="../slideLayouts/slideLayout167.xml"/><Relationship Id="rId9" Type="http://schemas.openxmlformats.org/officeDocument/2006/relationships/slideLayout" Target="../slideLayouts/slideLayout172.xml"/><Relationship Id="rId48" Type="http://schemas.openxmlformats.org/officeDocument/2006/relationships/slideLayout" Target="../slideLayouts/slideLayout211.xml"/><Relationship Id="rId47" Type="http://schemas.openxmlformats.org/officeDocument/2006/relationships/slideLayout" Target="../slideLayouts/slideLayout210.xml"/><Relationship Id="rId49" Type="http://schemas.openxmlformats.org/officeDocument/2006/relationships/slideLayout" Target="../slideLayouts/slideLayout212.xml"/><Relationship Id="rId5" Type="http://schemas.openxmlformats.org/officeDocument/2006/relationships/slideLayout" Target="../slideLayouts/slideLayout168.xml"/><Relationship Id="rId6" Type="http://schemas.openxmlformats.org/officeDocument/2006/relationships/slideLayout" Target="../slideLayouts/slideLayout169.xml"/><Relationship Id="rId7" Type="http://schemas.openxmlformats.org/officeDocument/2006/relationships/slideLayout" Target="../slideLayouts/slideLayout170.xml"/><Relationship Id="rId8" Type="http://schemas.openxmlformats.org/officeDocument/2006/relationships/slideLayout" Target="../slideLayouts/slideLayout171.xml"/><Relationship Id="rId31" Type="http://schemas.openxmlformats.org/officeDocument/2006/relationships/slideLayout" Target="../slideLayouts/slideLayout194.xml"/><Relationship Id="rId30" Type="http://schemas.openxmlformats.org/officeDocument/2006/relationships/slideLayout" Target="../slideLayouts/slideLayout193.xml"/><Relationship Id="rId33" Type="http://schemas.openxmlformats.org/officeDocument/2006/relationships/slideLayout" Target="../slideLayouts/slideLayout196.xml"/><Relationship Id="rId32" Type="http://schemas.openxmlformats.org/officeDocument/2006/relationships/slideLayout" Target="../slideLayouts/slideLayout195.xml"/><Relationship Id="rId35" Type="http://schemas.openxmlformats.org/officeDocument/2006/relationships/slideLayout" Target="../slideLayouts/slideLayout198.xml"/><Relationship Id="rId34" Type="http://schemas.openxmlformats.org/officeDocument/2006/relationships/slideLayout" Target="../slideLayouts/slideLayout197.xml"/><Relationship Id="rId37" Type="http://schemas.openxmlformats.org/officeDocument/2006/relationships/slideLayout" Target="../slideLayouts/slideLayout200.xml"/><Relationship Id="rId36" Type="http://schemas.openxmlformats.org/officeDocument/2006/relationships/slideLayout" Target="../slideLayouts/slideLayout199.xml"/><Relationship Id="rId39" Type="http://schemas.openxmlformats.org/officeDocument/2006/relationships/slideLayout" Target="../slideLayouts/slideLayout202.xml"/><Relationship Id="rId38" Type="http://schemas.openxmlformats.org/officeDocument/2006/relationships/slideLayout" Target="../slideLayouts/slideLayout201.xml"/><Relationship Id="rId20" Type="http://schemas.openxmlformats.org/officeDocument/2006/relationships/slideLayout" Target="../slideLayouts/slideLayout183.xml"/><Relationship Id="rId22" Type="http://schemas.openxmlformats.org/officeDocument/2006/relationships/slideLayout" Target="../slideLayouts/slideLayout185.xml"/><Relationship Id="rId21" Type="http://schemas.openxmlformats.org/officeDocument/2006/relationships/slideLayout" Target="../slideLayouts/slideLayout184.xml"/><Relationship Id="rId24" Type="http://schemas.openxmlformats.org/officeDocument/2006/relationships/slideLayout" Target="../slideLayouts/slideLayout187.xml"/><Relationship Id="rId23" Type="http://schemas.openxmlformats.org/officeDocument/2006/relationships/slideLayout" Target="../slideLayouts/slideLayout186.xml"/><Relationship Id="rId26" Type="http://schemas.openxmlformats.org/officeDocument/2006/relationships/slideLayout" Target="../slideLayouts/slideLayout189.xml"/><Relationship Id="rId25" Type="http://schemas.openxmlformats.org/officeDocument/2006/relationships/slideLayout" Target="../slideLayouts/slideLayout188.xml"/><Relationship Id="rId28" Type="http://schemas.openxmlformats.org/officeDocument/2006/relationships/slideLayout" Target="../slideLayouts/slideLayout191.xml"/><Relationship Id="rId27" Type="http://schemas.openxmlformats.org/officeDocument/2006/relationships/slideLayout" Target="../slideLayouts/slideLayout190.xml"/><Relationship Id="rId29" Type="http://schemas.openxmlformats.org/officeDocument/2006/relationships/slideLayout" Target="../slideLayouts/slideLayout192.xml"/><Relationship Id="rId51" Type="http://schemas.openxmlformats.org/officeDocument/2006/relationships/slideLayout" Target="../slideLayouts/slideLayout214.xml"/><Relationship Id="rId50" Type="http://schemas.openxmlformats.org/officeDocument/2006/relationships/slideLayout" Target="../slideLayouts/slideLayout213.xml"/><Relationship Id="rId53" Type="http://schemas.openxmlformats.org/officeDocument/2006/relationships/slideLayout" Target="../slideLayouts/slideLayout216.xml"/><Relationship Id="rId52" Type="http://schemas.openxmlformats.org/officeDocument/2006/relationships/slideLayout" Target="../slideLayouts/slideLayout215.xml"/><Relationship Id="rId11" Type="http://schemas.openxmlformats.org/officeDocument/2006/relationships/slideLayout" Target="../slideLayouts/slideLayout174.xml"/><Relationship Id="rId55" Type="http://schemas.openxmlformats.org/officeDocument/2006/relationships/slideLayout" Target="../slideLayouts/slideLayout218.xml"/><Relationship Id="rId10" Type="http://schemas.openxmlformats.org/officeDocument/2006/relationships/slideLayout" Target="../slideLayouts/slideLayout173.xml"/><Relationship Id="rId54" Type="http://schemas.openxmlformats.org/officeDocument/2006/relationships/slideLayout" Target="../slideLayouts/slideLayout217.xml"/><Relationship Id="rId13" Type="http://schemas.openxmlformats.org/officeDocument/2006/relationships/slideLayout" Target="../slideLayouts/slideLayout176.xml"/><Relationship Id="rId57" Type="http://schemas.openxmlformats.org/officeDocument/2006/relationships/slideLayout" Target="../slideLayouts/slideLayout220.xml"/><Relationship Id="rId12" Type="http://schemas.openxmlformats.org/officeDocument/2006/relationships/slideLayout" Target="../slideLayouts/slideLayout175.xml"/><Relationship Id="rId56" Type="http://schemas.openxmlformats.org/officeDocument/2006/relationships/slideLayout" Target="../slideLayouts/slideLayout219.xml"/><Relationship Id="rId15" Type="http://schemas.openxmlformats.org/officeDocument/2006/relationships/slideLayout" Target="../slideLayouts/slideLayout178.xml"/><Relationship Id="rId59" Type="http://schemas.openxmlformats.org/officeDocument/2006/relationships/theme" Target="../theme/theme1.xml"/><Relationship Id="rId14" Type="http://schemas.openxmlformats.org/officeDocument/2006/relationships/slideLayout" Target="../slideLayouts/slideLayout177.xml"/><Relationship Id="rId58" Type="http://schemas.openxmlformats.org/officeDocument/2006/relationships/slideLayout" Target="../slideLayouts/slideLayout221.xml"/><Relationship Id="rId17" Type="http://schemas.openxmlformats.org/officeDocument/2006/relationships/slideLayout" Target="../slideLayouts/slideLayout180.xml"/><Relationship Id="rId16" Type="http://schemas.openxmlformats.org/officeDocument/2006/relationships/slideLayout" Target="../slideLayouts/slideLayout179.xml"/><Relationship Id="rId19" Type="http://schemas.openxmlformats.org/officeDocument/2006/relationships/slideLayout" Target="../slideLayouts/slideLayout182.xml"/><Relationship Id="rId18" Type="http://schemas.openxmlformats.org/officeDocument/2006/relationships/slideLayout" Target="../slideLayouts/slideLayout18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7" name="Google Shape;7;p1"/>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8" name="Google Shape;8;p1"/>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a:buNone/>
              <a:defRPr sz="700">
                <a:solidFill>
                  <a:schemeClr val="dk1"/>
                </a:solidFill>
                <a:latin typeface="Inter"/>
                <a:ea typeface="Inter"/>
                <a:cs typeface="Inter"/>
                <a:sym typeface="Inter"/>
              </a:defRPr>
            </a:lvl1pPr>
            <a:lvl2pPr lvl="1">
              <a:buNone/>
              <a:defRPr sz="700">
                <a:solidFill>
                  <a:schemeClr val="dk1"/>
                </a:solidFill>
                <a:latin typeface="Inter"/>
                <a:ea typeface="Inter"/>
                <a:cs typeface="Inter"/>
                <a:sym typeface="Inter"/>
              </a:defRPr>
            </a:lvl2pPr>
            <a:lvl3pPr lvl="2">
              <a:buNone/>
              <a:defRPr sz="700">
                <a:solidFill>
                  <a:schemeClr val="dk1"/>
                </a:solidFill>
                <a:latin typeface="Inter"/>
                <a:ea typeface="Inter"/>
                <a:cs typeface="Inter"/>
                <a:sym typeface="Inter"/>
              </a:defRPr>
            </a:lvl3pPr>
            <a:lvl4pPr lvl="3">
              <a:buNone/>
              <a:defRPr sz="700">
                <a:solidFill>
                  <a:schemeClr val="dk1"/>
                </a:solidFill>
                <a:latin typeface="Inter"/>
                <a:ea typeface="Inter"/>
                <a:cs typeface="Inter"/>
                <a:sym typeface="Inter"/>
              </a:defRPr>
            </a:lvl4pPr>
            <a:lvl5pPr lvl="4">
              <a:buNone/>
              <a:defRPr sz="700">
                <a:solidFill>
                  <a:schemeClr val="dk1"/>
                </a:solidFill>
                <a:latin typeface="Inter"/>
                <a:ea typeface="Inter"/>
                <a:cs typeface="Inter"/>
                <a:sym typeface="Inter"/>
              </a:defRPr>
            </a:lvl5pPr>
            <a:lvl6pPr lvl="5">
              <a:buNone/>
              <a:defRPr sz="700">
                <a:solidFill>
                  <a:schemeClr val="dk1"/>
                </a:solidFill>
                <a:latin typeface="Inter"/>
                <a:ea typeface="Inter"/>
                <a:cs typeface="Inter"/>
                <a:sym typeface="Inter"/>
              </a:defRPr>
            </a:lvl6pPr>
            <a:lvl7pPr lvl="6">
              <a:buNone/>
              <a:defRPr sz="700">
                <a:solidFill>
                  <a:schemeClr val="dk1"/>
                </a:solidFill>
                <a:latin typeface="Inter"/>
                <a:ea typeface="Inter"/>
                <a:cs typeface="Inter"/>
                <a:sym typeface="Inter"/>
              </a:defRPr>
            </a:lvl7pPr>
            <a:lvl8pPr lvl="7">
              <a:buNone/>
              <a:defRPr sz="700">
                <a:solidFill>
                  <a:schemeClr val="dk1"/>
                </a:solidFill>
                <a:latin typeface="Inter"/>
                <a:ea typeface="Inter"/>
                <a:cs typeface="Inter"/>
                <a:sym typeface="Inter"/>
              </a:defRPr>
            </a:lvl8pPr>
            <a:lvl9pPr lvl="8">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02" name="Shape 402"/>
        <p:cNvGrpSpPr/>
        <p:nvPr/>
      </p:nvGrpSpPr>
      <p:grpSpPr>
        <a:xfrm>
          <a:off x="0" y="0"/>
          <a:ext cx="0" cy="0"/>
          <a:chOff x="0" y="0"/>
          <a:chExt cx="0" cy="0"/>
        </a:xfrm>
      </p:grpSpPr>
      <p:sp>
        <p:nvSpPr>
          <p:cNvPr id="403" name="Google Shape;403;p56"/>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rt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404" name="Google Shape;404;p56"/>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rtl="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rtl="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rtl="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rtl="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405" name="Google Shape;405;p56"/>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rtl="0">
              <a:buNone/>
              <a:defRPr sz="700">
                <a:solidFill>
                  <a:schemeClr val="dk1"/>
                </a:solidFill>
                <a:latin typeface="Inter"/>
                <a:ea typeface="Inter"/>
                <a:cs typeface="Inter"/>
                <a:sym typeface="Inter"/>
              </a:defRPr>
            </a:lvl1pPr>
            <a:lvl2pPr lvl="1" rtl="0">
              <a:buNone/>
              <a:defRPr sz="700">
                <a:solidFill>
                  <a:schemeClr val="dk1"/>
                </a:solidFill>
                <a:latin typeface="Inter"/>
                <a:ea typeface="Inter"/>
                <a:cs typeface="Inter"/>
                <a:sym typeface="Inter"/>
              </a:defRPr>
            </a:lvl2pPr>
            <a:lvl3pPr lvl="2" rtl="0">
              <a:buNone/>
              <a:defRPr sz="700">
                <a:solidFill>
                  <a:schemeClr val="dk1"/>
                </a:solidFill>
                <a:latin typeface="Inter"/>
                <a:ea typeface="Inter"/>
                <a:cs typeface="Inter"/>
                <a:sym typeface="Inter"/>
              </a:defRPr>
            </a:lvl3pPr>
            <a:lvl4pPr lvl="3" rtl="0">
              <a:buNone/>
              <a:defRPr sz="700">
                <a:solidFill>
                  <a:schemeClr val="dk1"/>
                </a:solidFill>
                <a:latin typeface="Inter"/>
                <a:ea typeface="Inter"/>
                <a:cs typeface="Inter"/>
                <a:sym typeface="Inter"/>
              </a:defRPr>
            </a:lvl4pPr>
            <a:lvl5pPr lvl="4" rtl="0">
              <a:buNone/>
              <a:defRPr sz="700">
                <a:solidFill>
                  <a:schemeClr val="dk1"/>
                </a:solidFill>
                <a:latin typeface="Inter"/>
                <a:ea typeface="Inter"/>
                <a:cs typeface="Inter"/>
                <a:sym typeface="Inter"/>
              </a:defRPr>
            </a:lvl5pPr>
            <a:lvl6pPr lvl="5" rtl="0">
              <a:buNone/>
              <a:defRPr sz="700">
                <a:solidFill>
                  <a:schemeClr val="dk1"/>
                </a:solidFill>
                <a:latin typeface="Inter"/>
                <a:ea typeface="Inter"/>
                <a:cs typeface="Inter"/>
                <a:sym typeface="Inter"/>
              </a:defRPr>
            </a:lvl6pPr>
            <a:lvl7pPr lvl="6" rtl="0">
              <a:buNone/>
              <a:defRPr sz="700">
                <a:solidFill>
                  <a:schemeClr val="dk1"/>
                </a:solidFill>
                <a:latin typeface="Inter"/>
                <a:ea typeface="Inter"/>
                <a:cs typeface="Inter"/>
                <a:sym typeface="Inter"/>
              </a:defRPr>
            </a:lvl7pPr>
            <a:lvl8pPr lvl="7" rtl="0">
              <a:buNone/>
              <a:defRPr sz="700">
                <a:solidFill>
                  <a:schemeClr val="dk1"/>
                </a:solidFill>
                <a:latin typeface="Inter"/>
                <a:ea typeface="Inter"/>
                <a:cs typeface="Inter"/>
                <a:sym typeface="Inter"/>
              </a:defRPr>
            </a:lvl8pPr>
            <a:lvl9pPr lvl="8" rtl="0">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 id="2147483730" r:id="rId29"/>
    <p:sldLayoutId id="2147483731" r:id="rId30"/>
    <p:sldLayoutId id="2147483732" r:id="rId31"/>
    <p:sldLayoutId id="2147483733" r:id="rId32"/>
    <p:sldLayoutId id="2147483734" r:id="rId33"/>
    <p:sldLayoutId id="2147483735" r:id="rId34"/>
    <p:sldLayoutId id="2147483736" r:id="rId35"/>
    <p:sldLayoutId id="2147483737" r:id="rId36"/>
    <p:sldLayoutId id="2147483738" r:id="rId37"/>
    <p:sldLayoutId id="2147483739" r:id="rId38"/>
    <p:sldLayoutId id="2147483740" r:id="rId39"/>
    <p:sldLayoutId id="2147483741" r:id="rId40"/>
    <p:sldLayoutId id="2147483742" r:id="rId41"/>
    <p:sldLayoutId id="2147483743" r:id="rId42"/>
    <p:sldLayoutId id="2147483744" r:id="rId43"/>
    <p:sldLayoutId id="2147483745" r:id="rId44"/>
    <p:sldLayoutId id="2147483746" r:id="rId45"/>
    <p:sldLayoutId id="2147483747" r:id="rId46"/>
    <p:sldLayoutId id="2147483748" r:id="rId47"/>
    <p:sldLayoutId id="2147483749" r:id="rId48"/>
    <p:sldLayoutId id="2147483750" r:id="rId49"/>
    <p:sldLayoutId id="2147483751" r:id="rId50"/>
    <p:sldLayoutId id="2147483752" r:id="rId51"/>
    <p:sldLayoutId id="2147483753" r:id="rId52"/>
    <p:sldLayoutId id="2147483754" r:id="rId53"/>
    <p:sldLayoutId id="2147483755" r:id="rId54"/>
    <p:sldLayoutId id="2147483756" r:id="rId55"/>
    <p:sldLayoutId id="2147483757" r:id="rId56"/>
    <p:sldLayoutId id="2147483758" r:id="rId57"/>
    <p:sldLayoutId id="2147483759" r:id="rId58"/>
    <p:sldLayoutId id="2147483760" r:id="rId5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63" name="Shape 963"/>
        <p:cNvGrpSpPr/>
        <p:nvPr/>
      </p:nvGrpSpPr>
      <p:grpSpPr>
        <a:xfrm>
          <a:off x="0" y="0"/>
          <a:ext cx="0" cy="0"/>
          <a:chOff x="0" y="0"/>
          <a:chExt cx="0" cy="0"/>
        </a:xfrm>
      </p:grpSpPr>
      <p:sp>
        <p:nvSpPr>
          <p:cNvPr id="964" name="Google Shape;964;p116"/>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rt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965" name="Google Shape;965;p116"/>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rtl="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rtl="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rtl="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rtl="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966" name="Google Shape;966;p116"/>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rtl="0">
              <a:buNone/>
              <a:defRPr sz="700">
                <a:solidFill>
                  <a:schemeClr val="dk1"/>
                </a:solidFill>
                <a:latin typeface="Inter"/>
                <a:ea typeface="Inter"/>
                <a:cs typeface="Inter"/>
                <a:sym typeface="Inter"/>
              </a:defRPr>
            </a:lvl1pPr>
            <a:lvl2pPr lvl="1" rtl="0">
              <a:buNone/>
              <a:defRPr sz="700">
                <a:solidFill>
                  <a:schemeClr val="dk1"/>
                </a:solidFill>
                <a:latin typeface="Inter"/>
                <a:ea typeface="Inter"/>
                <a:cs typeface="Inter"/>
                <a:sym typeface="Inter"/>
              </a:defRPr>
            </a:lvl2pPr>
            <a:lvl3pPr lvl="2" rtl="0">
              <a:buNone/>
              <a:defRPr sz="700">
                <a:solidFill>
                  <a:schemeClr val="dk1"/>
                </a:solidFill>
                <a:latin typeface="Inter"/>
                <a:ea typeface="Inter"/>
                <a:cs typeface="Inter"/>
                <a:sym typeface="Inter"/>
              </a:defRPr>
            </a:lvl3pPr>
            <a:lvl4pPr lvl="3" rtl="0">
              <a:buNone/>
              <a:defRPr sz="700">
                <a:solidFill>
                  <a:schemeClr val="dk1"/>
                </a:solidFill>
                <a:latin typeface="Inter"/>
                <a:ea typeface="Inter"/>
                <a:cs typeface="Inter"/>
                <a:sym typeface="Inter"/>
              </a:defRPr>
            </a:lvl4pPr>
            <a:lvl5pPr lvl="4" rtl="0">
              <a:buNone/>
              <a:defRPr sz="700">
                <a:solidFill>
                  <a:schemeClr val="dk1"/>
                </a:solidFill>
                <a:latin typeface="Inter"/>
                <a:ea typeface="Inter"/>
                <a:cs typeface="Inter"/>
                <a:sym typeface="Inter"/>
              </a:defRPr>
            </a:lvl5pPr>
            <a:lvl6pPr lvl="5" rtl="0">
              <a:buNone/>
              <a:defRPr sz="700">
                <a:solidFill>
                  <a:schemeClr val="dk1"/>
                </a:solidFill>
                <a:latin typeface="Inter"/>
                <a:ea typeface="Inter"/>
                <a:cs typeface="Inter"/>
                <a:sym typeface="Inter"/>
              </a:defRPr>
            </a:lvl6pPr>
            <a:lvl7pPr lvl="6" rtl="0">
              <a:buNone/>
              <a:defRPr sz="700">
                <a:solidFill>
                  <a:schemeClr val="dk1"/>
                </a:solidFill>
                <a:latin typeface="Inter"/>
                <a:ea typeface="Inter"/>
                <a:cs typeface="Inter"/>
                <a:sym typeface="Inter"/>
              </a:defRPr>
            </a:lvl7pPr>
            <a:lvl8pPr lvl="7" rtl="0">
              <a:buNone/>
              <a:defRPr sz="700">
                <a:solidFill>
                  <a:schemeClr val="dk1"/>
                </a:solidFill>
                <a:latin typeface="Inter"/>
                <a:ea typeface="Inter"/>
                <a:cs typeface="Inter"/>
                <a:sym typeface="Inter"/>
              </a:defRPr>
            </a:lvl8pPr>
            <a:lvl9pPr lvl="8" rtl="0">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 id="2147483780" r:id="rId20"/>
    <p:sldLayoutId id="2147483781" r:id="rId21"/>
    <p:sldLayoutId id="2147483782" r:id="rId22"/>
    <p:sldLayoutId id="2147483783" r:id="rId23"/>
    <p:sldLayoutId id="2147483784" r:id="rId24"/>
    <p:sldLayoutId id="2147483785" r:id="rId25"/>
    <p:sldLayoutId id="2147483786" r:id="rId26"/>
    <p:sldLayoutId id="2147483787" r:id="rId27"/>
    <p:sldLayoutId id="2147483788" r:id="rId28"/>
    <p:sldLayoutId id="2147483789" r:id="rId29"/>
    <p:sldLayoutId id="2147483790" r:id="rId30"/>
    <p:sldLayoutId id="2147483791" r:id="rId31"/>
    <p:sldLayoutId id="2147483792" r:id="rId32"/>
    <p:sldLayoutId id="2147483793" r:id="rId33"/>
    <p:sldLayoutId id="2147483794" r:id="rId34"/>
    <p:sldLayoutId id="2147483795" r:id="rId35"/>
    <p:sldLayoutId id="2147483796" r:id="rId36"/>
    <p:sldLayoutId id="2147483797" r:id="rId37"/>
    <p:sldLayoutId id="2147483798" r:id="rId38"/>
    <p:sldLayoutId id="2147483799" r:id="rId39"/>
    <p:sldLayoutId id="2147483800" r:id="rId40"/>
    <p:sldLayoutId id="2147483801" r:id="rId41"/>
    <p:sldLayoutId id="2147483802" r:id="rId42"/>
    <p:sldLayoutId id="2147483803" r:id="rId43"/>
    <p:sldLayoutId id="2147483804" r:id="rId44"/>
    <p:sldLayoutId id="2147483805" r:id="rId45"/>
    <p:sldLayoutId id="2147483806" r:id="rId46"/>
    <p:sldLayoutId id="2147483807" r:id="rId47"/>
    <p:sldLayoutId id="2147483808" r:id="rId48"/>
    <p:sldLayoutId id="2147483809" r:id="rId49"/>
    <p:sldLayoutId id="2147483810" r:id="rId5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344" name="Shape 1344"/>
        <p:cNvGrpSpPr/>
        <p:nvPr/>
      </p:nvGrpSpPr>
      <p:grpSpPr>
        <a:xfrm>
          <a:off x="0" y="0"/>
          <a:ext cx="0" cy="0"/>
          <a:chOff x="0" y="0"/>
          <a:chExt cx="0" cy="0"/>
        </a:xfrm>
      </p:grpSpPr>
      <p:sp>
        <p:nvSpPr>
          <p:cNvPr id="1345" name="Google Shape;1345;p167"/>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1346" name="Google Shape;1346;p167"/>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1347" name="Google Shape;1347;p167"/>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a:buNone/>
              <a:defRPr sz="700">
                <a:solidFill>
                  <a:schemeClr val="dk1"/>
                </a:solidFill>
                <a:latin typeface="Inter"/>
                <a:ea typeface="Inter"/>
                <a:cs typeface="Inter"/>
                <a:sym typeface="Inter"/>
              </a:defRPr>
            </a:lvl1pPr>
            <a:lvl2pPr lvl="1">
              <a:buNone/>
              <a:defRPr sz="700">
                <a:solidFill>
                  <a:schemeClr val="dk1"/>
                </a:solidFill>
                <a:latin typeface="Inter"/>
                <a:ea typeface="Inter"/>
                <a:cs typeface="Inter"/>
                <a:sym typeface="Inter"/>
              </a:defRPr>
            </a:lvl2pPr>
            <a:lvl3pPr lvl="2">
              <a:buNone/>
              <a:defRPr sz="700">
                <a:solidFill>
                  <a:schemeClr val="dk1"/>
                </a:solidFill>
                <a:latin typeface="Inter"/>
                <a:ea typeface="Inter"/>
                <a:cs typeface="Inter"/>
                <a:sym typeface="Inter"/>
              </a:defRPr>
            </a:lvl3pPr>
            <a:lvl4pPr lvl="3">
              <a:buNone/>
              <a:defRPr sz="700">
                <a:solidFill>
                  <a:schemeClr val="dk1"/>
                </a:solidFill>
                <a:latin typeface="Inter"/>
                <a:ea typeface="Inter"/>
                <a:cs typeface="Inter"/>
                <a:sym typeface="Inter"/>
              </a:defRPr>
            </a:lvl4pPr>
            <a:lvl5pPr lvl="4">
              <a:buNone/>
              <a:defRPr sz="700">
                <a:solidFill>
                  <a:schemeClr val="dk1"/>
                </a:solidFill>
                <a:latin typeface="Inter"/>
                <a:ea typeface="Inter"/>
                <a:cs typeface="Inter"/>
                <a:sym typeface="Inter"/>
              </a:defRPr>
            </a:lvl5pPr>
            <a:lvl6pPr lvl="5">
              <a:buNone/>
              <a:defRPr sz="700">
                <a:solidFill>
                  <a:schemeClr val="dk1"/>
                </a:solidFill>
                <a:latin typeface="Inter"/>
                <a:ea typeface="Inter"/>
                <a:cs typeface="Inter"/>
                <a:sym typeface="Inter"/>
              </a:defRPr>
            </a:lvl6pPr>
            <a:lvl7pPr lvl="6">
              <a:buNone/>
              <a:defRPr sz="700">
                <a:solidFill>
                  <a:schemeClr val="dk1"/>
                </a:solidFill>
                <a:latin typeface="Inter"/>
                <a:ea typeface="Inter"/>
                <a:cs typeface="Inter"/>
                <a:sym typeface="Inter"/>
              </a:defRPr>
            </a:lvl7pPr>
            <a:lvl8pPr lvl="7">
              <a:buNone/>
              <a:defRPr sz="700">
                <a:solidFill>
                  <a:schemeClr val="dk1"/>
                </a:solidFill>
                <a:latin typeface="Inter"/>
                <a:ea typeface="Inter"/>
                <a:cs typeface="Inter"/>
                <a:sym typeface="Inter"/>
              </a:defRPr>
            </a:lvl8pPr>
            <a:lvl9pPr lvl="8">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 id="2147483828" r:id="rId18"/>
    <p:sldLayoutId id="2147483829" r:id="rId19"/>
    <p:sldLayoutId id="2147483830" r:id="rId20"/>
    <p:sldLayoutId id="2147483831" r:id="rId21"/>
    <p:sldLayoutId id="2147483832" r:id="rId22"/>
    <p:sldLayoutId id="2147483833" r:id="rId23"/>
    <p:sldLayoutId id="2147483834" r:id="rId24"/>
    <p:sldLayoutId id="2147483835" r:id="rId25"/>
    <p:sldLayoutId id="2147483836" r:id="rId26"/>
    <p:sldLayoutId id="2147483837" r:id="rId27"/>
    <p:sldLayoutId id="2147483838" r:id="rId28"/>
    <p:sldLayoutId id="2147483839" r:id="rId29"/>
    <p:sldLayoutId id="2147483840" r:id="rId30"/>
    <p:sldLayoutId id="2147483841" r:id="rId31"/>
    <p:sldLayoutId id="2147483842" r:id="rId32"/>
    <p:sldLayoutId id="2147483843" r:id="rId33"/>
    <p:sldLayoutId id="2147483844" r:id="rId34"/>
    <p:sldLayoutId id="2147483845" r:id="rId35"/>
    <p:sldLayoutId id="2147483846" r:id="rId36"/>
    <p:sldLayoutId id="2147483847" r:id="rId37"/>
    <p:sldLayoutId id="2147483848" r:id="rId38"/>
    <p:sldLayoutId id="2147483849" r:id="rId39"/>
    <p:sldLayoutId id="2147483850" r:id="rId40"/>
    <p:sldLayoutId id="2147483851" r:id="rId41"/>
    <p:sldLayoutId id="2147483852" r:id="rId42"/>
    <p:sldLayoutId id="2147483853" r:id="rId43"/>
    <p:sldLayoutId id="2147483854" r:id="rId44"/>
    <p:sldLayoutId id="2147483855" r:id="rId45"/>
    <p:sldLayoutId id="2147483856" r:id="rId46"/>
    <p:sldLayoutId id="2147483857" r:id="rId47"/>
    <p:sldLayoutId id="2147483858" r:id="rId48"/>
    <p:sldLayoutId id="2147483859" r:id="rId49"/>
    <p:sldLayoutId id="2147483860" r:id="rId50"/>
    <p:sldLayoutId id="2147483861" r:id="rId51"/>
    <p:sldLayoutId id="2147483862" r:id="rId52"/>
    <p:sldLayoutId id="2147483863" r:id="rId53"/>
    <p:sldLayoutId id="2147483864" r:id="rId54"/>
    <p:sldLayoutId id="2147483865" r:id="rId55"/>
    <p:sldLayoutId id="2147483866" r:id="rId56"/>
    <p:sldLayoutId id="2147483867" r:id="rId57"/>
    <p:sldLayoutId id="2147483868" r:id="rId5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6.xml"/><Relationship Id="rId2" Type="http://schemas.openxmlformats.org/officeDocument/2006/relationships/notesSlide" Target="../notesSlides/notesSlide10.xml"/><Relationship Id="rId3" Type="http://schemas.openxmlformats.org/officeDocument/2006/relationships/image" Target="../media/image119.png"/><Relationship Id="rId4" Type="http://schemas.openxmlformats.org/officeDocument/2006/relationships/image" Target="../media/image120.png"/><Relationship Id="rId9" Type="http://schemas.openxmlformats.org/officeDocument/2006/relationships/image" Target="../media/image123.png"/><Relationship Id="rId5" Type="http://schemas.openxmlformats.org/officeDocument/2006/relationships/image" Target="../media/image122.png"/><Relationship Id="rId6" Type="http://schemas.openxmlformats.org/officeDocument/2006/relationships/image" Target="../media/image126.png"/><Relationship Id="rId7" Type="http://schemas.openxmlformats.org/officeDocument/2006/relationships/image" Target="../media/image121.png"/><Relationship Id="rId8" Type="http://schemas.openxmlformats.org/officeDocument/2006/relationships/image" Target="../media/image124.png"/><Relationship Id="rId20" Type="http://schemas.openxmlformats.org/officeDocument/2006/relationships/image" Target="../media/image145.png"/><Relationship Id="rId22" Type="http://schemas.openxmlformats.org/officeDocument/2006/relationships/image" Target="../media/image149.png"/><Relationship Id="rId21" Type="http://schemas.openxmlformats.org/officeDocument/2006/relationships/image" Target="../media/image138.png"/><Relationship Id="rId11" Type="http://schemas.openxmlformats.org/officeDocument/2006/relationships/image" Target="../media/image128.png"/><Relationship Id="rId10" Type="http://schemas.openxmlformats.org/officeDocument/2006/relationships/image" Target="../media/image125.png"/><Relationship Id="rId13" Type="http://schemas.openxmlformats.org/officeDocument/2006/relationships/image" Target="../media/image127.png"/><Relationship Id="rId12" Type="http://schemas.openxmlformats.org/officeDocument/2006/relationships/image" Target="../media/image131.png"/><Relationship Id="rId15" Type="http://schemas.openxmlformats.org/officeDocument/2006/relationships/image" Target="../media/image130.png"/><Relationship Id="rId14" Type="http://schemas.openxmlformats.org/officeDocument/2006/relationships/image" Target="../media/image129.png"/><Relationship Id="rId17" Type="http://schemas.openxmlformats.org/officeDocument/2006/relationships/image" Target="../media/image132.png"/><Relationship Id="rId16" Type="http://schemas.openxmlformats.org/officeDocument/2006/relationships/image" Target="../media/image137.png"/><Relationship Id="rId19" Type="http://schemas.openxmlformats.org/officeDocument/2006/relationships/image" Target="../media/image133.png"/><Relationship Id="rId18" Type="http://schemas.openxmlformats.org/officeDocument/2006/relationships/image" Target="../media/image15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1.xml"/><Relationship Id="rId3" Type="http://schemas.openxmlformats.org/officeDocument/2006/relationships/image" Target="../media/image143.png"/><Relationship Id="rId4" Type="http://schemas.openxmlformats.org/officeDocument/2006/relationships/image" Target="../media/image139.png"/><Relationship Id="rId5" Type="http://schemas.openxmlformats.org/officeDocument/2006/relationships/image" Target="../media/image141.png"/><Relationship Id="rId6" Type="http://schemas.openxmlformats.org/officeDocument/2006/relationships/image" Target="../media/image1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12.xml"/><Relationship Id="rId3" Type="http://schemas.openxmlformats.org/officeDocument/2006/relationships/image" Target="../media/image118.png"/><Relationship Id="rId4" Type="http://schemas.openxmlformats.org/officeDocument/2006/relationships/image" Target="../media/image147.png"/><Relationship Id="rId5" Type="http://schemas.openxmlformats.org/officeDocument/2006/relationships/image" Target="../media/image139.png"/><Relationship Id="rId6" Type="http://schemas.openxmlformats.org/officeDocument/2006/relationships/image" Target="../media/image151.png"/><Relationship Id="rId7" Type="http://schemas.openxmlformats.org/officeDocument/2006/relationships/image" Target="../media/image15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3.xml"/><Relationship Id="rId3" Type="http://schemas.openxmlformats.org/officeDocument/2006/relationships/image" Target="../media/image14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5.xml"/><Relationship Id="rId2" Type="http://schemas.openxmlformats.org/officeDocument/2006/relationships/notesSlide" Target="../notesSlides/notesSlide4.xml"/><Relationship Id="rId3" Type="http://schemas.openxmlformats.org/officeDocument/2006/relationships/image" Target="../media/image106.png"/><Relationship Id="rId4" Type="http://schemas.openxmlformats.org/officeDocument/2006/relationships/image" Target="../media/image107.png"/><Relationship Id="rId5" Type="http://schemas.openxmlformats.org/officeDocument/2006/relationships/image" Target="../media/image10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7.xml"/><Relationship Id="rId2" Type="http://schemas.openxmlformats.org/officeDocument/2006/relationships/notesSlide" Target="../notesSlides/notesSlide5.xml"/><Relationship Id="rId3" Type="http://schemas.openxmlformats.org/officeDocument/2006/relationships/image" Target="../media/image1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7.xml"/><Relationship Id="rId2" Type="http://schemas.openxmlformats.org/officeDocument/2006/relationships/notesSlide" Target="../notesSlides/notesSlide7.xml"/><Relationship Id="rId3" Type="http://schemas.openxmlformats.org/officeDocument/2006/relationships/image" Target="../media/image112.png"/><Relationship Id="rId4" Type="http://schemas.openxmlformats.org/officeDocument/2006/relationships/image" Target="../media/image115.png"/><Relationship Id="rId5" Type="http://schemas.openxmlformats.org/officeDocument/2006/relationships/image" Target="../media/image111.png"/><Relationship Id="rId6" Type="http://schemas.openxmlformats.org/officeDocument/2006/relationships/image" Target="../media/image1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54.png"/><Relationship Id="rId5" Type="http://schemas.openxmlformats.org/officeDocument/2006/relationships/image" Target="../media/image1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9.xml"/><Relationship Id="rId3" Type="http://schemas.openxmlformats.org/officeDocument/2006/relationships/image" Target="../media/image154.png"/><Relationship Id="rId4" Type="http://schemas.openxmlformats.org/officeDocument/2006/relationships/image" Target="../media/image1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0" name="Shape 1770"/>
        <p:cNvGrpSpPr/>
        <p:nvPr/>
      </p:nvGrpSpPr>
      <p:grpSpPr>
        <a:xfrm>
          <a:off x="0" y="0"/>
          <a:ext cx="0" cy="0"/>
          <a:chOff x="0" y="0"/>
          <a:chExt cx="0" cy="0"/>
        </a:xfrm>
      </p:grpSpPr>
      <p:sp>
        <p:nvSpPr>
          <p:cNvPr id="1771" name="Google Shape;1771;p226"/>
          <p:cNvSpPr txBox="1"/>
          <p:nvPr>
            <p:ph type="ctrTitle"/>
          </p:nvPr>
        </p:nvSpPr>
        <p:spPr>
          <a:xfrm>
            <a:off x="3279325" y="1943100"/>
            <a:ext cx="56163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Optimize your SaaS </a:t>
            </a:r>
            <a:r>
              <a:rPr lang="en"/>
              <a:t>portfolio</a:t>
            </a:r>
            <a:endParaRPr/>
          </a:p>
        </p:txBody>
      </p:sp>
      <p:sp>
        <p:nvSpPr>
          <p:cNvPr id="1772" name="Google Shape;1772;p226"/>
          <p:cNvSpPr txBox="1"/>
          <p:nvPr>
            <p:ph idx="1" type="subTitle"/>
          </p:nvPr>
        </p:nvSpPr>
        <p:spPr>
          <a:xfrm>
            <a:off x="3279300" y="2869375"/>
            <a:ext cx="5407500" cy="792600"/>
          </a:xfrm>
          <a:prstGeom prst="rect">
            <a:avLst/>
          </a:prstGeom>
        </p:spPr>
        <p:txBody>
          <a:bodyPr anchorCtr="0" anchor="t" bIns="0" lIns="0" spcFirstLastPara="1" rIns="0" wrap="square" tIns="0">
            <a:noAutofit/>
          </a:bodyPr>
          <a:lstStyle/>
          <a:p>
            <a:pPr indent="0" lvl="0" marL="0" rtl="0" algn="l">
              <a:lnSpc>
                <a:spcPct val="115000"/>
              </a:lnSpc>
              <a:spcBef>
                <a:spcPts val="1200"/>
              </a:spcBef>
              <a:spcAft>
                <a:spcPts val="1200"/>
              </a:spcAft>
              <a:buNone/>
            </a:pPr>
            <a:r>
              <a:rPr lang="en"/>
              <a:t>One location for all your SaaS needs</a:t>
            </a:r>
            <a:endParaRPr/>
          </a:p>
        </p:txBody>
      </p:sp>
      <p:sp>
        <p:nvSpPr>
          <p:cNvPr id="1773" name="Google Shape;1773;p226"/>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June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60" name="Shape 1860"/>
        <p:cNvGrpSpPr/>
        <p:nvPr/>
      </p:nvGrpSpPr>
      <p:grpSpPr>
        <a:xfrm>
          <a:off x="0" y="0"/>
          <a:ext cx="0" cy="0"/>
          <a:chOff x="0" y="0"/>
          <a:chExt cx="0" cy="0"/>
        </a:xfrm>
      </p:grpSpPr>
      <p:sp>
        <p:nvSpPr>
          <p:cNvPr id="1861" name="Google Shape;1861;p235"/>
          <p:cNvSpPr txBox="1"/>
          <p:nvPr/>
        </p:nvSpPr>
        <p:spPr>
          <a:xfrm>
            <a:off x="885425" y="797675"/>
            <a:ext cx="205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Open Sans Light"/>
              <a:ea typeface="Open Sans Light"/>
              <a:cs typeface="Open Sans Light"/>
              <a:sym typeface="Open Sans Light"/>
            </a:endParaRPr>
          </a:p>
        </p:txBody>
      </p:sp>
      <p:pic>
        <p:nvPicPr>
          <p:cNvPr id="1862" name="Google Shape;1862;p235"/>
          <p:cNvPicPr preferRelativeResize="0"/>
          <p:nvPr/>
        </p:nvPicPr>
        <p:blipFill>
          <a:blip r:embed="rId3">
            <a:alphaModFix/>
          </a:blip>
          <a:stretch>
            <a:fillRect/>
          </a:stretch>
        </p:blipFill>
        <p:spPr>
          <a:xfrm>
            <a:off x="2029349" y="1753069"/>
            <a:ext cx="385350" cy="385350"/>
          </a:xfrm>
          <a:prstGeom prst="rect">
            <a:avLst/>
          </a:prstGeom>
          <a:noFill/>
          <a:ln>
            <a:noFill/>
          </a:ln>
        </p:spPr>
      </p:pic>
      <p:pic>
        <p:nvPicPr>
          <p:cNvPr descr="preencoded.png" id="1863" name="Google Shape;1863;p235"/>
          <p:cNvPicPr preferRelativeResize="0"/>
          <p:nvPr/>
        </p:nvPicPr>
        <p:blipFill rotWithShape="1">
          <a:blip r:embed="rId4">
            <a:alphaModFix/>
          </a:blip>
          <a:srcRect b="0" l="0" r="0" t="0"/>
          <a:stretch/>
        </p:blipFill>
        <p:spPr>
          <a:xfrm>
            <a:off x="467028" y="4099756"/>
            <a:ext cx="994800" cy="207196"/>
          </a:xfrm>
          <a:prstGeom prst="rect">
            <a:avLst/>
          </a:prstGeom>
          <a:noFill/>
          <a:ln>
            <a:noFill/>
          </a:ln>
        </p:spPr>
      </p:pic>
      <p:pic>
        <p:nvPicPr>
          <p:cNvPr id="1864" name="Google Shape;1864;p235"/>
          <p:cNvPicPr preferRelativeResize="0"/>
          <p:nvPr/>
        </p:nvPicPr>
        <p:blipFill>
          <a:blip r:embed="rId5">
            <a:alphaModFix/>
          </a:blip>
          <a:stretch>
            <a:fillRect/>
          </a:stretch>
        </p:blipFill>
        <p:spPr>
          <a:xfrm>
            <a:off x="467028" y="1839911"/>
            <a:ext cx="994801" cy="211666"/>
          </a:xfrm>
          <a:prstGeom prst="rect">
            <a:avLst/>
          </a:prstGeom>
          <a:noFill/>
          <a:ln>
            <a:noFill/>
          </a:ln>
        </p:spPr>
      </p:pic>
      <p:pic>
        <p:nvPicPr>
          <p:cNvPr id="1865" name="Google Shape;1865;p235"/>
          <p:cNvPicPr preferRelativeResize="0"/>
          <p:nvPr/>
        </p:nvPicPr>
        <p:blipFill rotWithShape="1">
          <a:blip r:embed="rId6">
            <a:alphaModFix/>
          </a:blip>
          <a:srcRect b="15931" l="0" r="0" t="0"/>
          <a:stretch/>
        </p:blipFill>
        <p:spPr>
          <a:xfrm>
            <a:off x="1847716" y="2754576"/>
            <a:ext cx="942125" cy="443531"/>
          </a:xfrm>
          <a:prstGeom prst="rect">
            <a:avLst/>
          </a:prstGeom>
          <a:noFill/>
          <a:ln>
            <a:noFill/>
          </a:ln>
        </p:spPr>
      </p:pic>
      <p:pic>
        <p:nvPicPr>
          <p:cNvPr id="1866" name="Google Shape;1866;p235"/>
          <p:cNvPicPr preferRelativeResize="0"/>
          <p:nvPr/>
        </p:nvPicPr>
        <p:blipFill>
          <a:blip r:embed="rId7">
            <a:alphaModFix/>
          </a:blip>
          <a:stretch>
            <a:fillRect/>
          </a:stretch>
        </p:blipFill>
        <p:spPr>
          <a:xfrm>
            <a:off x="4641209" y="4078865"/>
            <a:ext cx="1110513" cy="214728"/>
          </a:xfrm>
          <a:prstGeom prst="rect">
            <a:avLst/>
          </a:prstGeom>
          <a:noFill/>
          <a:ln>
            <a:noFill/>
          </a:ln>
        </p:spPr>
      </p:pic>
      <p:pic>
        <p:nvPicPr>
          <p:cNvPr id="1867" name="Google Shape;1867;p235"/>
          <p:cNvPicPr preferRelativeResize="0"/>
          <p:nvPr/>
        </p:nvPicPr>
        <p:blipFill>
          <a:blip r:embed="rId8">
            <a:alphaModFix/>
          </a:blip>
          <a:stretch>
            <a:fillRect/>
          </a:stretch>
        </p:blipFill>
        <p:spPr>
          <a:xfrm>
            <a:off x="3525358" y="2925618"/>
            <a:ext cx="794424" cy="207222"/>
          </a:xfrm>
          <a:prstGeom prst="rect">
            <a:avLst/>
          </a:prstGeom>
          <a:noFill/>
          <a:ln>
            <a:noFill/>
          </a:ln>
        </p:spPr>
      </p:pic>
      <p:sp>
        <p:nvSpPr>
          <p:cNvPr id="1868" name="Google Shape;1868;p235"/>
          <p:cNvSpPr txBox="1"/>
          <p:nvPr/>
        </p:nvSpPr>
        <p:spPr>
          <a:xfrm>
            <a:off x="512025" y="1030875"/>
            <a:ext cx="2628300" cy="323100"/>
          </a:xfrm>
          <a:prstGeom prst="rect">
            <a:avLst/>
          </a:prstGeom>
          <a:noFill/>
          <a:ln>
            <a:noFill/>
          </a:ln>
        </p:spPr>
        <p:txBody>
          <a:bodyPr anchorCtr="0" anchor="t" bIns="91425" lIns="0" spcFirstLastPara="1" rIns="91425" wrap="square" tIns="91425">
            <a:spAutoFit/>
          </a:bodyPr>
          <a:lstStyle/>
          <a:p>
            <a:pPr indent="0" lvl="0" marL="0" rtl="0" algn="ctr">
              <a:spcBef>
                <a:spcPts val="0"/>
              </a:spcBef>
              <a:spcAft>
                <a:spcPts val="0"/>
              </a:spcAft>
              <a:buNone/>
            </a:pPr>
            <a:r>
              <a:rPr b="1" lang="en" sz="900">
                <a:solidFill>
                  <a:schemeClr val="dk1"/>
                </a:solidFill>
                <a:latin typeface="Open Sans"/>
                <a:ea typeface="Open Sans"/>
                <a:cs typeface="Open Sans"/>
                <a:sym typeface="Open Sans"/>
              </a:rPr>
              <a:t>PRODUCTIVITY</a:t>
            </a:r>
            <a:r>
              <a:rPr b="1" lang="en" sz="900">
                <a:solidFill>
                  <a:schemeClr val="dk1"/>
                </a:solidFill>
                <a:latin typeface="Open Sans"/>
                <a:ea typeface="Open Sans"/>
                <a:cs typeface="Open Sans"/>
                <a:sym typeface="Open Sans"/>
              </a:rPr>
              <a:t> &amp; COLLABORATION</a:t>
            </a:r>
            <a:endParaRPr b="1" sz="900">
              <a:solidFill>
                <a:schemeClr val="dk1"/>
              </a:solidFill>
              <a:latin typeface="Open Sans"/>
              <a:ea typeface="Open Sans"/>
              <a:cs typeface="Open Sans"/>
              <a:sym typeface="Open Sans"/>
            </a:endParaRPr>
          </a:p>
        </p:txBody>
      </p:sp>
      <p:sp>
        <p:nvSpPr>
          <p:cNvPr id="1869" name="Google Shape;1869;p235"/>
          <p:cNvSpPr txBox="1"/>
          <p:nvPr/>
        </p:nvSpPr>
        <p:spPr>
          <a:xfrm>
            <a:off x="3126925" y="1003650"/>
            <a:ext cx="2876400" cy="323100"/>
          </a:xfrm>
          <a:prstGeom prst="rect">
            <a:avLst/>
          </a:prstGeom>
          <a:noFill/>
          <a:ln>
            <a:noFill/>
          </a:ln>
        </p:spPr>
        <p:txBody>
          <a:bodyPr anchorCtr="0" anchor="t" bIns="91425" lIns="0" spcFirstLastPara="1" rIns="91425" wrap="square" tIns="91425">
            <a:spAutoFit/>
          </a:bodyPr>
          <a:lstStyle/>
          <a:p>
            <a:pPr indent="0" lvl="0" marL="0" rtl="0" algn="ctr">
              <a:spcBef>
                <a:spcPts val="0"/>
              </a:spcBef>
              <a:spcAft>
                <a:spcPts val="0"/>
              </a:spcAft>
              <a:buNone/>
            </a:pPr>
            <a:r>
              <a:rPr b="1" lang="en" sz="900">
                <a:solidFill>
                  <a:schemeClr val="dk1"/>
                </a:solidFill>
                <a:latin typeface="Open Sans"/>
                <a:ea typeface="Open Sans"/>
                <a:cs typeface="Open Sans"/>
                <a:sym typeface="Open Sans"/>
              </a:rPr>
              <a:t>BUSINESS APPLICATIONS</a:t>
            </a:r>
            <a:endParaRPr b="1" sz="900">
              <a:solidFill>
                <a:schemeClr val="dk1"/>
              </a:solidFill>
              <a:latin typeface="Open Sans"/>
              <a:ea typeface="Open Sans"/>
              <a:cs typeface="Open Sans"/>
              <a:sym typeface="Open Sans"/>
            </a:endParaRPr>
          </a:p>
        </p:txBody>
      </p:sp>
      <p:cxnSp>
        <p:nvCxnSpPr>
          <p:cNvPr id="1870" name="Google Shape;1870;p235"/>
          <p:cNvCxnSpPr/>
          <p:nvPr/>
        </p:nvCxnSpPr>
        <p:spPr>
          <a:xfrm>
            <a:off x="3076300" y="1165100"/>
            <a:ext cx="0" cy="3810000"/>
          </a:xfrm>
          <a:prstGeom prst="straightConnector1">
            <a:avLst/>
          </a:prstGeom>
          <a:noFill/>
          <a:ln cap="flat" cmpd="sng" w="9525">
            <a:solidFill>
              <a:schemeClr val="dk2"/>
            </a:solidFill>
            <a:prstDash val="solid"/>
            <a:round/>
            <a:headEnd len="med" w="med" type="none"/>
            <a:tailEnd len="med" w="med" type="none"/>
          </a:ln>
        </p:spPr>
      </p:cxnSp>
      <p:sp>
        <p:nvSpPr>
          <p:cNvPr id="1871" name="Google Shape;1871;p23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pic>
        <p:nvPicPr>
          <p:cNvPr id="1872" name="Google Shape;1872;p235"/>
          <p:cNvPicPr preferRelativeResize="0"/>
          <p:nvPr/>
        </p:nvPicPr>
        <p:blipFill>
          <a:blip r:embed="rId9">
            <a:alphaModFix/>
          </a:blip>
          <a:stretch>
            <a:fillRect/>
          </a:stretch>
        </p:blipFill>
        <p:spPr>
          <a:xfrm>
            <a:off x="1917157" y="4095892"/>
            <a:ext cx="994800" cy="214883"/>
          </a:xfrm>
          <a:prstGeom prst="rect">
            <a:avLst/>
          </a:prstGeom>
          <a:noFill/>
          <a:ln>
            <a:noFill/>
          </a:ln>
        </p:spPr>
      </p:pic>
      <p:sp>
        <p:nvSpPr>
          <p:cNvPr id="1873" name="Google Shape;1873;p235"/>
          <p:cNvSpPr txBox="1"/>
          <p:nvPr>
            <p:ph idx="4294967295" type="title"/>
          </p:nvPr>
        </p:nvSpPr>
        <p:spPr>
          <a:xfrm>
            <a:off x="457200" y="404075"/>
            <a:ext cx="76308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Access an industry-leading SaaS portfolio</a:t>
            </a:r>
            <a:endParaRPr/>
          </a:p>
        </p:txBody>
      </p:sp>
      <p:pic>
        <p:nvPicPr>
          <p:cNvPr id="1874" name="Google Shape;1874;p235"/>
          <p:cNvPicPr preferRelativeResize="0"/>
          <p:nvPr/>
        </p:nvPicPr>
        <p:blipFill>
          <a:blip r:embed="rId10">
            <a:alphaModFix/>
          </a:blip>
          <a:stretch>
            <a:fillRect/>
          </a:stretch>
        </p:blipFill>
        <p:spPr>
          <a:xfrm>
            <a:off x="4850212" y="2889600"/>
            <a:ext cx="799519" cy="358000"/>
          </a:xfrm>
          <a:prstGeom prst="rect">
            <a:avLst/>
          </a:prstGeom>
          <a:noFill/>
          <a:ln>
            <a:noFill/>
          </a:ln>
        </p:spPr>
      </p:pic>
      <p:pic>
        <p:nvPicPr>
          <p:cNvPr id="1875" name="Google Shape;1875;p235" title="ds-logo-on-white (1).png"/>
          <p:cNvPicPr preferRelativeResize="0"/>
          <p:nvPr/>
        </p:nvPicPr>
        <p:blipFill>
          <a:blip r:embed="rId11">
            <a:alphaModFix/>
          </a:blip>
          <a:stretch>
            <a:fillRect/>
          </a:stretch>
        </p:blipFill>
        <p:spPr>
          <a:xfrm>
            <a:off x="4520513" y="1702075"/>
            <a:ext cx="1419412" cy="501306"/>
          </a:xfrm>
          <a:prstGeom prst="rect">
            <a:avLst/>
          </a:prstGeom>
          <a:noFill/>
          <a:ln>
            <a:noFill/>
          </a:ln>
        </p:spPr>
      </p:pic>
      <p:pic>
        <p:nvPicPr>
          <p:cNvPr id="1876" name="Google Shape;1876;p235"/>
          <p:cNvPicPr preferRelativeResize="0"/>
          <p:nvPr/>
        </p:nvPicPr>
        <p:blipFill rotWithShape="1">
          <a:blip r:embed="rId12">
            <a:alphaModFix/>
          </a:blip>
          <a:srcRect b="33096" l="6143" r="6344" t="34657"/>
          <a:stretch/>
        </p:blipFill>
        <p:spPr>
          <a:xfrm>
            <a:off x="6246832" y="3278194"/>
            <a:ext cx="1312416" cy="275350"/>
          </a:xfrm>
          <a:prstGeom prst="rect">
            <a:avLst/>
          </a:prstGeom>
          <a:noFill/>
          <a:ln>
            <a:noFill/>
          </a:ln>
        </p:spPr>
      </p:pic>
      <p:pic>
        <p:nvPicPr>
          <p:cNvPr id="1877" name="Google Shape;1877;p235"/>
          <p:cNvPicPr preferRelativeResize="0"/>
          <p:nvPr/>
        </p:nvPicPr>
        <p:blipFill>
          <a:blip r:embed="rId13">
            <a:alphaModFix/>
          </a:blip>
          <a:stretch>
            <a:fillRect/>
          </a:stretch>
        </p:blipFill>
        <p:spPr>
          <a:xfrm>
            <a:off x="6638588" y="1760231"/>
            <a:ext cx="358004" cy="358000"/>
          </a:xfrm>
          <a:prstGeom prst="rect">
            <a:avLst/>
          </a:prstGeom>
          <a:noFill/>
          <a:ln>
            <a:noFill/>
          </a:ln>
        </p:spPr>
      </p:pic>
      <p:pic>
        <p:nvPicPr>
          <p:cNvPr id="1878" name="Google Shape;1878;p235"/>
          <p:cNvPicPr preferRelativeResize="0"/>
          <p:nvPr/>
        </p:nvPicPr>
        <p:blipFill>
          <a:blip r:embed="rId14">
            <a:alphaModFix/>
          </a:blip>
          <a:stretch>
            <a:fillRect/>
          </a:stretch>
        </p:blipFill>
        <p:spPr>
          <a:xfrm>
            <a:off x="6420375" y="2551735"/>
            <a:ext cx="999168" cy="226864"/>
          </a:xfrm>
          <a:prstGeom prst="rect">
            <a:avLst/>
          </a:prstGeom>
          <a:noFill/>
          <a:ln>
            <a:noFill/>
          </a:ln>
        </p:spPr>
      </p:pic>
      <p:pic>
        <p:nvPicPr>
          <p:cNvPr id="1879" name="Google Shape;1879;p235"/>
          <p:cNvPicPr preferRelativeResize="0"/>
          <p:nvPr/>
        </p:nvPicPr>
        <p:blipFill rotWithShape="1">
          <a:blip r:embed="rId15">
            <a:alphaModFix/>
          </a:blip>
          <a:srcRect b="32363" l="0" r="0" t="27793"/>
          <a:stretch/>
        </p:blipFill>
        <p:spPr>
          <a:xfrm>
            <a:off x="6420387" y="4113093"/>
            <a:ext cx="794424" cy="180507"/>
          </a:xfrm>
          <a:prstGeom prst="rect">
            <a:avLst/>
          </a:prstGeom>
          <a:noFill/>
          <a:ln>
            <a:noFill/>
          </a:ln>
        </p:spPr>
      </p:pic>
      <p:sp>
        <p:nvSpPr>
          <p:cNvPr id="1880" name="Google Shape;1880;p235"/>
          <p:cNvSpPr txBox="1"/>
          <p:nvPr/>
        </p:nvSpPr>
        <p:spPr>
          <a:xfrm>
            <a:off x="6088540" y="1003650"/>
            <a:ext cx="2958000" cy="323100"/>
          </a:xfrm>
          <a:prstGeom prst="rect">
            <a:avLst/>
          </a:prstGeom>
          <a:noFill/>
          <a:ln>
            <a:noFill/>
          </a:ln>
        </p:spPr>
        <p:txBody>
          <a:bodyPr anchorCtr="0" anchor="t" bIns="91425" lIns="0" spcFirstLastPara="1" rIns="91425" wrap="square" tIns="91425">
            <a:spAutoFit/>
          </a:bodyPr>
          <a:lstStyle/>
          <a:p>
            <a:pPr indent="0" lvl="0" marL="0" rtl="0" algn="ctr">
              <a:spcBef>
                <a:spcPts val="0"/>
              </a:spcBef>
              <a:spcAft>
                <a:spcPts val="0"/>
              </a:spcAft>
              <a:buNone/>
            </a:pPr>
            <a:r>
              <a:rPr b="1" lang="en" sz="900">
                <a:solidFill>
                  <a:schemeClr val="dk1"/>
                </a:solidFill>
                <a:latin typeface="Open Sans"/>
                <a:ea typeface="Open Sans"/>
                <a:cs typeface="Open Sans"/>
                <a:sym typeface="Open Sans"/>
              </a:rPr>
              <a:t>IT MANAGEMENT</a:t>
            </a:r>
            <a:endParaRPr b="1" sz="900">
              <a:solidFill>
                <a:schemeClr val="dk1"/>
              </a:solidFill>
              <a:latin typeface="Open Sans"/>
              <a:ea typeface="Open Sans"/>
              <a:cs typeface="Open Sans"/>
              <a:sym typeface="Open Sans"/>
            </a:endParaRPr>
          </a:p>
        </p:txBody>
      </p:sp>
      <p:pic>
        <p:nvPicPr>
          <p:cNvPr id="1881" name="Google Shape;1881;p235"/>
          <p:cNvPicPr preferRelativeResize="0"/>
          <p:nvPr/>
        </p:nvPicPr>
        <p:blipFill>
          <a:blip r:embed="rId16">
            <a:alphaModFix/>
          </a:blip>
          <a:stretch>
            <a:fillRect/>
          </a:stretch>
        </p:blipFill>
        <p:spPr>
          <a:xfrm>
            <a:off x="8061776" y="1675042"/>
            <a:ext cx="525848" cy="530350"/>
          </a:xfrm>
          <a:prstGeom prst="rect">
            <a:avLst/>
          </a:prstGeom>
          <a:noFill/>
          <a:ln>
            <a:noFill/>
          </a:ln>
        </p:spPr>
      </p:pic>
      <p:cxnSp>
        <p:nvCxnSpPr>
          <p:cNvPr id="1882" name="Google Shape;1882;p235"/>
          <p:cNvCxnSpPr/>
          <p:nvPr/>
        </p:nvCxnSpPr>
        <p:spPr>
          <a:xfrm>
            <a:off x="5987388" y="1165100"/>
            <a:ext cx="0" cy="3810000"/>
          </a:xfrm>
          <a:prstGeom prst="straightConnector1">
            <a:avLst/>
          </a:prstGeom>
          <a:noFill/>
          <a:ln cap="flat" cmpd="sng" w="9525">
            <a:solidFill>
              <a:schemeClr val="dk2"/>
            </a:solidFill>
            <a:prstDash val="solid"/>
            <a:round/>
            <a:headEnd len="med" w="med" type="none"/>
            <a:tailEnd len="med" w="med" type="none"/>
          </a:ln>
        </p:spPr>
      </p:cxnSp>
      <p:pic>
        <p:nvPicPr>
          <p:cNvPr id="1883" name="Google Shape;1883;p235" title="finops-scaleops-438high.png"/>
          <p:cNvPicPr preferRelativeResize="0"/>
          <p:nvPr/>
        </p:nvPicPr>
        <p:blipFill>
          <a:blip r:embed="rId17">
            <a:alphaModFix/>
          </a:blip>
          <a:stretch>
            <a:fillRect/>
          </a:stretch>
        </p:blipFill>
        <p:spPr>
          <a:xfrm>
            <a:off x="7769450" y="3891955"/>
            <a:ext cx="1110500" cy="622782"/>
          </a:xfrm>
          <a:prstGeom prst="rect">
            <a:avLst/>
          </a:prstGeom>
          <a:noFill/>
          <a:ln>
            <a:noFill/>
          </a:ln>
        </p:spPr>
      </p:pic>
      <p:pic>
        <p:nvPicPr>
          <p:cNvPr id="1884" name="Google Shape;1884;p235" title="maxresdefault.jpg"/>
          <p:cNvPicPr preferRelativeResize="0"/>
          <p:nvPr/>
        </p:nvPicPr>
        <p:blipFill rotWithShape="1">
          <a:blip r:embed="rId18">
            <a:alphaModFix/>
          </a:blip>
          <a:srcRect b="27182" l="0" r="0" t="0"/>
          <a:stretch/>
        </p:blipFill>
        <p:spPr>
          <a:xfrm>
            <a:off x="3522800" y="1775487"/>
            <a:ext cx="799526" cy="327476"/>
          </a:xfrm>
          <a:prstGeom prst="rect">
            <a:avLst/>
          </a:prstGeom>
          <a:noFill/>
          <a:ln>
            <a:noFill/>
          </a:ln>
        </p:spPr>
      </p:pic>
      <p:pic>
        <p:nvPicPr>
          <p:cNvPr id="1885" name="Google Shape;1885;p235"/>
          <p:cNvPicPr preferRelativeResize="0"/>
          <p:nvPr/>
        </p:nvPicPr>
        <p:blipFill rotWithShape="1">
          <a:blip r:embed="rId19">
            <a:alphaModFix/>
          </a:blip>
          <a:srcRect b="27336" l="0" r="0" t="27126"/>
          <a:stretch/>
        </p:blipFill>
        <p:spPr>
          <a:xfrm>
            <a:off x="7852531" y="2553710"/>
            <a:ext cx="967250" cy="263683"/>
          </a:xfrm>
          <a:prstGeom prst="rect">
            <a:avLst/>
          </a:prstGeom>
          <a:noFill/>
          <a:ln>
            <a:noFill/>
          </a:ln>
        </p:spPr>
      </p:pic>
      <p:pic>
        <p:nvPicPr>
          <p:cNvPr id="1886" name="Google Shape;1886;p235" title="Omnissa_Logo_dark.png"/>
          <p:cNvPicPr preferRelativeResize="0"/>
          <p:nvPr/>
        </p:nvPicPr>
        <p:blipFill>
          <a:blip r:embed="rId20">
            <a:alphaModFix/>
          </a:blip>
          <a:stretch>
            <a:fillRect/>
          </a:stretch>
        </p:blipFill>
        <p:spPr>
          <a:xfrm>
            <a:off x="7852438" y="3254325"/>
            <a:ext cx="967414" cy="323099"/>
          </a:xfrm>
          <a:prstGeom prst="rect">
            <a:avLst/>
          </a:prstGeom>
          <a:noFill/>
          <a:ln>
            <a:noFill/>
          </a:ln>
        </p:spPr>
      </p:pic>
      <p:pic>
        <p:nvPicPr>
          <p:cNvPr id="1887" name="Google Shape;1887;p235"/>
          <p:cNvPicPr preferRelativeResize="0"/>
          <p:nvPr/>
        </p:nvPicPr>
        <p:blipFill rotWithShape="1">
          <a:blip r:embed="rId21">
            <a:alphaModFix/>
          </a:blip>
          <a:srcRect b="33038" l="0" r="0" t="34879"/>
          <a:stretch/>
        </p:blipFill>
        <p:spPr>
          <a:xfrm>
            <a:off x="3355200" y="4024685"/>
            <a:ext cx="1007100" cy="323100"/>
          </a:xfrm>
          <a:prstGeom prst="rect">
            <a:avLst/>
          </a:prstGeom>
          <a:noFill/>
          <a:ln>
            <a:noFill/>
          </a:ln>
        </p:spPr>
      </p:pic>
      <p:pic>
        <p:nvPicPr>
          <p:cNvPr id="1888" name="Google Shape;1888;p235"/>
          <p:cNvPicPr preferRelativeResize="0"/>
          <p:nvPr/>
        </p:nvPicPr>
        <p:blipFill>
          <a:blip r:embed="rId22">
            <a:alphaModFix/>
          </a:blip>
          <a:stretch>
            <a:fillRect/>
          </a:stretch>
        </p:blipFill>
        <p:spPr>
          <a:xfrm>
            <a:off x="467035" y="2889094"/>
            <a:ext cx="873472" cy="27514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2" name="Shape 1892"/>
        <p:cNvGrpSpPr/>
        <p:nvPr/>
      </p:nvGrpSpPr>
      <p:grpSpPr>
        <a:xfrm>
          <a:off x="0" y="0"/>
          <a:ext cx="0" cy="0"/>
          <a:chOff x="0" y="0"/>
          <a:chExt cx="0" cy="0"/>
        </a:xfrm>
      </p:grpSpPr>
      <p:sp>
        <p:nvSpPr>
          <p:cNvPr id="1893" name="Google Shape;1893;p236"/>
          <p:cNvSpPr txBox="1"/>
          <p:nvPr/>
        </p:nvSpPr>
        <p:spPr>
          <a:xfrm>
            <a:off x="1098699" y="1164325"/>
            <a:ext cx="4228500" cy="881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300">
                <a:solidFill>
                  <a:schemeClr val="dk1"/>
                </a:solidFill>
                <a:latin typeface="Inter"/>
                <a:ea typeface="Inter"/>
                <a:cs typeface="Inter"/>
                <a:sym typeface="Inter"/>
              </a:rPr>
              <a:t>Migration</a:t>
            </a:r>
            <a:endParaRPr b="1" sz="13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On-premise or cloud-to-cloud migration services for Microsoft and Google</a:t>
            </a:r>
            <a:endParaRPr sz="12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200">
              <a:solidFill>
                <a:schemeClr val="dk1"/>
              </a:solidFill>
              <a:latin typeface="Inter ExtraLight"/>
              <a:ea typeface="Inter ExtraLight"/>
              <a:cs typeface="Inter ExtraLight"/>
              <a:sym typeface="Inter ExtraLight"/>
            </a:endParaRPr>
          </a:p>
        </p:txBody>
      </p:sp>
      <p:sp>
        <p:nvSpPr>
          <p:cNvPr id="1894" name="Google Shape;1894;p236"/>
          <p:cNvSpPr txBox="1"/>
          <p:nvPr>
            <p:ph idx="4294967295" type="title"/>
          </p:nvPr>
        </p:nvSpPr>
        <p:spPr>
          <a:xfrm>
            <a:off x="457200" y="480275"/>
            <a:ext cx="7365000" cy="393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Lean on us for all of your SaaS needs</a:t>
            </a:r>
            <a:endParaRPr/>
          </a:p>
          <a:p>
            <a:pPr indent="0" lvl="0" marL="0" rtl="0" algn="l">
              <a:spcBef>
                <a:spcPts val="0"/>
              </a:spcBef>
              <a:spcAft>
                <a:spcPts val="0"/>
              </a:spcAft>
              <a:buNone/>
            </a:pPr>
            <a:r>
              <a:t/>
            </a:r>
            <a:endParaRPr sz="2700"/>
          </a:p>
        </p:txBody>
      </p:sp>
      <p:sp>
        <p:nvSpPr>
          <p:cNvPr id="1895" name="Google Shape;1895;p236"/>
          <p:cNvSpPr txBox="1"/>
          <p:nvPr/>
        </p:nvSpPr>
        <p:spPr>
          <a:xfrm>
            <a:off x="1099374" y="2115313"/>
            <a:ext cx="4359900" cy="881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300">
                <a:solidFill>
                  <a:schemeClr val="dk1"/>
                </a:solidFill>
                <a:latin typeface="Inter"/>
                <a:ea typeface="Inter"/>
                <a:cs typeface="Inter"/>
                <a:sym typeface="Inter"/>
              </a:rPr>
              <a:t>Consulting</a:t>
            </a:r>
            <a:endParaRPr b="1" sz="13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Expertise and guidance with implementing, optimizing, and managing your Cloud solutions</a:t>
            </a:r>
            <a:endParaRPr sz="12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200">
              <a:solidFill>
                <a:schemeClr val="dk1"/>
              </a:solidFill>
              <a:latin typeface="Inter ExtraLight"/>
              <a:ea typeface="Inter ExtraLight"/>
              <a:cs typeface="Inter ExtraLight"/>
              <a:sym typeface="Inter ExtraLight"/>
            </a:endParaRPr>
          </a:p>
        </p:txBody>
      </p:sp>
      <p:sp>
        <p:nvSpPr>
          <p:cNvPr id="1896" name="Google Shape;1896;p236"/>
          <p:cNvSpPr txBox="1"/>
          <p:nvPr/>
        </p:nvSpPr>
        <p:spPr>
          <a:xfrm>
            <a:off x="1098688" y="3951975"/>
            <a:ext cx="4626300" cy="881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300">
                <a:solidFill>
                  <a:schemeClr val="dk1"/>
                </a:solidFill>
                <a:latin typeface="Inter"/>
                <a:ea typeface="Inter"/>
                <a:cs typeface="Inter"/>
                <a:sym typeface="Inter"/>
              </a:rPr>
              <a:t>Premium Technical Support</a:t>
            </a:r>
            <a:endParaRPr b="1" sz="13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Technical support for hardware, connectivity, and Cloud applications</a:t>
            </a:r>
            <a:endParaRPr sz="1200">
              <a:solidFill>
                <a:schemeClr val="dk1"/>
              </a:solidFill>
              <a:latin typeface="Inter ExtraLight"/>
              <a:ea typeface="Inter ExtraLight"/>
              <a:cs typeface="Inter ExtraLight"/>
              <a:sym typeface="Inter ExtraLight"/>
            </a:endParaRPr>
          </a:p>
        </p:txBody>
      </p:sp>
      <p:sp>
        <p:nvSpPr>
          <p:cNvPr id="1897" name="Google Shape;1897;p236"/>
          <p:cNvSpPr txBox="1"/>
          <p:nvPr/>
        </p:nvSpPr>
        <p:spPr>
          <a:xfrm>
            <a:off x="1098688" y="3066325"/>
            <a:ext cx="4626300" cy="881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300">
                <a:solidFill>
                  <a:schemeClr val="dk1"/>
                </a:solidFill>
                <a:latin typeface="Inter"/>
                <a:ea typeface="Inter"/>
                <a:cs typeface="Inter"/>
                <a:sym typeface="Inter"/>
              </a:rPr>
              <a:t>Support for Cloud Applications</a:t>
            </a:r>
            <a:endParaRPr b="1" sz="13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End-to-end technical support and escalation management for admins and end users</a:t>
            </a:r>
            <a:endParaRPr sz="1200">
              <a:solidFill>
                <a:schemeClr val="dk1"/>
              </a:solidFill>
              <a:latin typeface="Inter ExtraLight"/>
              <a:ea typeface="Inter ExtraLight"/>
              <a:cs typeface="Inter ExtraLight"/>
              <a:sym typeface="Inter ExtraLight"/>
            </a:endParaRPr>
          </a:p>
        </p:txBody>
      </p:sp>
      <p:sp>
        <p:nvSpPr>
          <p:cNvPr id="1898" name="Google Shape;1898;p236"/>
          <p:cNvSpPr/>
          <p:nvPr/>
        </p:nvSpPr>
        <p:spPr>
          <a:xfrm>
            <a:off x="6480900" y="1475"/>
            <a:ext cx="26631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236"/>
          <p:cNvSpPr txBox="1"/>
          <p:nvPr/>
        </p:nvSpPr>
        <p:spPr>
          <a:xfrm>
            <a:off x="7100550" y="1032750"/>
            <a:ext cx="1342500" cy="615600"/>
          </a:xfrm>
          <a:prstGeom prst="rect">
            <a:avLst/>
          </a:prstGeom>
          <a:noFill/>
          <a:ln>
            <a:noFill/>
          </a:ln>
        </p:spPr>
        <p:txBody>
          <a:bodyPr anchorCtr="0" anchor="t" bIns="91425" lIns="0" spcFirstLastPara="1" rIns="91425" wrap="square" tIns="91425">
            <a:spAutoFit/>
          </a:bodyPr>
          <a:lstStyle/>
          <a:p>
            <a:pPr indent="0" lvl="0" marL="0" rtl="0" algn="ctr">
              <a:spcBef>
                <a:spcPts val="0"/>
              </a:spcBef>
              <a:spcAft>
                <a:spcPts val="0"/>
              </a:spcAft>
              <a:buNone/>
            </a:pPr>
            <a:r>
              <a:rPr lang="en">
                <a:solidFill>
                  <a:schemeClr val="accent2"/>
                </a:solidFill>
                <a:latin typeface="Inter"/>
                <a:ea typeface="Inter"/>
                <a:cs typeface="Inter"/>
                <a:sym typeface="Inter"/>
              </a:rPr>
              <a:t>Customers </a:t>
            </a:r>
            <a:br>
              <a:rPr lang="en">
                <a:solidFill>
                  <a:schemeClr val="accent2"/>
                </a:solidFill>
                <a:latin typeface="Inter"/>
                <a:ea typeface="Inter"/>
                <a:cs typeface="Inter"/>
                <a:sym typeface="Inter"/>
              </a:rPr>
            </a:br>
            <a:r>
              <a:rPr lang="en">
                <a:solidFill>
                  <a:schemeClr val="accent2"/>
                </a:solidFill>
                <a:latin typeface="Inter"/>
                <a:ea typeface="Inter"/>
                <a:cs typeface="Inter"/>
                <a:sym typeface="Inter"/>
              </a:rPr>
              <a:t>Served</a:t>
            </a:r>
            <a:endParaRPr>
              <a:solidFill>
                <a:schemeClr val="accent2"/>
              </a:solidFill>
              <a:latin typeface="Inter"/>
              <a:ea typeface="Inter"/>
              <a:cs typeface="Inter"/>
              <a:sym typeface="Inter"/>
            </a:endParaRPr>
          </a:p>
        </p:txBody>
      </p:sp>
      <p:sp>
        <p:nvSpPr>
          <p:cNvPr id="1900" name="Google Shape;1900;p236"/>
          <p:cNvSpPr txBox="1"/>
          <p:nvPr/>
        </p:nvSpPr>
        <p:spPr>
          <a:xfrm>
            <a:off x="7182400" y="448750"/>
            <a:ext cx="1342500" cy="738900"/>
          </a:xfrm>
          <a:prstGeom prst="rect">
            <a:avLst/>
          </a:prstGeom>
          <a:noFill/>
          <a:ln>
            <a:noFill/>
          </a:ln>
        </p:spPr>
        <p:txBody>
          <a:bodyPr anchorCtr="0" anchor="t" bIns="91425" lIns="0" spcFirstLastPara="1" rIns="91425" wrap="square" tIns="91425">
            <a:spAutoFit/>
          </a:bodyPr>
          <a:lstStyle/>
          <a:p>
            <a:pPr indent="0" lvl="0" marL="0" rtl="0" algn="ctr">
              <a:spcBef>
                <a:spcPts val="0"/>
              </a:spcBef>
              <a:spcAft>
                <a:spcPts val="0"/>
              </a:spcAft>
              <a:buNone/>
            </a:pPr>
            <a:r>
              <a:rPr b="1" lang="en" sz="3600">
                <a:solidFill>
                  <a:schemeClr val="dk2"/>
                </a:solidFill>
                <a:latin typeface="Inter"/>
                <a:ea typeface="Inter"/>
                <a:cs typeface="Inter"/>
                <a:sym typeface="Inter"/>
              </a:rPr>
              <a:t>5M+</a:t>
            </a:r>
            <a:endParaRPr b="1" sz="3600">
              <a:solidFill>
                <a:schemeClr val="dk2"/>
              </a:solidFill>
              <a:latin typeface="Inter"/>
              <a:ea typeface="Inter"/>
              <a:cs typeface="Inter"/>
              <a:sym typeface="Inter"/>
            </a:endParaRPr>
          </a:p>
        </p:txBody>
      </p:sp>
      <p:sp>
        <p:nvSpPr>
          <p:cNvPr id="1901" name="Google Shape;1901;p236"/>
          <p:cNvSpPr txBox="1"/>
          <p:nvPr/>
        </p:nvSpPr>
        <p:spPr>
          <a:xfrm>
            <a:off x="7100550" y="2557425"/>
            <a:ext cx="1342500" cy="615600"/>
          </a:xfrm>
          <a:prstGeom prst="rect">
            <a:avLst/>
          </a:prstGeom>
          <a:noFill/>
          <a:ln>
            <a:noFill/>
          </a:ln>
        </p:spPr>
        <p:txBody>
          <a:bodyPr anchorCtr="0" anchor="t" bIns="91425" lIns="0" spcFirstLastPara="1" rIns="91425" wrap="square" tIns="91425">
            <a:spAutoFit/>
          </a:bodyPr>
          <a:lstStyle/>
          <a:p>
            <a:pPr indent="0" lvl="0" marL="0" rtl="0" algn="ctr">
              <a:spcBef>
                <a:spcPts val="0"/>
              </a:spcBef>
              <a:spcAft>
                <a:spcPts val="0"/>
              </a:spcAft>
              <a:buNone/>
            </a:pPr>
            <a:r>
              <a:rPr lang="en">
                <a:solidFill>
                  <a:schemeClr val="accent2"/>
                </a:solidFill>
                <a:latin typeface="Inter"/>
                <a:ea typeface="Inter"/>
                <a:cs typeface="Inter"/>
                <a:sym typeface="Inter"/>
              </a:rPr>
              <a:t>First Call</a:t>
            </a:r>
            <a:endParaRPr>
              <a:solidFill>
                <a:schemeClr val="accent2"/>
              </a:solidFill>
              <a:latin typeface="Inter"/>
              <a:ea typeface="Inter"/>
              <a:cs typeface="Inter"/>
              <a:sym typeface="Inter"/>
            </a:endParaRPr>
          </a:p>
          <a:p>
            <a:pPr indent="0" lvl="0" marL="0" rtl="0" algn="ctr">
              <a:spcBef>
                <a:spcPts val="0"/>
              </a:spcBef>
              <a:spcAft>
                <a:spcPts val="0"/>
              </a:spcAft>
              <a:buNone/>
            </a:pPr>
            <a:r>
              <a:rPr lang="en">
                <a:solidFill>
                  <a:schemeClr val="accent2"/>
                </a:solidFill>
                <a:latin typeface="Inter"/>
                <a:ea typeface="Inter"/>
                <a:cs typeface="Inter"/>
                <a:sym typeface="Inter"/>
              </a:rPr>
              <a:t>Resolution</a:t>
            </a:r>
            <a:endParaRPr>
              <a:solidFill>
                <a:schemeClr val="accent2"/>
              </a:solidFill>
              <a:latin typeface="Inter"/>
              <a:ea typeface="Inter"/>
              <a:cs typeface="Inter"/>
              <a:sym typeface="Inter"/>
            </a:endParaRPr>
          </a:p>
        </p:txBody>
      </p:sp>
      <p:sp>
        <p:nvSpPr>
          <p:cNvPr id="1902" name="Google Shape;1902;p236"/>
          <p:cNvSpPr txBox="1"/>
          <p:nvPr/>
        </p:nvSpPr>
        <p:spPr>
          <a:xfrm>
            <a:off x="7182400" y="1945538"/>
            <a:ext cx="1342500" cy="738900"/>
          </a:xfrm>
          <a:prstGeom prst="rect">
            <a:avLst/>
          </a:prstGeom>
          <a:noFill/>
          <a:ln>
            <a:noFill/>
          </a:ln>
        </p:spPr>
        <p:txBody>
          <a:bodyPr anchorCtr="0" anchor="t" bIns="91425" lIns="0" spcFirstLastPara="1" rIns="91425" wrap="square" tIns="91425">
            <a:spAutoFit/>
          </a:bodyPr>
          <a:lstStyle/>
          <a:p>
            <a:pPr indent="0" lvl="0" marL="0" rtl="0" algn="ctr">
              <a:spcBef>
                <a:spcPts val="0"/>
              </a:spcBef>
              <a:spcAft>
                <a:spcPts val="0"/>
              </a:spcAft>
              <a:buNone/>
            </a:pPr>
            <a:r>
              <a:rPr b="1" lang="en" sz="3600">
                <a:solidFill>
                  <a:schemeClr val="dk2"/>
                </a:solidFill>
                <a:latin typeface="Inter"/>
                <a:ea typeface="Inter"/>
                <a:cs typeface="Inter"/>
                <a:sym typeface="Inter"/>
              </a:rPr>
              <a:t>96%</a:t>
            </a:r>
            <a:endParaRPr b="1" sz="3600">
              <a:solidFill>
                <a:schemeClr val="dk2"/>
              </a:solidFill>
              <a:latin typeface="Inter"/>
              <a:ea typeface="Inter"/>
              <a:cs typeface="Inter"/>
              <a:sym typeface="Inter"/>
            </a:endParaRPr>
          </a:p>
        </p:txBody>
      </p:sp>
      <p:sp>
        <p:nvSpPr>
          <p:cNvPr id="1903" name="Google Shape;1903;p236"/>
          <p:cNvSpPr txBox="1"/>
          <p:nvPr/>
        </p:nvSpPr>
        <p:spPr>
          <a:xfrm>
            <a:off x="7182400" y="3442350"/>
            <a:ext cx="1342500" cy="738900"/>
          </a:xfrm>
          <a:prstGeom prst="rect">
            <a:avLst/>
          </a:prstGeom>
          <a:noFill/>
          <a:ln>
            <a:noFill/>
          </a:ln>
        </p:spPr>
        <p:txBody>
          <a:bodyPr anchorCtr="0" anchor="t" bIns="91425" lIns="0" spcFirstLastPara="1" rIns="91425" wrap="square" tIns="91425">
            <a:spAutoFit/>
          </a:bodyPr>
          <a:lstStyle/>
          <a:p>
            <a:pPr indent="0" lvl="0" marL="0" rtl="0" algn="ctr">
              <a:spcBef>
                <a:spcPts val="0"/>
              </a:spcBef>
              <a:spcAft>
                <a:spcPts val="0"/>
              </a:spcAft>
              <a:buNone/>
            </a:pPr>
            <a:r>
              <a:rPr b="1" lang="en" sz="3600">
                <a:solidFill>
                  <a:schemeClr val="dk2"/>
                </a:solidFill>
                <a:latin typeface="Inter"/>
                <a:ea typeface="Inter"/>
                <a:cs typeface="Inter"/>
                <a:sym typeface="Inter"/>
              </a:rPr>
              <a:t>93%</a:t>
            </a:r>
            <a:endParaRPr b="1" sz="3600">
              <a:solidFill>
                <a:schemeClr val="dk2"/>
              </a:solidFill>
              <a:latin typeface="Inter"/>
              <a:ea typeface="Inter"/>
              <a:cs typeface="Inter"/>
              <a:sym typeface="Inter"/>
            </a:endParaRPr>
          </a:p>
        </p:txBody>
      </p:sp>
      <p:sp>
        <p:nvSpPr>
          <p:cNvPr id="1904" name="Google Shape;1904;p236"/>
          <p:cNvSpPr txBox="1"/>
          <p:nvPr/>
        </p:nvSpPr>
        <p:spPr>
          <a:xfrm>
            <a:off x="7182400" y="4082100"/>
            <a:ext cx="1342500" cy="615600"/>
          </a:xfrm>
          <a:prstGeom prst="rect">
            <a:avLst/>
          </a:prstGeom>
          <a:noFill/>
          <a:ln>
            <a:noFill/>
          </a:ln>
        </p:spPr>
        <p:txBody>
          <a:bodyPr anchorCtr="0" anchor="t" bIns="91425" lIns="0" spcFirstLastPara="1" rIns="91425" wrap="square" tIns="91425">
            <a:spAutoFit/>
          </a:bodyPr>
          <a:lstStyle/>
          <a:p>
            <a:pPr indent="0" lvl="0" marL="0" rtl="0" algn="ctr">
              <a:spcBef>
                <a:spcPts val="0"/>
              </a:spcBef>
              <a:spcAft>
                <a:spcPts val="0"/>
              </a:spcAft>
              <a:buNone/>
            </a:pPr>
            <a:r>
              <a:rPr lang="en">
                <a:solidFill>
                  <a:schemeClr val="accent2"/>
                </a:solidFill>
                <a:latin typeface="Inter"/>
                <a:ea typeface="Inter"/>
                <a:cs typeface="Inter"/>
                <a:sym typeface="Inter"/>
              </a:rPr>
              <a:t>Customer</a:t>
            </a:r>
            <a:endParaRPr>
              <a:solidFill>
                <a:schemeClr val="accent2"/>
              </a:solidFill>
              <a:latin typeface="Inter"/>
              <a:ea typeface="Inter"/>
              <a:cs typeface="Inter"/>
              <a:sym typeface="Inter"/>
            </a:endParaRPr>
          </a:p>
          <a:p>
            <a:pPr indent="0" lvl="0" marL="0" rtl="0" algn="ctr">
              <a:spcBef>
                <a:spcPts val="0"/>
              </a:spcBef>
              <a:spcAft>
                <a:spcPts val="0"/>
              </a:spcAft>
              <a:buNone/>
            </a:pPr>
            <a:r>
              <a:rPr lang="en">
                <a:solidFill>
                  <a:schemeClr val="accent2"/>
                </a:solidFill>
                <a:latin typeface="Inter"/>
                <a:ea typeface="Inter"/>
                <a:cs typeface="Inter"/>
                <a:sym typeface="Inter"/>
              </a:rPr>
              <a:t>Satisfaction</a:t>
            </a:r>
            <a:endParaRPr>
              <a:solidFill>
                <a:schemeClr val="accent2"/>
              </a:solidFill>
              <a:latin typeface="Inter"/>
              <a:ea typeface="Inter"/>
              <a:cs typeface="Inter"/>
              <a:sym typeface="Inter"/>
            </a:endParaRPr>
          </a:p>
        </p:txBody>
      </p:sp>
      <p:pic>
        <p:nvPicPr>
          <p:cNvPr id="1905" name="Google Shape;1905;p236"/>
          <p:cNvPicPr preferRelativeResize="0"/>
          <p:nvPr/>
        </p:nvPicPr>
        <p:blipFill rotWithShape="1">
          <a:blip r:embed="rId3">
            <a:alphaModFix/>
          </a:blip>
          <a:srcRect b="0" l="0" r="0" t="0"/>
          <a:stretch/>
        </p:blipFill>
        <p:spPr>
          <a:xfrm>
            <a:off x="430850" y="1239807"/>
            <a:ext cx="571500" cy="571500"/>
          </a:xfrm>
          <a:prstGeom prst="rect">
            <a:avLst/>
          </a:prstGeom>
          <a:noFill/>
          <a:ln>
            <a:noFill/>
          </a:ln>
        </p:spPr>
      </p:pic>
      <p:pic>
        <p:nvPicPr>
          <p:cNvPr id="1906" name="Google Shape;1906;p236"/>
          <p:cNvPicPr preferRelativeResize="0"/>
          <p:nvPr/>
        </p:nvPicPr>
        <p:blipFill>
          <a:blip r:embed="rId4">
            <a:alphaModFix/>
          </a:blip>
          <a:stretch>
            <a:fillRect/>
          </a:stretch>
        </p:blipFill>
        <p:spPr>
          <a:xfrm>
            <a:off x="430850" y="2177213"/>
            <a:ext cx="571500" cy="571500"/>
          </a:xfrm>
          <a:prstGeom prst="rect">
            <a:avLst/>
          </a:prstGeom>
          <a:noFill/>
          <a:ln>
            <a:noFill/>
          </a:ln>
        </p:spPr>
      </p:pic>
      <p:pic>
        <p:nvPicPr>
          <p:cNvPr id="1907" name="Google Shape;1907;p236"/>
          <p:cNvPicPr preferRelativeResize="0"/>
          <p:nvPr/>
        </p:nvPicPr>
        <p:blipFill rotWithShape="1">
          <a:blip r:embed="rId5">
            <a:alphaModFix/>
          </a:blip>
          <a:srcRect b="0" l="0" r="0" t="0"/>
          <a:stretch/>
        </p:blipFill>
        <p:spPr>
          <a:xfrm>
            <a:off x="430850" y="3080800"/>
            <a:ext cx="571500" cy="571500"/>
          </a:xfrm>
          <a:prstGeom prst="rect">
            <a:avLst/>
          </a:prstGeom>
          <a:noFill/>
          <a:ln>
            <a:noFill/>
          </a:ln>
        </p:spPr>
      </p:pic>
      <p:pic>
        <p:nvPicPr>
          <p:cNvPr id="1908" name="Google Shape;1908;p236"/>
          <p:cNvPicPr preferRelativeResize="0"/>
          <p:nvPr/>
        </p:nvPicPr>
        <p:blipFill rotWithShape="1">
          <a:blip r:embed="rId6">
            <a:alphaModFix/>
          </a:blip>
          <a:srcRect b="0" l="0" r="0" t="0"/>
          <a:stretch/>
        </p:blipFill>
        <p:spPr>
          <a:xfrm>
            <a:off x="503350" y="4009575"/>
            <a:ext cx="426500" cy="426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12" name="Shape 1912"/>
        <p:cNvGrpSpPr/>
        <p:nvPr/>
      </p:nvGrpSpPr>
      <p:grpSpPr>
        <a:xfrm>
          <a:off x="0" y="0"/>
          <a:ext cx="0" cy="0"/>
          <a:chOff x="0" y="0"/>
          <a:chExt cx="0" cy="0"/>
        </a:xfrm>
      </p:grpSpPr>
      <p:pic>
        <p:nvPicPr>
          <p:cNvPr id="1913" name="Google Shape;1913;p237"/>
          <p:cNvPicPr preferRelativeResize="0"/>
          <p:nvPr/>
        </p:nvPicPr>
        <p:blipFill rotWithShape="1">
          <a:blip r:embed="rId3">
            <a:alphaModFix/>
          </a:blip>
          <a:srcRect b="0" l="0" r="0" t="0"/>
          <a:stretch/>
        </p:blipFill>
        <p:spPr>
          <a:xfrm>
            <a:off x="-83650" y="1834601"/>
            <a:ext cx="4698337" cy="1594400"/>
          </a:xfrm>
          <a:prstGeom prst="rect">
            <a:avLst/>
          </a:prstGeom>
          <a:noFill/>
          <a:ln>
            <a:noFill/>
          </a:ln>
        </p:spPr>
      </p:pic>
      <p:sp>
        <p:nvSpPr>
          <p:cNvPr id="1914" name="Google Shape;1914;p237"/>
          <p:cNvSpPr txBox="1"/>
          <p:nvPr/>
        </p:nvSpPr>
        <p:spPr>
          <a:xfrm>
            <a:off x="4590800" y="1714500"/>
            <a:ext cx="1977900" cy="96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300">
                <a:solidFill>
                  <a:schemeClr val="dk1"/>
                </a:solidFill>
                <a:latin typeface="Inter"/>
                <a:ea typeface="Inter"/>
                <a:cs typeface="Inter"/>
                <a:sym typeface="Inter"/>
              </a:rPr>
              <a:t>Marketplace</a:t>
            </a:r>
            <a:endParaRPr b="1" sz="13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A single location to buy all your </a:t>
            </a:r>
            <a:r>
              <a:rPr lang="en" sz="1100">
                <a:solidFill>
                  <a:schemeClr val="dk1"/>
                </a:solidFill>
                <a:latin typeface="Inter ExtraLight"/>
                <a:ea typeface="Inter ExtraLight"/>
                <a:cs typeface="Inter ExtraLight"/>
                <a:sym typeface="Inter ExtraLight"/>
              </a:rPr>
              <a:t>applications from an industry-leading catalog</a:t>
            </a:r>
            <a:endParaRPr sz="1100">
              <a:solidFill>
                <a:schemeClr val="dk1"/>
              </a:solidFill>
              <a:latin typeface="Inter ExtraLight"/>
              <a:ea typeface="Inter ExtraLight"/>
              <a:cs typeface="Inter ExtraLight"/>
              <a:sym typeface="Inter ExtraLight"/>
            </a:endParaRPr>
          </a:p>
        </p:txBody>
      </p:sp>
      <p:sp>
        <p:nvSpPr>
          <p:cNvPr id="1915" name="Google Shape;1915;p237"/>
          <p:cNvSpPr txBox="1"/>
          <p:nvPr/>
        </p:nvSpPr>
        <p:spPr>
          <a:xfrm>
            <a:off x="7043300" y="1714500"/>
            <a:ext cx="1945800" cy="832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300">
                <a:solidFill>
                  <a:schemeClr val="dk1"/>
                </a:solidFill>
                <a:latin typeface="Inter"/>
                <a:ea typeface="Inter"/>
                <a:cs typeface="Inter"/>
                <a:sym typeface="Inter"/>
              </a:rPr>
              <a:t>Spend Management</a:t>
            </a:r>
            <a:endParaRPr b="1" sz="13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Save time with a single location to manage and pay subscriptions </a:t>
            </a:r>
            <a:endParaRPr sz="1100">
              <a:solidFill>
                <a:schemeClr val="dk1"/>
              </a:solidFill>
              <a:latin typeface="Inter ExtraLight"/>
              <a:ea typeface="Inter ExtraLight"/>
              <a:cs typeface="Inter ExtraLight"/>
              <a:sym typeface="Inter ExtraLight"/>
            </a:endParaRPr>
          </a:p>
        </p:txBody>
      </p:sp>
      <p:sp>
        <p:nvSpPr>
          <p:cNvPr id="1916" name="Google Shape;1916;p237"/>
          <p:cNvSpPr txBox="1"/>
          <p:nvPr/>
        </p:nvSpPr>
        <p:spPr>
          <a:xfrm>
            <a:off x="4590800" y="3046075"/>
            <a:ext cx="2157000" cy="832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300">
                <a:solidFill>
                  <a:schemeClr val="dk1"/>
                </a:solidFill>
                <a:latin typeface="Inter"/>
                <a:ea typeface="Inter"/>
                <a:cs typeface="Inter"/>
                <a:sym typeface="Inter"/>
              </a:rPr>
              <a:t>Workforce Identity</a:t>
            </a:r>
            <a:endParaRPr b="1" sz="13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Reduce IT costs with automated onboarding, centralized access and secure authentication with SSO</a:t>
            </a:r>
            <a:endParaRPr sz="1100">
              <a:solidFill>
                <a:schemeClr val="dk1"/>
              </a:solidFill>
              <a:latin typeface="Inter ExtraLight"/>
              <a:ea typeface="Inter ExtraLight"/>
              <a:cs typeface="Inter ExtraLight"/>
              <a:sym typeface="Inter ExtraLight"/>
            </a:endParaRPr>
          </a:p>
        </p:txBody>
      </p:sp>
      <p:sp>
        <p:nvSpPr>
          <p:cNvPr id="1917" name="Google Shape;1917;p237"/>
          <p:cNvSpPr txBox="1"/>
          <p:nvPr/>
        </p:nvSpPr>
        <p:spPr>
          <a:xfrm>
            <a:off x="7043300" y="3046075"/>
            <a:ext cx="1945800" cy="96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300">
                <a:solidFill>
                  <a:schemeClr val="dk1"/>
                </a:solidFill>
                <a:latin typeface="Inter"/>
                <a:ea typeface="Inter"/>
                <a:cs typeface="Inter"/>
                <a:sym typeface="Inter"/>
              </a:rPr>
              <a:t>Data Management</a:t>
            </a:r>
            <a:endParaRPr b="1" sz="1300">
              <a:solidFill>
                <a:schemeClr val="dk1"/>
              </a:solidFill>
              <a:latin typeface="Inter"/>
              <a:ea typeface="Inter"/>
              <a:cs typeface="Inter"/>
              <a:sym typeface="Inter"/>
            </a:endParaRPr>
          </a:p>
          <a:p>
            <a:pPr indent="0" lvl="0" marL="0" rtl="0" algn="l">
              <a:spcBef>
                <a:spcPts val="0"/>
              </a:spcBef>
              <a:spcAft>
                <a:spcPts val="0"/>
              </a:spcAft>
              <a:buNone/>
            </a:pPr>
            <a:r>
              <a:rPr lang="en" sz="1100">
                <a:solidFill>
                  <a:schemeClr val="dk1"/>
                </a:solidFill>
                <a:latin typeface="Inter ExtraLight"/>
                <a:ea typeface="Inter ExtraLight"/>
                <a:cs typeface="Inter ExtraLight"/>
                <a:sym typeface="Inter ExtraLight"/>
              </a:rPr>
              <a:t>Gain insights into application spend and usage to drive smarter business decisions</a:t>
            </a:r>
            <a:endParaRPr sz="1100">
              <a:solidFill>
                <a:schemeClr val="dk1"/>
              </a:solidFill>
              <a:latin typeface="Inter ExtraLight"/>
              <a:ea typeface="Inter ExtraLight"/>
              <a:cs typeface="Inter ExtraLight"/>
              <a:sym typeface="Inter ExtraLight"/>
            </a:endParaRPr>
          </a:p>
          <a:p>
            <a:pPr indent="0" lvl="0" marL="0" rtl="0" algn="l">
              <a:spcBef>
                <a:spcPts val="0"/>
              </a:spcBef>
              <a:spcAft>
                <a:spcPts val="0"/>
              </a:spcAft>
              <a:buNone/>
            </a:pPr>
            <a:r>
              <a:t/>
            </a:r>
            <a:endParaRPr sz="1100">
              <a:solidFill>
                <a:schemeClr val="dk1"/>
              </a:solidFill>
              <a:latin typeface="Inter ExtraLight"/>
              <a:ea typeface="Inter ExtraLight"/>
              <a:cs typeface="Inter ExtraLight"/>
              <a:sym typeface="Inter ExtraLight"/>
            </a:endParaRPr>
          </a:p>
        </p:txBody>
      </p:sp>
      <p:pic>
        <p:nvPicPr>
          <p:cNvPr id="1918" name="Google Shape;1918;p237"/>
          <p:cNvPicPr preferRelativeResize="0"/>
          <p:nvPr/>
        </p:nvPicPr>
        <p:blipFill rotWithShape="1">
          <a:blip r:embed="rId4">
            <a:alphaModFix/>
          </a:blip>
          <a:srcRect b="0" l="0" r="0" t="0"/>
          <a:stretch/>
        </p:blipFill>
        <p:spPr>
          <a:xfrm>
            <a:off x="4179575" y="1776000"/>
            <a:ext cx="393600" cy="393600"/>
          </a:xfrm>
          <a:prstGeom prst="rect">
            <a:avLst/>
          </a:prstGeom>
          <a:noFill/>
          <a:ln>
            <a:noFill/>
          </a:ln>
        </p:spPr>
      </p:pic>
      <p:pic>
        <p:nvPicPr>
          <p:cNvPr id="1919" name="Google Shape;1919;p237"/>
          <p:cNvPicPr preferRelativeResize="0"/>
          <p:nvPr/>
        </p:nvPicPr>
        <p:blipFill rotWithShape="1">
          <a:blip r:embed="rId5">
            <a:alphaModFix/>
          </a:blip>
          <a:srcRect b="0" l="0" r="0" t="0"/>
          <a:stretch/>
        </p:blipFill>
        <p:spPr>
          <a:xfrm>
            <a:off x="4179575" y="3170575"/>
            <a:ext cx="393600" cy="393600"/>
          </a:xfrm>
          <a:prstGeom prst="rect">
            <a:avLst/>
          </a:prstGeom>
          <a:noFill/>
          <a:ln>
            <a:noFill/>
          </a:ln>
        </p:spPr>
      </p:pic>
      <p:pic>
        <p:nvPicPr>
          <p:cNvPr id="1920" name="Google Shape;1920;p237"/>
          <p:cNvPicPr preferRelativeResize="0"/>
          <p:nvPr/>
        </p:nvPicPr>
        <p:blipFill rotWithShape="1">
          <a:blip r:embed="rId6">
            <a:alphaModFix/>
          </a:blip>
          <a:srcRect b="0" l="0" r="0" t="0"/>
          <a:stretch/>
        </p:blipFill>
        <p:spPr>
          <a:xfrm>
            <a:off x="6649700" y="1776000"/>
            <a:ext cx="393600" cy="393600"/>
          </a:xfrm>
          <a:prstGeom prst="rect">
            <a:avLst/>
          </a:prstGeom>
          <a:noFill/>
          <a:ln>
            <a:noFill/>
          </a:ln>
        </p:spPr>
      </p:pic>
      <p:pic>
        <p:nvPicPr>
          <p:cNvPr id="1921" name="Google Shape;1921;p237"/>
          <p:cNvPicPr preferRelativeResize="0"/>
          <p:nvPr/>
        </p:nvPicPr>
        <p:blipFill rotWithShape="1">
          <a:blip r:embed="rId7">
            <a:alphaModFix/>
          </a:blip>
          <a:srcRect b="0" l="0" r="0" t="0"/>
          <a:stretch/>
        </p:blipFill>
        <p:spPr>
          <a:xfrm>
            <a:off x="6649700" y="3170575"/>
            <a:ext cx="393600" cy="393600"/>
          </a:xfrm>
          <a:prstGeom prst="rect">
            <a:avLst/>
          </a:prstGeom>
          <a:noFill/>
          <a:ln>
            <a:noFill/>
          </a:ln>
        </p:spPr>
      </p:pic>
      <p:sp>
        <p:nvSpPr>
          <p:cNvPr id="1922" name="Google Shape;1922;p237"/>
          <p:cNvSpPr txBox="1"/>
          <p:nvPr>
            <p:ph idx="4294967295" type="title"/>
          </p:nvPr>
        </p:nvSpPr>
        <p:spPr>
          <a:xfrm>
            <a:off x="457200" y="480275"/>
            <a:ext cx="76308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Gain full </a:t>
            </a:r>
            <a:r>
              <a:rPr lang="en"/>
              <a:t>visibility</a:t>
            </a:r>
            <a:r>
              <a:rPr lang="en"/>
              <a:t> and control over your </a:t>
            </a:r>
            <a:r>
              <a:rPr lang="en"/>
              <a:t>SaaS </a:t>
            </a:r>
            <a:r>
              <a:rPr lang="en"/>
              <a:t>portfolio</a:t>
            </a:r>
            <a:endParaRPr/>
          </a:p>
        </p:txBody>
      </p:sp>
      <p:sp>
        <p:nvSpPr>
          <p:cNvPr id="1923" name="Google Shape;1923;p237"/>
          <p:cNvSpPr txBox="1"/>
          <p:nvPr/>
        </p:nvSpPr>
        <p:spPr>
          <a:xfrm>
            <a:off x="457200" y="997725"/>
            <a:ext cx="8575200" cy="384900"/>
          </a:xfrm>
          <a:prstGeom prst="rect">
            <a:avLst/>
          </a:prstGeom>
          <a:noFill/>
          <a:ln>
            <a:noFill/>
          </a:ln>
        </p:spPr>
        <p:txBody>
          <a:bodyPr anchorCtr="0" anchor="t" bIns="91425" lIns="0" spcFirstLastPara="1" rIns="91425" wrap="square" tIns="91425">
            <a:spAutoFit/>
          </a:bodyPr>
          <a:lstStyle/>
          <a:p>
            <a:pPr indent="0" lvl="0" marL="0" rtl="0" algn="ctr">
              <a:spcBef>
                <a:spcPts val="0"/>
              </a:spcBef>
              <a:spcAft>
                <a:spcPts val="0"/>
              </a:spcAft>
              <a:buNone/>
            </a:pPr>
            <a:r>
              <a:rPr lang="en" sz="1300">
                <a:solidFill>
                  <a:schemeClr val="dk1"/>
                </a:solidFill>
                <a:latin typeface="Inter ExtraLight"/>
                <a:ea typeface="Inter ExtraLight"/>
                <a:cs typeface="Inter ExtraLight"/>
                <a:sym typeface="Inter ExtraLight"/>
              </a:rPr>
              <a:t>Cut costs and save time with our subscription management tools</a:t>
            </a:r>
            <a:endParaRPr sz="1300">
              <a:solidFill>
                <a:schemeClr val="dk1"/>
              </a:solidFill>
              <a:latin typeface="Inter ExtraLight"/>
              <a:ea typeface="Inter ExtraLight"/>
              <a:cs typeface="Inter ExtraLight"/>
              <a:sym typeface="Inter Extra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7" name="Shape 1927"/>
        <p:cNvGrpSpPr/>
        <p:nvPr/>
      </p:nvGrpSpPr>
      <p:grpSpPr>
        <a:xfrm>
          <a:off x="0" y="0"/>
          <a:ext cx="0" cy="0"/>
          <a:chOff x="0" y="0"/>
          <a:chExt cx="0" cy="0"/>
        </a:xfrm>
      </p:grpSpPr>
      <p:sp>
        <p:nvSpPr>
          <p:cNvPr id="1928" name="Google Shape;1928;p23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929" name="Google Shape;1929;p238"/>
          <p:cNvSpPr txBox="1"/>
          <p:nvPr/>
        </p:nvSpPr>
        <p:spPr>
          <a:xfrm>
            <a:off x="432625" y="1439850"/>
            <a:ext cx="7510200" cy="30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lt1"/>
                </a:solidFill>
                <a:latin typeface="Inter"/>
                <a:ea typeface="Inter"/>
                <a:cs typeface="Inter"/>
                <a:sym typeface="Inter"/>
              </a:rPr>
              <a:t>Challenges</a:t>
            </a:r>
            <a:endParaRPr sz="1200">
              <a:solidFill>
                <a:schemeClr val="lt1"/>
              </a:solidFill>
              <a:latin typeface="Inter ExtraLight"/>
              <a:ea typeface="Inter ExtraLight"/>
              <a:cs typeface="Inter ExtraLight"/>
              <a:sym typeface="Inter ExtraLight"/>
            </a:endParaRPr>
          </a:p>
          <a:p>
            <a:pPr indent="-298450" lvl="0" marL="457200" rtl="0" algn="l">
              <a:lnSpc>
                <a:spcPct val="115000"/>
              </a:lnSpc>
              <a:spcBef>
                <a:spcPts val="0"/>
              </a:spcBef>
              <a:spcAft>
                <a:spcPts val="0"/>
              </a:spcAft>
              <a:buClr>
                <a:schemeClr val="lt1"/>
              </a:buClr>
              <a:buSzPts val="1100"/>
              <a:buFont typeface="Inter ExtraLight"/>
              <a:buChar char="●"/>
            </a:pPr>
            <a:r>
              <a:rPr lang="en" sz="1100">
                <a:solidFill>
                  <a:schemeClr val="lt1"/>
                </a:solidFill>
                <a:latin typeface="Inter ExtraLight"/>
                <a:ea typeface="Inter ExtraLight"/>
                <a:cs typeface="Inter ExtraLight"/>
                <a:sym typeface="Inter ExtraLight"/>
              </a:rPr>
              <a:t>Time-consuming, manual processes for reviewing and tracking cloud software subscriptions across 150+ community programs with distinct contracts.</a:t>
            </a:r>
            <a:endParaRPr sz="1100">
              <a:solidFill>
                <a:schemeClr val="lt1"/>
              </a:solidFill>
              <a:latin typeface="Inter ExtraLight"/>
              <a:ea typeface="Inter ExtraLight"/>
              <a:cs typeface="Inter ExtraLight"/>
              <a:sym typeface="Inter ExtraLight"/>
            </a:endParaRPr>
          </a:p>
          <a:p>
            <a:pPr indent="-298450" lvl="0" marL="457200" rtl="0" algn="l">
              <a:lnSpc>
                <a:spcPct val="115000"/>
              </a:lnSpc>
              <a:spcBef>
                <a:spcPts val="0"/>
              </a:spcBef>
              <a:spcAft>
                <a:spcPts val="0"/>
              </a:spcAft>
              <a:buClr>
                <a:schemeClr val="lt1"/>
              </a:buClr>
              <a:buSzPts val="1100"/>
              <a:buFont typeface="Inter ExtraLight"/>
              <a:buChar char="●"/>
            </a:pPr>
            <a:r>
              <a:rPr lang="en" sz="1100">
                <a:solidFill>
                  <a:schemeClr val="lt1"/>
                </a:solidFill>
                <a:latin typeface="Inter ExtraLight"/>
                <a:ea typeface="Inter ExtraLight"/>
                <a:cs typeface="Inter ExtraLight"/>
                <a:sym typeface="Inter ExtraLight"/>
              </a:rPr>
              <a:t>Lack of visibility into cloud IT spending and limited ability to drill down into evolving program needs.</a:t>
            </a:r>
            <a:endParaRPr sz="1100">
              <a:solidFill>
                <a:schemeClr val="lt1"/>
              </a:solidFill>
              <a:latin typeface="Inter ExtraLight"/>
              <a:ea typeface="Inter ExtraLight"/>
              <a:cs typeface="Inter ExtraLight"/>
              <a:sym typeface="Inter ExtraLight"/>
            </a:endParaRPr>
          </a:p>
          <a:p>
            <a:pPr indent="-298450" lvl="0" marL="457200" rtl="0" algn="l">
              <a:lnSpc>
                <a:spcPct val="115000"/>
              </a:lnSpc>
              <a:spcBef>
                <a:spcPts val="0"/>
              </a:spcBef>
              <a:spcAft>
                <a:spcPts val="0"/>
              </a:spcAft>
              <a:buClr>
                <a:schemeClr val="lt1"/>
              </a:buClr>
              <a:buSzPts val="1100"/>
              <a:buFont typeface="Inter ExtraLight"/>
              <a:buChar char="●"/>
            </a:pPr>
            <a:r>
              <a:rPr lang="en" sz="1100">
                <a:solidFill>
                  <a:schemeClr val="lt1"/>
                </a:solidFill>
                <a:latin typeface="Inter ExtraLight"/>
                <a:ea typeface="Inter ExtraLight"/>
                <a:cs typeface="Inter ExtraLight"/>
                <a:sym typeface="Inter ExtraLight"/>
              </a:rPr>
              <a:t>Difficulty in predicting future cloud technology requirements.</a:t>
            </a:r>
            <a:endParaRPr sz="1100">
              <a:solidFill>
                <a:schemeClr val="lt1"/>
              </a:solidFill>
              <a:latin typeface="Inter ExtraLight"/>
              <a:ea typeface="Inter ExtraLight"/>
              <a:cs typeface="Inter ExtraLight"/>
              <a:sym typeface="Inter ExtraLight"/>
            </a:endParaRPr>
          </a:p>
          <a:p>
            <a:pPr indent="0" lvl="0" marL="0" rtl="0" algn="l">
              <a:lnSpc>
                <a:spcPct val="115000"/>
              </a:lnSpc>
              <a:spcBef>
                <a:spcPts val="0"/>
              </a:spcBef>
              <a:spcAft>
                <a:spcPts val="0"/>
              </a:spcAft>
              <a:buNone/>
            </a:pPr>
            <a:r>
              <a:t/>
            </a:r>
            <a:endParaRPr b="1" sz="1000">
              <a:solidFill>
                <a:schemeClr val="lt1"/>
              </a:solidFill>
              <a:latin typeface="Inter"/>
              <a:ea typeface="Inter"/>
              <a:cs typeface="Inter"/>
              <a:sym typeface="Inter"/>
            </a:endParaRPr>
          </a:p>
          <a:p>
            <a:pPr indent="0" lvl="0" marL="0" rtl="0" algn="l">
              <a:lnSpc>
                <a:spcPct val="115000"/>
              </a:lnSpc>
              <a:spcBef>
                <a:spcPts val="0"/>
              </a:spcBef>
              <a:spcAft>
                <a:spcPts val="0"/>
              </a:spcAft>
              <a:buNone/>
            </a:pPr>
            <a:r>
              <a:rPr b="1" lang="en" sz="1200">
                <a:solidFill>
                  <a:schemeClr val="lt1"/>
                </a:solidFill>
                <a:latin typeface="Inter"/>
                <a:ea typeface="Inter"/>
                <a:cs typeface="Inter"/>
                <a:sym typeface="Inter"/>
              </a:rPr>
              <a:t>Outcomes</a:t>
            </a:r>
            <a:endParaRPr b="1" sz="1200">
              <a:solidFill>
                <a:schemeClr val="lt1"/>
              </a:solidFill>
              <a:latin typeface="Inter"/>
              <a:ea typeface="Inter"/>
              <a:cs typeface="Inter"/>
              <a:sym typeface="Inter"/>
            </a:endParaRPr>
          </a:p>
          <a:p>
            <a:pPr indent="-298450" lvl="0" marL="457200" rtl="0" algn="l">
              <a:lnSpc>
                <a:spcPct val="115000"/>
              </a:lnSpc>
              <a:spcBef>
                <a:spcPts val="0"/>
              </a:spcBef>
              <a:spcAft>
                <a:spcPts val="0"/>
              </a:spcAft>
              <a:buClr>
                <a:schemeClr val="lt1"/>
              </a:buClr>
              <a:buSzPts val="1100"/>
              <a:buFont typeface="Inter ExtraLight"/>
              <a:buChar char="●"/>
            </a:pPr>
            <a:r>
              <a:rPr lang="en" sz="1100">
                <a:solidFill>
                  <a:schemeClr val="lt1"/>
                </a:solidFill>
                <a:latin typeface="Inter ExtraLight"/>
                <a:ea typeface="Inter ExtraLight"/>
                <a:cs typeface="Inter ExtraLight"/>
                <a:sym typeface="Inter ExtraLight"/>
              </a:rPr>
              <a:t>Shifted to proactive cloud planning and purchasing, aligning cloud solutions with strategic priorities.</a:t>
            </a:r>
            <a:endParaRPr sz="1100">
              <a:solidFill>
                <a:schemeClr val="lt1"/>
              </a:solidFill>
              <a:latin typeface="Inter ExtraLight"/>
              <a:ea typeface="Inter ExtraLight"/>
              <a:cs typeface="Inter ExtraLight"/>
              <a:sym typeface="Inter ExtraLight"/>
            </a:endParaRPr>
          </a:p>
          <a:p>
            <a:pPr indent="-298450" lvl="0" marL="457200" rtl="0" algn="l">
              <a:lnSpc>
                <a:spcPct val="115000"/>
              </a:lnSpc>
              <a:spcBef>
                <a:spcPts val="0"/>
              </a:spcBef>
              <a:spcAft>
                <a:spcPts val="0"/>
              </a:spcAft>
              <a:buClr>
                <a:schemeClr val="lt1"/>
              </a:buClr>
              <a:buSzPts val="1100"/>
              <a:buFont typeface="Inter ExtraLight"/>
              <a:buChar char="●"/>
            </a:pPr>
            <a:r>
              <a:rPr lang="en" sz="1100">
                <a:solidFill>
                  <a:schemeClr val="lt1"/>
                </a:solidFill>
                <a:latin typeface="Inter ExtraLight"/>
                <a:ea typeface="Inter ExtraLight"/>
                <a:cs typeface="Inter ExtraLight"/>
                <a:sym typeface="Inter ExtraLight"/>
              </a:rPr>
              <a:t>Gained expert guidance from a technology advisor and the AppDirect team, enabling quicker, more confident cloud technology decisions.</a:t>
            </a:r>
            <a:endParaRPr sz="1100">
              <a:solidFill>
                <a:schemeClr val="lt1"/>
              </a:solidFill>
              <a:latin typeface="Inter ExtraLight"/>
              <a:ea typeface="Inter ExtraLight"/>
              <a:cs typeface="Inter ExtraLight"/>
              <a:sym typeface="Inter ExtraLight"/>
            </a:endParaRPr>
          </a:p>
          <a:p>
            <a:pPr indent="-298450" lvl="0" marL="457200" rtl="0" algn="l">
              <a:lnSpc>
                <a:spcPct val="115000"/>
              </a:lnSpc>
              <a:spcBef>
                <a:spcPts val="0"/>
              </a:spcBef>
              <a:spcAft>
                <a:spcPts val="0"/>
              </a:spcAft>
              <a:buClr>
                <a:schemeClr val="lt1"/>
              </a:buClr>
              <a:buSzPts val="1100"/>
              <a:buFont typeface="Inter ExtraLight"/>
              <a:buChar char="●"/>
            </a:pPr>
            <a:r>
              <a:rPr lang="en" sz="1100">
                <a:solidFill>
                  <a:schemeClr val="lt1"/>
                </a:solidFill>
                <a:latin typeface="Inter ExtraLight"/>
                <a:ea typeface="Inter ExtraLight"/>
                <a:cs typeface="Inter ExtraLight"/>
                <a:sym typeface="Inter ExtraLight"/>
              </a:rPr>
              <a:t>Improved ability to anticipate cloud technology needs 6 to 12 months ahead, saving both time and money.</a:t>
            </a:r>
            <a:endParaRPr sz="1100">
              <a:solidFill>
                <a:schemeClr val="lt1"/>
              </a:solidFill>
              <a:latin typeface="Inter ExtraLight"/>
              <a:ea typeface="Inter ExtraLight"/>
              <a:cs typeface="Inter ExtraLight"/>
              <a:sym typeface="Inter ExtraLight"/>
            </a:endParaRPr>
          </a:p>
          <a:p>
            <a:pPr indent="-298450" lvl="0" marL="457200" rtl="0" algn="l">
              <a:lnSpc>
                <a:spcPct val="115000"/>
              </a:lnSpc>
              <a:spcBef>
                <a:spcPts val="0"/>
              </a:spcBef>
              <a:spcAft>
                <a:spcPts val="0"/>
              </a:spcAft>
              <a:buClr>
                <a:schemeClr val="lt1"/>
              </a:buClr>
              <a:buSzPts val="1100"/>
              <a:buFont typeface="Inter ExtraLight"/>
              <a:buChar char="●"/>
            </a:pPr>
            <a:r>
              <a:rPr lang="en" sz="1100">
                <a:solidFill>
                  <a:schemeClr val="lt1"/>
                </a:solidFill>
                <a:latin typeface="Inter ExtraLight"/>
                <a:ea typeface="Inter ExtraLight"/>
                <a:cs typeface="Inter ExtraLight"/>
                <a:sym typeface="Inter ExtraLight"/>
              </a:rPr>
              <a:t>Achieved enhanced ROI tracking for cloud technology spend, with detailed reporting through the AppDirect Procurement Marketplace.</a:t>
            </a:r>
            <a:endParaRPr sz="1100">
              <a:solidFill>
                <a:schemeClr val="lt1"/>
              </a:solidFill>
              <a:latin typeface="Inter ExtraLight"/>
              <a:ea typeface="Inter ExtraLight"/>
              <a:cs typeface="Inter ExtraLight"/>
              <a:sym typeface="Inter ExtraLight"/>
            </a:endParaRPr>
          </a:p>
        </p:txBody>
      </p:sp>
      <p:cxnSp>
        <p:nvCxnSpPr>
          <p:cNvPr id="1930" name="Google Shape;1930;p238"/>
          <p:cNvCxnSpPr/>
          <p:nvPr/>
        </p:nvCxnSpPr>
        <p:spPr>
          <a:xfrm>
            <a:off x="504584" y="1142875"/>
            <a:ext cx="3915000" cy="7500"/>
          </a:xfrm>
          <a:prstGeom prst="straightConnector1">
            <a:avLst/>
          </a:prstGeom>
          <a:noFill/>
          <a:ln cap="flat" cmpd="sng" w="38100">
            <a:solidFill>
              <a:schemeClr val="dk2"/>
            </a:solidFill>
            <a:prstDash val="solid"/>
            <a:round/>
            <a:headEnd len="med" w="med" type="none"/>
            <a:tailEnd len="med" w="med" type="none"/>
          </a:ln>
        </p:spPr>
      </p:cxnSp>
      <p:sp>
        <p:nvSpPr>
          <p:cNvPr id="1931" name="Google Shape;1931;p238"/>
          <p:cNvSpPr txBox="1"/>
          <p:nvPr/>
        </p:nvSpPr>
        <p:spPr>
          <a:xfrm>
            <a:off x="432625" y="425850"/>
            <a:ext cx="6492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FFFFFF"/>
                </a:solidFill>
                <a:latin typeface="Inter Light"/>
                <a:ea typeface="Inter Light"/>
                <a:cs typeface="Inter Light"/>
                <a:sym typeface="Inter Light"/>
              </a:rPr>
              <a:t>How AppDirect Helped BronxWorks Streamline Cloud </a:t>
            </a:r>
            <a:endParaRPr sz="1600">
              <a:solidFill>
                <a:srgbClr val="FFFFFF"/>
              </a:solidFill>
              <a:latin typeface="Inter Light"/>
              <a:ea typeface="Inter Light"/>
              <a:cs typeface="Inter Light"/>
              <a:sym typeface="Inter Light"/>
            </a:endParaRPr>
          </a:p>
          <a:p>
            <a:pPr indent="0" lvl="0" marL="0" rtl="0" algn="l">
              <a:spcBef>
                <a:spcPts val="0"/>
              </a:spcBef>
              <a:spcAft>
                <a:spcPts val="0"/>
              </a:spcAft>
              <a:buNone/>
            </a:pPr>
            <a:r>
              <a:rPr lang="en" sz="1600">
                <a:solidFill>
                  <a:srgbClr val="FFFFFF"/>
                </a:solidFill>
                <a:latin typeface="Inter Light"/>
                <a:ea typeface="Inter Light"/>
                <a:cs typeface="Inter Light"/>
                <a:sym typeface="Inter Light"/>
              </a:rPr>
              <a:t>Technology Management</a:t>
            </a:r>
            <a:endParaRPr sz="1600">
              <a:solidFill>
                <a:srgbClr val="FFFFFF"/>
              </a:solidFill>
              <a:latin typeface="Inter Light"/>
              <a:ea typeface="Inter Light"/>
              <a:cs typeface="Inter Light"/>
              <a:sym typeface="Inter Light"/>
            </a:endParaRPr>
          </a:p>
          <a:p>
            <a:pPr indent="0" lvl="0" marL="0" rtl="0" algn="l">
              <a:spcBef>
                <a:spcPts val="0"/>
              </a:spcBef>
              <a:spcAft>
                <a:spcPts val="0"/>
              </a:spcAft>
              <a:buNone/>
            </a:pPr>
            <a:r>
              <a:t/>
            </a:r>
            <a:endParaRPr sz="1600">
              <a:solidFill>
                <a:srgbClr val="FFFFFF"/>
              </a:solidFill>
              <a:latin typeface="Inter Light"/>
              <a:ea typeface="Inter Light"/>
              <a:cs typeface="Inter Light"/>
              <a:sym typeface="Inter Light"/>
            </a:endParaRPr>
          </a:p>
        </p:txBody>
      </p:sp>
      <p:pic>
        <p:nvPicPr>
          <p:cNvPr id="1932" name="Google Shape;1932;p238" title="Bronxworks-Logo-Small.png"/>
          <p:cNvPicPr preferRelativeResize="0"/>
          <p:nvPr/>
        </p:nvPicPr>
        <p:blipFill>
          <a:blip r:embed="rId3">
            <a:alphaModFix/>
          </a:blip>
          <a:stretch>
            <a:fillRect/>
          </a:stretch>
        </p:blipFill>
        <p:spPr>
          <a:xfrm>
            <a:off x="6601750" y="226900"/>
            <a:ext cx="2254200" cy="1048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6" name="Shape 1936"/>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7" name="Shape 1777"/>
        <p:cNvGrpSpPr/>
        <p:nvPr/>
      </p:nvGrpSpPr>
      <p:grpSpPr>
        <a:xfrm>
          <a:off x="0" y="0"/>
          <a:ext cx="0" cy="0"/>
          <a:chOff x="0" y="0"/>
          <a:chExt cx="0" cy="0"/>
        </a:xfrm>
      </p:grpSpPr>
      <p:sp>
        <p:nvSpPr>
          <p:cNvPr id="1778" name="Google Shape;1778;p227"/>
          <p:cNvSpPr txBox="1"/>
          <p:nvPr>
            <p:ph type="title"/>
          </p:nvPr>
        </p:nvSpPr>
        <p:spPr>
          <a:xfrm>
            <a:off x="457200" y="1943100"/>
            <a:ext cx="82296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What’s happening in the market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2" name="Shape 1782"/>
        <p:cNvGrpSpPr/>
        <p:nvPr/>
      </p:nvGrpSpPr>
      <p:grpSpPr>
        <a:xfrm>
          <a:off x="0" y="0"/>
          <a:ext cx="0" cy="0"/>
          <a:chOff x="0" y="0"/>
          <a:chExt cx="0" cy="0"/>
        </a:xfrm>
      </p:grpSpPr>
      <p:sp>
        <p:nvSpPr>
          <p:cNvPr id="1783" name="Google Shape;1783;p22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784" name="Google Shape;1784;p228"/>
          <p:cNvSpPr txBox="1"/>
          <p:nvPr>
            <p:ph type="title"/>
          </p:nvPr>
        </p:nvSpPr>
        <p:spPr>
          <a:xfrm>
            <a:off x="457200" y="7850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Centralized SaaS </a:t>
            </a:r>
            <a:r>
              <a:rPr lang="en"/>
              <a:t>management</a:t>
            </a:r>
            <a:r>
              <a:rPr lang="en"/>
              <a:t> is on the rise</a:t>
            </a:r>
            <a:endParaRPr/>
          </a:p>
          <a:p>
            <a:pPr indent="0" lvl="0" marL="0" rtl="0" algn="ctr">
              <a:spcBef>
                <a:spcPts val="0"/>
              </a:spcBef>
              <a:spcAft>
                <a:spcPts val="0"/>
              </a:spcAft>
              <a:buNone/>
            </a:pPr>
            <a:r>
              <a:t/>
            </a:r>
            <a:endParaRPr/>
          </a:p>
        </p:txBody>
      </p:sp>
      <p:sp>
        <p:nvSpPr>
          <p:cNvPr id="1785" name="Google Shape;1785;p228"/>
          <p:cNvSpPr/>
          <p:nvPr/>
        </p:nvSpPr>
        <p:spPr>
          <a:xfrm>
            <a:off x="954875" y="2247900"/>
            <a:ext cx="3576300" cy="700800"/>
          </a:xfrm>
          <a:prstGeom prst="rect">
            <a:avLst/>
          </a:prstGeom>
          <a:noFill/>
          <a:ln>
            <a:noFill/>
          </a:ln>
        </p:spPr>
        <p:txBody>
          <a:bodyPr anchorCtr="0" anchor="t" bIns="0" lIns="0" spcFirstLastPara="1" rIns="182875" wrap="square" tIns="0">
            <a:noAutofit/>
          </a:bodyPr>
          <a:lstStyle/>
          <a:p>
            <a:pPr indent="0" lvl="0" marL="0" marR="0" rtl="0" algn="ctr">
              <a:lnSpc>
                <a:spcPct val="100000"/>
              </a:lnSpc>
              <a:spcBef>
                <a:spcPts val="0"/>
              </a:spcBef>
              <a:spcAft>
                <a:spcPts val="0"/>
              </a:spcAft>
              <a:buNone/>
            </a:pPr>
            <a:r>
              <a:rPr b="1" lang="en" sz="5800">
                <a:solidFill>
                  <a:schemeClr val="dk2"/>
                </a:solidFill>
                <a:latin typeface="Inter"/>
                <a:ea typeface="Inter"/>
                <a:cs typeface="Inter"/>
                <a:sym typeface="Inter"/>
              </a:rPr>
              <a:t>95</a:t>
            </a:r>
            <a:r>
              <a:rPr b="1" lang="en" sz="5800">
                <a:solidFill>
                  <a:schemeClr val="dk2"/>
                </a:solidFill>
                <a:latin typeface="Inter"/>
                <a:ea typeface="Inter"/>
                <a:cs typeface="Inter"/>
                <a:sym typeface="Inter"/>
              </a:rPr>
              <a:t>%</a:t>
            </a:r>
            <a:endParaRPr sz="5800">
              <a:solidFill>
                <a:schemeClr val="dk2"/>
              </a:solidFill>
              <a:latin typeface="Inter"/>
              <a:ea typeface="Inter"/>
              <a:cs typeface="Inter"/>
              <a:sym typeface="Inter"/>
            </a:endParaRPr>
          </a:p>
        </p:txBody>
      </p:sp>
      <p:sp>
        <p:nvSpPr>
          <p:cNvPr id="1786" name="Google Shape;1786;p228"/>
          <p:cNvSpPr/>
          <p:nvPr/>
        </p:nvSpPr>
        <p:spPr>
          <a:xfrm>
            <a:off x="1260425" y="3068100"/>
            <a:ext cx="2743200" cy="531300"/>
          </a:xfrm>
          <a:prstGeom prst="rect">
            <a:avLst/>
          </a:prstGeom>
          <a:noFill/>
          <a:ln>
            <a:noFill/>
          </a:ln>
        </p:spPr>
        <p:txBody>
          <a:bodyPr anchorCtr="0" anchor="t" bIns="0" lIns="0" spcFirstLastPara="1" rIns="182875" wrap="square" tIns="0">
            <a:noAutofit/>
          </a:bodyPr>
          <a:lstStyle/>
          <a:p>
            <a:pPr indent="0" lvl="0" marL="0" rtl="0" algn="ctr">
              <a:lnSpc>
                <a:spcPct val="115000"/>
              </a:lnSpc>
              <a:spcBef>
                <a:spcPts val="1200"/>
              </a:spcBef>
              <a:spcAft>
                <a:spcPts val="0"/>
              </a:spcAft>
              <a:buNone/>
            </a:pPr>
            <a:r>
              <a:rPr lang="en" sz="1200">
                <a:solidFill>
                  <a:schemeClr val="lt1"/>
                </a:solidFill>
                <a:latin typeface="Inter Light"/>
                <a:ea typeface="Inter Light"/>
                <a:cs typeface="Inter Light"/>
                <a:sym typeface="Inter Light"/>
              </a:rPr>
              <a:t>o</a:t>
            </a:r>
            <a:r>
              <a:rPr lang="en" sz="1200">
                <a:solidFill>
                  <a:schemeClr val="lt1"/>
                </a:solidFill>
                <a:latin typeface="Inter Light"/>
                <a:ea typeface="Inter Light"/>
                <a:cs typeface="Inter Light"/>
                <a:sym typeface="Inter Light"/>
              </a:rPr>
              <a:t>f organizations use SaaS </a:t>
            </a:r>
            <a:endParaRPr sz="1200">
              <a:solidFill>
                <a:schemeClr val="lt1"/>
              </a:solidFill>
              <a:latin typeface="Inter Light"/>
              <a:ea typeface="Inter Light"/>
              <a:cs typeface="Inter Light"/>
              <a:sym typeface="Inter Light"/>
            </a:endParaRPr>
          </a:p>
          <a:p>
            <a:pPr indent="0" lvl="0" marL="0" rtl="0" algn="ctr">
              <a:lnSpc>
                <a:spcPct val="115000"/>
              </a:lnSpc>
              <a:spcBef>
                <a:spcPts val="0"/>
              </a:spcBef>
              <a:spcAft>
                <a:spcPts val="0"/>
              </a:spcAft>
              <a:buNone/>
            </a:pPr>
            <a:r>
              <a:rPr lang="en" sz="1200">
                <a:solidFill>
                  <a:schemeClr val="lt1"/>
                </a:solidFill>
                <a:latin typeface="Inter Light"/>
                <a:ea typeface="Inter Light"/>
                <a:cs typeface="Inter Light"/>
                <a:sym typeface="Inter Light"/>
              </a:rPr>
              <a:t>applications to</a:t>
            </a:r>
            <a:r>
              <a:rPr lang="en" sz="1200">
                <a:solidFill>
                  <a:schemeClr val="lt1"/>
                </a:solidFill>
                <a:latin typeface="Inter Light"/>
                <a:ea typeface="Inter Light"/>
                <a:cs typeface="Inter Light"/>
                <a:sym typeface="Inter Light"/>
              </a:rPr>
              <a:t> power their </a:t>
            </a:r>
            <a:endParaRPr sz="1200">
              <a:solidFill>
                <a:schemeClr val="lt1"/>
              </a:solidFill>
              <a:latin typeface="Inter Light"/>
              <a:ea typeface="Inter Light"/>
              <a:cs typeface="Inter Light"/>
              <a:sym typeface="Inter Light"/>
            </a:endParaRPr>
          </a:p>
          <a:p>
            <a:pPr indent="0" lvl="0" marL="0" rtl="0" algn="ctr">
              <a:lnSpc>
                <a:spcPct val="115000"/>
              </a:lnSpc>
              <a:spcBef>
                <a:spcPts val="0"/>
              </a:spcBef>
              <a:spcAft>
                <a:spcPts val="0"/>
              </a:spcAft>
              <a:buNone/>
            </a:pPr>
            <a:r>
              <a:rPr lang="en" sz="1200">
                <a:solidFill>
                  <a:schemeClr val="lt1"/>
                </a:solidFill>
                <a:latin typeface="Inter Light"/>
                <a:ea typeface="Inter Light"/>
                <a:cs typeface="Inter Light"/>
                <a:sym typeface="Inter Light"/>
              </a:rPr>
              <a:t>businesses today</a:t>
            </a:r>
            <a:endParaRPr sz="1200">
              <a:solidFill>
                <a:schemeClr val="lt1"/>
              </a:solidFill>
              <a:latin typeface="Inter Light"/>
              <a:ea typeface="Inter Light"/>
              <a:cs typeface="Inter Light"/>
              <a:sym typeface="Inter Light"/>
            </a:endParaRPr>
          </a:p>
          <a:p>
            <a:pPr indent="0" lvl="0" marL="0" marR="0" rtl="0" algn="ctr">
              <a:lnSpc>
                <a:spcPct val="100000"/>
              </a:lnSpc>
              <a:spcBef>
                <a:spcPts val="1200"/>
              </a:spcBef>
              <a:spcAft>
                <a:spcPts val="0"/>
              </a:spcAft>
              <a:buNone/>
            </a:pPr>
            <a:r>
              <a:t/>
            </a:r>
            <a:endParaRPr sz="1200">
              <a:solidFill>
                <a:schemeClr val="lt1"/>
              </a:solidFill>
              <a:latin typeface="Inter Light"/>
              <a:ea typeface="Inter Light"/>
              <a:cs typeface="Inter Light"/>
              <a:sym typeface="Inter Light"/>
            </a:endParaRPr>
          </a:p>
        </p:txBody>
      </p:sp>
      <p:sp>
        <p:nvSpPr>
          <p:cNvPr id="1787" name="Google Shape;1787;p228"/>
          <p:cNvSpPr/>
          <p:nvPr/>
        </p:nvSpPr>
        <p:spPr>
          <a:xfrm>
            <a:off x="4609125" y="2247900"/>
            <a:ext cx="3576300" cy="700800"/>
          </a:xfrm>
          <a:prstGeom prst="rect">
            <a:avLst/>
          </a:prstGeom>
          <a:noFill/>
          <a:ln>
            <a:noFill/>
          </a:ln>
        </p:spPr>
        <p:txBody>
          <a:bodyPr anchorCtr="0" anchor="t" bIns="0" lIns="0" spcFirstLastPara="1" rIns="182875" wrap="square" tIns="0">
            <a:noAutofit/>
          </a:bodyPr>
          <a:lstStyle/>
          <a:p>
            <a:pPr indent="0" lvl="0" marL="0" marR="0" rtl="0" algn="ctr">
              <a:lnSpc>
                <a:spcPct val="100000"/>
              </a:lnSpc>
              <a:spcBef>
                <a:spcPts val="0"/>
              </a:spcBef>
              <a:spcAft>
                <a:spcPts val="0"/>
              </a:spcAft>
              <a:buNone/>
            </a:pPr>
            <a:r>
              <a:rPr b="1" lang="en" sz="5800">
                <a:solidFill>
                  <a:schemeClr val="dk2"/>
                </a:solidFill>
                <a:latin typeface="Inter"/>
                <a:ea typeface="Inter"/>
                <a:cs typeface="Inter"/>
                <a:sym typeface="Inter"/>
              </a:rPr>
              <a:t>50%</a:t>
            </a:r>
            <a:endParaRPr sz="5800">
              <a:solidFill>
                <a:schemeClr val="dk2"/>
              </a:solidFill>
              <a:latin typeface="Inter"/>
              <a:ea typeface="Inter"/>
              <a:cs typeface="Inter"/>
              <a:sym typeface="Inter"/>
            </a:endParaRPr>
          </a:p>
        </p:txBody>
      </p:sp>
      <p:sp>
        <p:nvSpPr>
          <p:cNvPr id="1788" name="Google Shape;1788;p228"/>
          <p:cNvSpPr/>
          <p:nvPr/>
        </p:nvSpPr>
        <p:spPr>
          <a:xfrm>
            <a:off x="5091000" y="3075825"/>
            <a:ext cx="2405400" cy="531300"/>
          </a:xfrm>
          <a:prstGeom prst="rect">
            <a:avLst/>
          </a:prstGeom>
          <a:noFill/>
          <a:ln>
            <a:noFill/>
          </a:ln>
        </p:spPr>
        <p:txBody>
          <a:bodyPr anchorCtr="0" anchor="t" bIns="0" lIns="0" spcFirstLastPara="1" rIns="182875" wrap="square" tIns="0">
            <a:noAutofit/>
          </a:bodyPr>
          <a:lstStyle/>
          <a:p>
            <a:pPr indent="0" lvl="0" marL="0" rtl="0" algn="ctr">
              <a:lnSpc>
                <a:spcPct val="115000"/>
              </a:lnSpc>
              <a:spcBef>
                <a:spcPts val="1200"/>
              </a:spcBef>
              <a:spcAft>
                <a:spcPts val="0"/>
              </a:spcAft>
              <a:buNone/>
            </a:pPr>
            <a:r>
              <a:rPr lang="en" sz="1200">
                <a:solidFill>
                  <a:schemeClr val="lt1"/>
                </a:solidFill>
                <a:latin typeface="Inter Light"/>
                <a:ea typeface="Inter Light"/>
                <a:cs typeface="Inter Light"/>
                <a:sym typeface="Inter Light"/>
              </a:rPr>
              <a:t>of companies using SaaS applications will centralize management on one platform</a:t>
            </a:r>
            <a:endParaRPr sz="1200">
              <a:solidFill>
                <a:schemeClr val="lt1"/>
              </a:solidFill>
              <a:latin typeface="Inter Light"/>
              <a:ea typeface="Inter Light"/>
              <a:cs typeface="Inter Light"/>
              <a:sym typeface="Inter Light"/>
            </a:endParaRPr>
          </a:p>
          <a:p>
            <a:pPr indent="0" lvl="0" marL="0" marR="0" rtl="0" algn="ctr">
              <a:lnSpc>
                <a:spcPct val="100000"/>
              </a:lnSpc>
              <a:spcBef>
                <a:spcPts val="0"/>
              </a:spcBef>
              <a:spcAft>
                <a:spcPts val="0"/>
              </a:spcAft>
              <a:buNone/>
            </a:pPr>
            <a:r>
              <a:t/>
            </a:r>
            <a:endParaRPr sz="1200">
              <a:solidFill>
                <a:schemeClr val="lt1"/>
              </a:solidFill>
              <a:latin typeface="Inter Light"/>
              <a:ea typeface="Inter Light"/>
              <a:cs typeface="Inter Light"/>
              <a:sym typeface="Inter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2" name="Shape 1792"/>
        <p:cNvGrpSpPr/>
        <p:nvPr/>
      </p:nvGrpSpPr>
      <p:grpSpPr>
        <a:xfrm>
          <a:off x="0" y="0"/>
          <a:ext cx="0" cy="0"/>
          <a:chOff x="0" y="0"/>
          <a:chExt cx="0" cy="0"/>
        </a:xfrm>
      </p:grpSpPr>
      <p:sp>
        <p:nvSpPr>
          <p:cNvPr id="1793" name="Google Shape;1793;p229"/>
          <p:cNvSpPr txBox="1"/>
          <p:nvPr>
            <p:ph idx="1" type="subTitle"/>
          </p:nvPr>
        </p:nvSpPr>
        <p:spPr>
          <a:xfrm>
            <a:off x="803538" y="1161950"/>
            <a:ext cx="7541700" cy="2907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sz="1550"/>
              <a:t>Blind spots are costing you</a:t>
            </a:r>
            <a:endParaRPr/>
          </a:p>
        </p:txBody>
      </p:sp>
      <p:sp>
        <p:nvSpPr>
          <p:cNvPr id="1794" name="Google Shape;1794;p22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795" name="Google Shape;1795;p229"/>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Organizations are losing visibility into their SaaS stack</a:t>
            </a:r>
            <a:endParaRPr/>
          </a:p>
        </p:txBody>
      </p:sp>
      <p:sp>
        <p:nvSpPr>
          <p:cNvPr id="1796" name="Google Shape;1796;p229"/>
          <p:cNvSpPr txBox="1"/>
          <p:nvPr>
            <p:ph idx="2" type="subTitle"/>
          </p:nvPr>
        </p:nvSpPr>
        <p:spPr>
          <a:xfrm>
            <a:off x="396975" y="3370475"/>
            <a:ext cx="2577300" cy="1232100"/>
          </a:xfrm>
          <a:prstGeom prst="rect">
            <a:avLst/>
          </a:prstGeom>
        </p:spPr>
        <p:txBody>
          <a:bodyPr anchorCtr="0" anchor="t" bIns="0" lIns="0" spcFirstLastPara="1" rIns="0" wrap="square" tIns="0">
            <a:noAutofit/>
          </a:bodyPr>
          <a:lstStyle/>
          <a:p>
            <a:pPr indent="0" lvl="0" marL="0" rtl="0" algn="ctr">
              <a:lnSpc>
                <a:spcPct val="115000"/>
              </a:lnSpc>
              <a:spcBef>
                <a:spcPts val="0"/>
              </a:spcBef>
              <a:spcAft>
                <a:spcPts val="0"/>
              </a:spcAft>
              <a:buNone/>
            </a:pPr>
            <a:r>
              <a:rPr lang="en" sz="1100">
                <a:solidFill>
                  <a:srgbClr val="000000"/>
                </a:solidFill>
                <a:latin typeface="Inter"/>
                <a:ea typeface="Inter"/>
                <a:cs typeface="Inter"/>
                <a:sym typeface="Inter"/>
              </a:rPr>
              <a:t> </a:t>
            </a:r>
            <a:endParaRPr sz="1400"/>
          </a:p>
        </p:txBody>
      </p:sp>
      <p:sp>
        <p:nvSpPr>
          <p:cNvPr id="1797" name="Google Shape;1797;p229"/>
          <p:cNvSpPr txBox="1"/>
          <p:nvPr>
            <p:ph idx="4" type="subTitle"/>
          </p:nvPr>
        </p:nvSpPr>
        <p:spPr>
          <a:xfrm>
            <a:off x="6017325" y="3370475"/>
            <a:ext cx="2577300" cy="1232100"/>
          </a:xfrm>
          <a:prstGeom prst="rect">
            <a:avLst/>
          </a:prstGeom>
        </p:spPr>
        <p:txBody>
          <a:bodyPr anchorCtr="0" anchor="t" bIns="0" lIns="0" spcFirstLastPara="1" rIns="0" wrap="square" tIns="0">
            <a:noAutofit/>
          </a:bodyPr>
          <a:lstStyle/>
          <a:p>
            <a:pPr indent="0" lvl="0" marL="0" rtl="0" algn="ctr">
              <a:lnSpc>
                <a:spcPct val="115000"/>
              </a:lnSpc>
              <a:spcBef>
                <a:spcPts val="0"/>
              </a:spcBef>
              <a:spcAft>
                <a:spcPts val="0"/>
              </a:spcAft>
              <a:buNone/>
            </a:pPr>
            <a:r>
              <a:rPr lang="en" sz="1300">
                <a:latin typeface="Inter Light"/>
                <a:ea typeface="Inter Light"/>
                <a:cs typeface="Inter Light"/>
                <a:sym typeface="Inter Light"/>
              </a:rPr>
              <a:t>Organizations are</a:t>
            </a:r>
            <a:r>
              <a:rPr lang="en" sz="1300">
                <a:latin typeface="Inter"/>
                <a:ea typeface="Inter"/>
                <a:cs typeface="Inter"/>
                <a:sym typeface="Inter"/>
              </a:rPr>
              <a:t> </a:t>
            </a:r>
            <a:r>
              <a:rPr b="1" lang="en" sz="1300">
                <a:solidFill>
                  <a:schemeClr val="dk2"/>
                </a:solidFill>
                <a:latin typeface="Inter"/>
                <a:ea typeface="Inter"/>
                <a:cs typeface="Inter"/>
                <a:sym typeface="Inter"/>
              </a:rPr>
              <a:t>5X</a:t>
            </a:r>
            <a:r>
              <a:rPr lang="en" sz="1300">
                <a:latin typeface="Inter Light"/>
                <a:ea typeface="Inter Light"/>
                <a:cs typeface="Inter Light"/>
                <a:sym typeface="Inter Light"/>
              </a:rPr>
              <a:t> more susceptible to a cybersecurity incident without centralized visibility </a:t>
            </a:r>
            <a:endParaRPr sz="1300">
              <a:latin typeface="Inter Light"/>
              <a:ea typeface="Inter Light"/>
              <a:cs typeface="Inter Light"/>
              <a:sym typeface="Inter Light"/>
            </a:endParaRPr>
          </a:p>
          <a:p>
            <a:pPr indent="0" lvl="0" marL="0" rtl="0" algn="ctr">
              <a:spcBef>
                <a:spcPts val="0"/>
              </a:spcBef>
              <a:spcAft>
                <a:spcPts val="0"/>
              </a:spcAft>
              <a:buNone/>
            </a:pPr>
            <a:r>
              <a:t/>
            </a:r>
            <a:endParaRPr/>
          </a:p>
        </p:txBody>
      </p:sp>
      <p:sp>
        <p:nvSpPr>
          <p:cNvPr id="1798" name="Google Shape;1798;p229"/>
          <p:cNvSpPr txBox="1"/>
          <p:nvPr>
            <p:ph idx="3" type="subTitle"/>
          </p:nvPr>
        </p:nvSpPr>
        <p:spPr>
          <a:xfrm>
            <a:off x="448625" y="3429000"/>
            <a:ext cx="2577300" cy="1485000"/>
          </a:xfrm>
          <a:prstGeom prst="rect">
            <a:avLst/>
          </a:prstGeom>
        </p:spPr>
        <p:txBody>
          <a:bodyPr anchorCtr="0" anchor="t" bIns="0" lIns="0" spcFirstLastPara="1" rIns="0" wrap="square" tIns="0">
            <a:noAutofit/>
          </a:bodyPr>
          <a:lstStyle/>
          <a:p>
            <a:pPr indent="0" lvl="0" marL="0" rtl="0" algn="ctr">
              <a:lnSpc>
                <a:spcPct val="100000"/>
              </a:lnSpc>
              <a:spcBef>
                <a:spcPts val="1000"/>
              </a:spcBef>
              <a:spcAft>
                <a:spcPts val="0"/>
              </a:spcAft>
              <a:buNone/>
            </a:pPr>
            <a:r>
              <a:rPr lang="en" sz="1300">
                <a:latin typeface="Inter Light"/>
                <a:ea typeface="Inter Light"/>
                <a:cs typeface="Inter Light"/>
                <a:sym typeface="Inter Light"/>
              </a:rPr>
              <a:t>Shadow IT makes up over </a:t>
            </a:r>
            <a:r>
              <a:rPr b="1" lang="en" sz="1300">
                <a:solidFill>
                  <a:schemeClr val="dk2"/>
                </a:solidFill>
                <a:latin typeface="Inter"/>
                <a:ea typeface="Inter"/>
                <a:cs typeface="Inter"/>
                <a:sym typeface="Inter"/>
              </a:rPr>
              <a:t>1/3rd</a:t>
            </a:r>
            <a:r>
              <a:rPr lang="en" sz="1300">
                <a:latin typeface="Inter Light"/>
                <a:ea typeface="Inter Light"/>
                <a:cs typeface="Inter Light"/>
                <a:sym typeface="Inter Light"/>
              </a:rPr>
              <a:t> of the IT SaaS </a:t>
            </a:r>
            <a:r>
              <a:rPr lang="en" sz="1300">
                <a:latin typeface="Inter Light"/>
                <a:ea typeface="Inter Light"/>
                <a:cs typeface="Inter Light"/>
                <a:sym typeface="Inter Light"/>
              </a:rPr>
              <a:t>stack</a:t>
            </a:r>
            <a:r>
              <a:rPr lang="en" sz="1300">
                <a:latin typeface="Inter Light"/>
                <a:ea typeface="Inter Light"/>
                <a:cs typeface="Inter Light"/>
                <a:sym typeface="Inter Light"/>
              </a:rPr>
              <a:t> </a:t>
            </a:r>
            <a:endParaRPr sz="1300">
              <a:latin typeface="Inter Light"/>
              <a:ea typeface="Inter Light"/>
              <a:cs typeface="Inter Light"/>
              <a:sym typeface="Inter Light"/>
            </a:endParaRPr>
          </a:p>
        </p:txBody>
      </p:sp>
      <p:pic>
        <p:nvPicPr>
          <p:cNvPr id="1799" name="Google Shape;1799;p229" title="Monitor-View (5).png"/>
          <p:cNvPicPr preferRelativeResize="0"/>
          <p:nvPr/>
        </p:nvPicPr>
        <p:blipFill>
          <a:blip r:embed="rId3">
            <a:alphaModFix/>
          </a:blip>
          <a:stretch>
            <a:fillRect/>
          </a:stretch>
        </p:blipFill>
        <p:spPr>
          <a:xfrm>
            <a:off x="1287038" y="2403225"/>
            <a:ext cx="797175" cy="797175"/>
          </a:xfrm>
          <a:prstGeom prst="rect">
            <a:avLst/>
          </a:prstGeom>
          <a:noFill/>
          <a:ln>
            <a:noFill/>
          </a:ln>
        </p:spPr>
      </p:pic>
      <p:pic>
        <p:nvPicPr>
          <p:cNvPr id="1800" name="Google Shape;1800;p229" title="Warning (6).png"/>
          <p:cNvPicPr preferRelativeResize="0"/>
          <p:nvPr/>
        </p:nvPicPr>
        <p:blipFill>
          <a:blip r:embed="rId4">
            <a:alphaModFix/>
          </a:blip>
          <a:stretch>
            <a:fillRect/>
          </a:stretch>
        </p:blipFill>
        <p:spPr>
          <a:xfrm>
            <a:off x="6907388" y="2403225"/>
            <a:ext cx="797175" cy="797175"/>
          </a:xfrm>
          <a:prstGeom prst="rect">
            <a:avLst/>
          </a:prstGeom>
          <a:noFill/>
          <a:ln>
            <a:noFill/>
          </a:ln>
        </p:spPr>
      </p:pic>
      <p:sp>
        <p:nvSpPr>
          <p:cNvPr id="1801" name="Google Shape;1801;p229"/>
          <p:cNvSpPr txBox="1"/>
          <p:nvPr>
            <p:ph idx="3" type="subTitle"/>
          </p:nvPr>
        </p:nvSpPr>
        <p:spPr>
          <a:xfrm>
            <a:off x="3352075" y="3431054"/>
            <a:ext cx="2339100" cy="1347900"/>
          </a:xfrm>
          <a:prstGeom prst="rect">
            <a:avLst/>
          </a:prstGeom>
        </p:spPr>
        <p:txBody>
          <a:bodyPr anchorCtr="0" anchor="t" bIns="0" lIns="0" spcFirstLastPara="1" rIns="0" wrap="square" tIns="0">
            <a:noAutofit/>
          </a:bodyPr>
          <a:lstStyle/>
          <a:p>
            <a:pPr indent="0" lvl="0" marL="0" rtl="0" algn="ctr">
              <a:lnSpc>
                <a:spcPct val="115000"/>
              </a:lnSpc>
              <a:spcBef>
                <a:spcPts val="0"/>
              </a:spcBef>
              <a:spcAft>
                <a:spcPts val="0"/>
              </a:spcAft>
              <a:buNone/>
            </a:pPr>
            <a:r>
              <a:rPr lang="en" sz="1300">
                <a:latin typeface="Inter Light"/>
                <a:ea typeface="Inter Light"/>
                <a:cs typeface="Inter Light"/>
                <a:sym typeface="Inter Light"/>
              </a:rPr>
              <a:t>The average company loses </a:t>
            </a:r>
            <a:r>
              <a:rPr b="1" lang="en" sz="1300">
                <a:solidFill>
                  <a:schemeClr val="dk2"/>
                </a:solidFill>
                <a:latin typeface="Inter"/>
                <a:ea typeface="Inter"/>
                <a:cs typeface="Inter"/>
                <a:sym typeface="Inter"/>
              </a:rPr>
              <a:t>$8.3M</a:t>
            </a:r>
            <a:r>
              <a:rPr lang="en" sz="1300">
                <a:latin typeface="Inter Light"/>
                <a:ea typeface="Inter Light"/>
                <a:cs typeface="Inter Light"/>
                <a:sym typeface="Inter Light"/>
              </a:rPr>
              <a:t> in unused SaaS licenses </a:t>
            </a:r>
            <a:endParaRPr sz="1300">
              <a:latin typeface="Inter Light"/>
              <a:ea typeface="Inter Light"/>
              <a:cs typeface="Inter Light"/>
              <a:sym typeface="Inter Light"/>
            </a:endParaRPr>
          </a:p>
          <a:p>
            <a:pPr indent="0" lvl="0" marL="0" rtl="0" algn="ctr">
              <a:lnSpc>
                <a:spcPct val="100000"/>
              </a:lnSpc>
              <a:spcBef>
                <a:spcPts val="1000"/>
              </a:spcBef>
              <a:spcAft>
                <a:spcPts val="0"/>
              </a:spcAft>
              <a:buNone/>
            </a:pPr>
            <a:r>
              <a:t/>
            </a:r>
            <a:endParaRPr sz="1300">
              <a:latin typeface="Inter Light"/>
              <a:ea typeface="Inter Light"/>
              <a:cs typeface="Inter Light"/>
              <a:sym typeface="Inter Light"/>
            </a:endParaRPr>
          </a:p>
        </p:txBody>
      </p:sp>
      <p:pic>
        <p:nvPicPr>
          <p:cNvPr id="1802" name="Google Shape;1802;p229" title="Coin (7).png"/>
          <p:cNvPicPr preferRelativeResize="0"/>
          <p:nvPr/>
        </p:nvPicPr>
        <p:blipFill>
          <a:blip r:embed="rId5">
            <a:alphaModFix/>
          </a:blip>
          <a:stretch>
            <a:fillRect/>
          </a:stretch>
        </p:blipFill>
        <p:spPr>
          <a:xfrm>
            <a:off x="4097396" y="2403225"/>
            <a:ext cx="848591" cy="84859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6" name="Shape 1806"/>
        <p:cNvGrpSpPr/>
        <p:nvPr/>
      </p:nvGrpSpPr>
      <p:grpSpPr>
        <a:xfrm>
          <a:off x="0" y="0"/>
          <a:ext cx="0" cy="0"/>
          <a:chOff x="0" y="0"/>
          <a:chExt cx="0" cy="0"/>
        </a:xfrm>
      </p:grpSpPr>
      <p:sp>
        <p:nvSpPr>
          <p:cNvPr id="1807" name="Google Shape;1807;p230"/>
          <p:cNvSpPr txBox="1"/>
          <p:nvPr>
            <p:ph idx="4294967295" type="title"/>
          </p:nvPr>
        </p:nvSpPr>
        <p:spPr>
          <a:xfrm>
            <a:off x="621800" y="1672900"/>
            <a:ext cx="5398800" cy="21576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lang="en" sz="2700">
                <a:solidFill>
                  <a:schemeClr val="lt1"/>
                </a:solidFill>
              </a:rPr>
              <a:t>Organizations that don’t have centralized visibility into their SaaS will overspend by </a:t>
            </a:r>
            <a:r>
              <a:rPr b="1" lang="en" sz="2700">
                <a:solidFill>
                  <a:schemeClr val="accent2"/>
                </a:solidFill>
                <a:latin typeface="Inter"/>
                <a:ea typeface="Inter"/>
                <a:cs typeface="Inter"/>
                <a:sym typeface="Inter"/>
              </a:rPr>
              <a:t>25% or more</a:t>
            </a:r>
            <a:r>
              <a:rPr lang="en" sz="2700">
                <a:solidFill>
                  <a:schemeClr val="lt1"/>
                </a:solidFill>
              </a:rPr>
              <a:t> </a:t>
            </a:r>
            <a:endParaRPr sz="2700">
              <a:solidFill>
                <a:schemeClr val="lt1"/>
              </a:solidFill>
            </a:endParaRPr>
          </a:p>
        </p:txBody>
      </p:sp>
      <p:sp>
        <p:nvSpPr>
          <p:cNvPr id="1808" name="Google Shape;1808;p23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pic>
        <p:nvPicPr>
          <p:cNvPr id="1809" name="Google Shape;1809;p230"/>
          <p:cNvPicPr preferRelativeResize="0"/>
          <p:nvPr>
            <p:ph idx="3" type="pic"/>
          </p:nvPr>
        </p:nvPicPr>
        <p:blipFill rotWithShape="1">
          <a:blip r:embed="rId3">
            <a:alphaModFix/>
          </a:blip>
          <a:srcRect b="3661" l="0" r="0" t="3651"/>
          <a:stretch/>
        </p:blipFill>
        <p:spPr>
          <a:xfrm>
            <a:off x="6111950" y="787325"/>
            <a:ext cx="2389576" cy="3875999"/>
          </a:xfrm>
          <a:prstGeom prst="rect">
            <a:avLst/>
          </a:prstGeom>
        </p:spPr>
      </p:pic>
      <p:sp>
        <p:nvSpPr>
          <p:cNvPr id="1810" name="Google Shape;1810;p230"/>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4" name="Shape 1814"/>
        <p:cNvGrpSpPr/>
        <p:nvPr/>
      </p:nvGrpSpPr>
      <p:grpSpPr>
        <a:xfrm>
          <a:off x="0" y="0"/>
          <a:ext cx="0" cy="0"/>
          <a:chOff x="0" y="0"/>
          <a:chExt cx="0" cy="0"/>
        </a:xfrm>
      </p:grpSpPr>
      <p:sp>
        <p:nvSpPr>
          <p:cNvPr id="1815" name="Google Shape;1815;p231"/>
          <p:cNvSpPr txBox="1"/>
          <p:nvPr>
            <p:ph type="title"/>
          </p:nvPr>
        </p:nvSpPr>
        <p:spPr>
          <a:xfrm>
            <a:off x="457200" y="1943100"/>
            <a:ext cx="82296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AppDirect</a:t>
            </a:r>
            <a:r>
              <a:rPr lang="en"/>
              <a:t> can help</a:t>
            </a:r>
            <a:endParaRPr sz="2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9" name="Shape 1819"/>
        <p:cNvGrpSpPr/>
        <p:nvPr/>
      </p:nvGrpSpPr>
      <p:grpSpPr>
        <a:xfrm>
          <a:off x="0" y="0"/>
          <a:ext cx="0" cy="0"/>
          <a:chOff x="0" y="0"/>
          <a:chExt cx="0" cy="0"/>
        </a:xfrm>
      </p:grpSpPr>
      <p:sp>
        <p:nvSpPr>
          <p:cNvPr id="1820" name="Google Shape;1820;p23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821" name="Google Shape;1821;p232"/>
          <p:cNvSpPr txBox="1"/>
          <p:nvPr/>
        </p:nvSpPr>
        <p:spPr>
          <a:xfrm>
            <a:off x="359700" y="460000"/>
            <a:ext cx="8050800" cy="846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50">
                <a:solidFill>
                  <a:schemeClr val="dk2"/>
                </a:solidFill>
                <a:latin typeface="Inter ExtraLight"/>
                <a:ea typeface="Inter ExtraLight"/>
                <a:cs typeface="Inter ExtraLight"/>
                <a:sym typeface="Inter ExtraLight"/>
              </a:rPr>
              <a:t>A comprehensive solution for </a:t>
            </a:r>
            <a:r>
              <a:rPr lang="en" sz="2150">
                <a:solidFill>
                  <a:schemeClr val="dk2"/>
                </a:solidFill>
                <a:latin typeface="Inter ExtraLight"/>
                <a:ea typeface="Inter ExtraLight"/>
                <a:cs typeface="Inter ExtraLight"/>
                <a:sym typeface="Inter ExtraLight"/>
              </a:rPr>
              <a:t>smarter SaaS spending </a:t>
            </a:r>
            <a:endParaRPr sz="2150">
              <a:solidFill>
                <a:schemeClr val="dk2"/>
              </a:solidFill>
              <a:latin typeface="Inter ExtraLight"/>
              <a:ea typeface="Inter ExtraLight"/>
              <a:cs typeface="Inter ExtraLight"/>
              <a:sym typeface="Inter ExtraLight"/>
            </a:endParaRPr>
          </a:p>
          <a:p>
            <a:pPr indent="0" lvl="0" marL="0" rtl="0" algn="ctr">
              <a:spcBef>
                <a:spcPts val="0"/>
              </a:spcBef>
              <a:spcAft>
                <a:spcPts val="0"/>
              </a:spcAft>
              <a:buNone/>
            </a:pPr>
            <a:r>
              <a:rPr lang="en" sz="2150">
                <a:solidFill>
                  <a:schemeClr val="dk2"/>
                </a:solidFill>
                <a:latin typeface="Inter ExtraLight"/>
                <a:ea typeface="Inter ExtraLight"/>
                <a:cs typeface="Inter ExtraLight"/>
                <a:sym typeface="Inter ExtraLight"/>
              </a:rPr>
              <a:t>and management </a:t>
            </a:r>
            <a:endParaRPr sz="2150">
              <a:solidFill>
                <a:schemeClr val="dk2"/>
              </a:solidFill>
              <a:latin typeface="Inter ExtraLight"/>
              <a:ea typeface="Inter ExtraLight"/>
              <a:cs typeface="Inter ExtraLight"/>
              <a:sym typeface="Inter ExtraLight"/>
            </a:endParaRPr>
          </a:p>
        </p:txBody>
      </p:sp>
      <p:sp>
        <p:nvSpPr>
          <p:cNvPr id="1822" name="Google Shape;1822;p232"/>
          <p:cNvSpPr/>
          <p:nvPr/>
        </p:nvSpPr>
        <p:spPr>
          <a:xfrm>
            <a:off x="2595313" y="2964674"/>
            <a:ext cx="1809000" cy="62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200">
                <a:solidFill>
                  <a:schemeClr val="dk2"/>
                </a:solidFill>
                <a:latin typeface="Inter"/>
                <a:ea typeface="Inter"/>
                <a:cs typeface="Inter"/>
                <a:sym typeface="Inter"/>
              </a:rPr>
              <a:t>UNIFIED BILLING &amp; </a:t>
            </a:r>
            <a:r>
              <a:rPr b="1" lang="en" sz="1200">
                <a:solidFill>
                  <a:schemeClr val="dk2"/>
                </a:solidFill>
                <a:latin typeface="Inter"/>
                <a:ea typeface="Inter"/>
                <a:cs typeface="Inter"/>
                <a:sym typeface="Inter"/>
              </a:rPr>
              <a:t>MANAGEMENT  </a:t>
            </a:r>
            <a:endParaRPr b="1" sz="1200">
              <a:solidFill>
                <a:schemeClr val="dk2"/>
              </a:solidFill>
              <a:latin typeface="Inter"/>
              <a:ea typeface="Inter"/>
              <a:cs typeface="Inter"/>
              <a:sym typeface="Inter"/>
            </a:endParaRPr>
          </a:p>
        </p:txBody>
      </p:sp>
      <p:sp>
        <p:nvSpPr>
          <p:cNvPr id="1823" name="Google Shape;1823;p232"/>
          <p:cNvSpPr/>
          <p:nvPr/>
        </p:nvSpPr>
        <p:spPr>
          <a:xfrm>
            <a:off x="3126463" y="2074676"/>
            <a:ext cx="746700" cy="7470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sp>
        <p:nvSpPr>
          <p:cNvPr id="1824" name="Google Shape;1824;p232"/>
          <p:cNvSpPr/>
          <p:nvPr/>
        </p:nvSpPr>
        <p:spPr>
          <a:xfrm>
            <a:off x="1165350" y="2074676"/>
            <a:ext cx="746700" cy="747000"/>
          </a:xfrm>
          <a:prstGeom prst="ellipse">
            <a:avLst/>
          </a:prstGeom>
          <a:solidFill>
            <a:srgbClr val="011B58"/>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rgbClr val="FFFFFF"/>
              </a:solidFill>
            </a:endParaRPr>
          </a:p>
        </p:txBody>
      </p:sp>
      <p:sp>
        <p:nvSpPr>
          <p:cNvPr id="1825" name="Google Shape;1825;p232"/>
          <p:cNvSpPr/>
          <p:nvPr/>
        </p:nvSpPr>
        <p:spPr>
          <a:xfrm>
            <a:off x="634200" y="2964674"/>
            <a:ext cx="1809000" cy="62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100">
                <a:solidFill>
                  <a:srgbClr val="ABE7FF"/>
                </a:solidFill>
                <a:latin typeface="Inter"/>
                <a:ea typeface="Inter"/>
                <a:cs typeface="Inter"/>
                <a:sym typeface="Inter"/>
              </a:rPr>
              <a:t>INDUSTRY-LEADING EXPERTISE </a:t>
            </a:r>
            <a:r>
              <a:rPr b="1" lang="en" sz="1100">
                <a:solidFill>
                  <a:srgbClr val="ABE7FF"/>
                </a:solidFill>
                <a:latin typeface="Inter"/>
                <a:ea typeface="Inter"/>
                <a:cs typeface="Inter"/>
                <a:sym typeface="Inter"/>
              </a:rPr>
              <a:t>&amp; CATALOG</a:t>
            </a:r>
            <a:endParaRPr b="1" sz="1100">
              <a:solidFill>
                <a:srgbClr val="ABE7FF"/>
              </a:solidFill>
              <a:latin typeface="Inter"/>
              <a:ea typeface="Inter"/>
              <a:cs typeface="Inter"/>
              <a:sym typeface="Inter"/>
            </a:endParaRPr>
          </a:p>
        </p:txBody>
      </p:sp>
      <p:pic>
        <p:nvPicPr>
          <p:cNvPr id="1826" name="Google Shape;1826;p232" title="Cycle.png"/>
          <p:cNvPicPr preferRelativeResize="0"/>
          <p:nvPr/>
        </p:nvPicPr>
        <p:blipFill>
          <a:blip r:embed="rId3">
            <a:alphaModFix/>
          </a:blip>
          <a:stretch>
            <a:fillRect/>
          </a:stretch>
        </p:blipFill>
        <p:spPr>
          <a:xfrm>
            <a:off x="3220312" y="2168676"/>
            <a:ext cx="559000" cy="559000"/>
          </a:xfrm>
          <a:prstGeom prst="rect">
            <a:avLst/>
          </a:prstGeom>
          <a:noFill/>
          <a:ln>
            <a:noFill/>
          </a:ln>
        </p:spPr>
      </p:pic>
      <p:pic>
        <p:nvPicPr>
          <p:cNvPr id="1827" name="Google Shape;1827;p232" title="Person-Star.png"/>
          <p:cNvPicPr preferRelativeResize="0"/>
          <p:nvPr/>
        </p:nvPicPr>
        <p:blipFill>
          <a:blip r:embed="rId4">
            <a:alphaModFix/>
          </a:blip>
          <a:stretch>
            <a:fillRect/>
          </a:stretch>
        </p:blipFill>
        <p:spPr>
          <a:xfrm>
            <a:off x="1235700" y="2145176"/>
            <a:ext cx="606001" cy="606001"/>
          </a:xfrm>
          <a:prstGeom prst="rect">
            <a:avLst/>
          </a:prstGeom>
          <a:noFill/>
          <a:ln>
            <a:noFill/>
          </a:ln>
        </p:spPr>
      </p:pic>
      <p:sp>
        <p:nvSpPr>
          <p:cNvPr id="1828" name="Google Shape;1828;p232"/>
          <p:cNvSpPr/>
          <p:nvPr/>
        </p:nvSpPr>
        <p:spPr>
          <a:xfrm>
            <a:off x="4660338" y="3117524"/>
            <a:ext cx="1472100" cy="322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chemeClr val="dk2"/>
                </a:solidFill>
                <a:latin typeface="Inter"/>
                <a:ea typeface="Inter"/>
                <a:cs typeface="Inter"/>
                <a:sym typeface="Inter"/>
              </a:rPr>
              <a:t>CENTRALIZED VISIBILITY</a:t>
            </a:r>
            <a:endParaRPr b="1" sz="1200">
              <a:solidFill>
                <a:schemeClr val="dk2"/>
              </a:solidFill>
              <a:latin typeface="Inter"/>
              <a:ea typeface="Inter"/>
              <a:cs typeface="Inter"/>
              <a:sym typeface="Inter"/>
            </a:endParaRPr>
          </a:p>
        </p:txBody>
      </p:sp>
      <p:sp>
        <p:nvSpPr>
          <p:cNvPr id="1829" name="Google Shape;1829;p232"/>
          <p:cNvSpPr/>
          <p:nvPr/>
        </p:nvSpPr>
        <p:spPr>
          <a:xfrm>
            <a:off x="5023038" y="2074676"/>
            <a:ext cx="746700" cy="7470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pic>
        <p:nvPicPr>
          <p:cNvPr id="1830" name="Google Shape;1830;p232" title="View.png"/>
          <p:cNvPicPr preferRelativeResize="0"/>
          <p:nvPr/>
        </p:nvPicPr>
        <p:blipFill>
          <a:blip r:embed="rId5">
            <a:alphaModFix/>
          </a:blip>
          <a:stretch>
            <a:fillRect/>
          </a:stretch>
        </p:blipFill>
        <p:spPr>
          <a:xfrm>
            <a:off x="5093388" y="2145176"/>
            <a:ext cx="605999" cy="606001"/>
          </a:xfrm>
          <a:prstGeom prst="rect">
            <a:avLst/>
          </a:prstGeom>
          <a:noFill/>
          <a:ln>
            <a:noFill/>
          </a:ln>
        </p:spPr>
      </p:pic>
      <p:sp>
        <p:nvSpPr>
          <p:cNvPr id="1831" name="Google Shape;1831;p232"/>
          <p:cNvSpPr/>
          <p:nvPr/>
        </p:nvSpPr>
        <p:spPr>
          <a:xfrm>
            <a:off x="6497650" y="3061274"/>
            <a:ext cx="1472100" cy="322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chemeClr val="dk2"/>
                </a:solidFill>
                <a:latin typeface="Inter"/>
                <a:ea typeface="Inter"/>
                <a:cs typeface="Inter"/>
                <a:sym typeface="Inter"/>
              </a:rPr>
              <a:t>COST OPTIMIZATION</a:t>
            </a:r>
            <a:endParaRPr b="1" sz="1200">
              <a:solidFill>
                <a:schemeClr val="dk2"/>
              </a:solidFill>
              <a:latin typeface="Inter"/>
              <a:ea typeface="Inter"/>
              <a:cs typeface="Inter"/>
              <a:sym typeface="Inter"/>
            </a:endParaRPr>
          </a:p>
        </p:txBody>
      </p:sp>
      <p:sp>
        <p:nvSpPr>
          <p:cNvPr id="1832" name="Google Shape;1832;p232"/>
          <p:cNvSpPr/>
          <p:nvPr/>
        </p:nvSpPr>
        <p:spPr>
          <a:xfrm>
            <a:off x="6860350" y="2074676"/>
            <a:ext cx="746700" cy="7470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pic>
        <p:nvPicPr>
          <p:cNvPr id="1833" name="Google Shape;1833;p232" title="Auto Pay (4).png"/>
          <p:cNvPicPr preferRelativeResize="0"/>
          <p:nvPr/>
        </p:nvPicPr>
        <p:blipFill>
          <a:blip r:embed="rId6">
            <a:alphaModFix/>
          </a:blip>
          <a:stretch>
            <a:fillRect/>
          </a:stretch>
        </p:blipFill>
        <p:spPr>
          <a:xfrm>
            <a:off x="6919600" y="2134076"/>
            <a:ext cx="628200" cy="628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7" name="Shape 1837"/>
        <p:cNvGrpSpPr/>
        <p:nvPr/>
      </p:nvGrpSpPr>
      <p:grpSpPr>
        <a:xfrm>
          <a:off x="0" y="0"/>
          <a:ext cx="0" cy="0"/>
          <a:chOff x="0" y="0"/>
          <a:chExt cx="0" cy="0"/>
        </a:xfrm>
      </p:grpSpPr>
      <p:sp>
        <p:nvSpPr>
          <p:cNvPr id="1838" name="Google Shape;1838;p233"/>
          <p:cNvSpPr txBox="1"/>
          <p:nvPr>
            <p:ph idx="1" type="body"/>
          </p:nvPr>
        </p:nvSpPr>
        <p:spPr>
          <a:xfrm>
            <a:off x="352800" y="2013525"/>
            <a:ext cx="4203600" cy="21795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lt1"/>
              </a:buClr>
              <a:buSzPts val="2400"/>
              <a:buFont typeface="Arial"/>
              <a:buNone/>
            </a:pPr>
            <a:r>
              <a:rPr lang="en" sz="2500">
                <a:latin typeface="Open Sans Light"/>
                <a:ea typeface="Open Sans Light"/>
                <a:cs typeface="Open Sans Light"/>
                <a:sym typeface="Open Sans Light"/>
              </a:rPr>
              <a:t>Meet the Relationship-Driven B2B Platform </a:t>
            </a:r>
            <a:endParaRPr sz="2200">
              <a:latin typeface="Calibri"/>
              <a:ea typeface="Calibri"/>
              <a:cs typeface="Calibri"/>
              <a:sym typeface="Calibri"/>
            </a:endParaRPr>
          </a:p>
          <a:p>
            <a:pPr indent="0" lvl="0" marL="0" rtl="0" algn="l">
              <a:spcBef>
                <a:spcPts val="1000"/>
              </a:spcBef>
              <a:spcAft>
                <a:spcPts val="1000"/>
              </a:spcAft>
              <a:buClr>
                <a:schemeClr val="lt1"/>
              </a:buClr>
              <a:buSzPts val="2400"/>
              <a:buFont typeface="Arial"/>
              <a:buNone/>
            </a:pPr>
            <a:r>
              <a:rPr lang="en" sz="1350">
                <a:latin typeface="Open Sans Light"/>
                <a:ea typeface="Open Sans Light"/>
                <a:cs typeface="Open Sans Light"/>
                <a:sym typeface="Open Sans Light"/>
              </a:rPr>
              <a:t>We connect you with expert advisors and the digital tools you need make it easier to find, buy, and manage your cloud portfolio.</a:t>
            </a:r>
            <a:endParaRPr/>
          </a:p>
        </p:txBody>
      </p:sp>
      <p:pic>
        <p:nvPicPr>
          <p:cNvPr id="1839" name="Google Shape;1839;p233"/>
          <p:cNvPicPr preferRelativeResize="0"/>
          <p:nvPr/>
        </p:nvPicPr>
        <p:blipFill rotWithShape="1">
          <a:blip r:embed="rId3">
            <a:alphaModFix/>
          </a:blip>
          <a:srcRect b="0" l="0" r="0" t="0"/>
          <a:stretch/>
        </p:blipFill>
        <p:spPr>
          <a:xfrm>
            <a:off x="457207" y="624545"/>
            <a:ext cx="2503325" cy="611500"/>
          </a:xfrm>
          <a:prstGeom prst="rect">
            <a:avLst/>
          </a:prstGeom>
          <a:noFill/>
          <a:ln>
            <a:noFill/>
          </a:ln>
        </p:spPr>
      </p:pic>
      <p:pic>
        <p:nvPicPr>
          <p:cNvPr id="1840" name="Google Shape;1840;p233"/>
          <p:cNvPicPr preferRelativeResize="0"/>
          <p:nvPr/>
        </p:nvPicPr>
        <p:blipFill rotWithShape="1">
          <a:blip r:embed="rId4">
            <a:alphaModFix/>
          </a:blip>
          <a:srcRect b="0" l="49" r="39" t="0"/>
          <a:stretch/>
        </p:blipFill>
        <p:spPr>
          <a:xfrm>
            <a:off x="5851749" y="1349448"/>
            <a:ext cx="1251752" cy="1251771"/>
          </a:xfrm>
          <a:prstGeom prst="rect">
            <a:avLst/>
          </a:prstGeom>
          <a:noFill/>
          <a:ln>
            <a:noFill/>
          </a:ln>
        </p:spPr>
      </p:pic>
      <p:pic>
        <p:nvPicPr>
          <p:cNvPr id="1841" name="Google Shape;1841;p233"/>
          <p:cNvPicPr preferRelativeResize="0"/>
          <p:nvPr/>
        </p:nvPicPr>
        <p:blipFill rotWithShape="1">
          <a:blip r:embed="rId5">
            <a:alphaModFix/>
          </a:blip>
          <a:srcRect b="0" l="0" r="0" t="0"/>
          <a:stretch/>
        </p:blipFill>
        <p:spPr>
          <a:xfrm>
            <a:off x="3711625" y="1904840"/>
            <a:ext cx="5567140" cy="188923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5" name="Shape 1845"/>
        <p:cNvGrpSpPr/>
        <p:nvPr/>
      </p:nvGrpSpPr>
      <p:grpSpPr>
        <a:xfrm>
          <a:off x="0" y="0"/>
          <a:ext cx="0" cy="0"/>
          <a:chOff x="0" y="0"/>
          <a:chExt cx="0" cy="0"/>
        </a:xfrm>
      </p:grpSpPr>
      <p:pic>
        <p:nvPicPr>
          <p:cNvPr id="1846" name="Google Shape;1846;p234"/>
          <p:cNvPicPr preferRelativeResize="0"/>
          <p:nvPr/>
        </p:nvPicPr>
        <p:blipFill rotWithShape="1">
          <a:blip r:embed="rId3">
            <a:alphaModFix/>
          </a:blip>
          <a:srcRect b="0" l="49" r="39" t="0"/>
          <a:stretch/>
        </p:blipFill>
        <p:spPr>
          <a:xfrm>
            <a:off x="3807000" y="1551703"/>
            <a:ext cx="1488226" cy="1488243"/>
          </a:xfrm>
          <a:prstGeom prst="rect">
            <a:avLst/>
          </a:prstGeom>
          <a:noFill/>
          <a:ln>
            <a:noFill/>
          </a:ln>
        </p:spPr>
      </p:pic>
      <p:sp>
        <p:nvSpPr>
          <p:cNvPr id="1847" name="Google Shape;1847;p234"/>
          <p:cNvSpPr txBox="1"/>
          <p:nvPr>
            <p:ph idx="4294967295"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sz="2000">
                <a:solidFill>
                  <a:schemeClr val="lt1"/>
                </a:solidFill>
              </a:rPr>
              <a:t>One location to buy and manage your SaaS portfolio</a:t>
            </a:r>
            <a:endParaRPr sz="2000">
              <a:solidFill>
                <a:schemeClr val="lt1"/>
              </a:solidFill>
            </a:endParaRPr>
          </a:p>
        </p:txBody>
      </p:sp>
      <p:sp>
        <p:nvSpPr>
          <p:cNvPr id="1848" name="Google Shape;1848;p23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pic>
        <p:nvPicPr>
          <p:cNvPr id="1849" name="Google Shape;1849;p234"/>
          <p:cNvPicPr preferRelativeResize="0"/>
          <p:nvPr/>
        </p:nvPicPr>
        <p:blipFill rotWithShape="1">
          <a:blip r:embed="rId4">
            <a:alphaModFix/>
          </a:blip>
          <a:srcRect b="0" l="0" r="0" t="0"/>
          <a:stretch/>
        </p:blipFill>
        <p:spPr>
          <a:xfrm>
            <a:off x="1262575" y="2212012"/>
            <a:ext cx="6618849" cy="2246125"/>
          </a:xfrm>
          <a:prstGeom prst="rect">
            <a:avLst/>
          </a:prstGeom>
          <a:noFill/>
          <a:ln>
            <a:noFill/>
          </a:ln>
        </p:spPr>
      </p:pic>
      <p:sp>
        <p:nvSpPr>
          <p:cNvPr id="1850" name="Google Shape;1850;p234"/>
          <p:cNvSpPr txBox="1"/>
          <p:nvPr/>
        </p:nvSpPr>
        <p:spPr>
          <a:xfrm>
            <a:off x="694600" y="2659725"/>
            <a:ext cx="1808700" cy="19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Inter"/>
                <a:ea typeface="Inter"/>
                <a:cs typeface="Inter"/>
                <a:sym typeface="Inter"/>
              </a:rPr>
              <a:t>Find all the SaaS to power your business </a:t>
            </a:r>
            <a:endParaRPr sz="1200">
              <a:solidFill>
                <a:schemeClr val="lt1"/>
              </a:solidFill>
              <a:latin typeface="Inter"/>
              <a:ea typeface="Inter"/>
              <a:cs typeface="Inter"/>
              <a:sym typeface="Inter"/>
            </a:endParaRPr>
          </a:p>
          <a:p>
            <a:pPr indent="0" lvl="0" marL="0" rtl="0" algn="ctr">
              <a:spcBef>
                <a:spcPts val="0"/>
              </a:spcBef>
              <a:spcAft>
                <a:spcPts val="0"/>
              </a:spcAft>
              <a:buNone/>
            </a:pPr>
            <a:r>
              <a:t/>
            </a:r>
            <a:endParaRPr sz="1200">
              <a:solidFill>
                <a:schemeClr val="lt1"/>
              </a:solidFill>
              <a:latin typeface="Inter"/>
              <a:ea typeface="Inter"/>
              <a:cs typeface="Inter"/>
              <a:sym typeface="Inter"/>
            </a:endParaRPr>
          </a:p>
        </p:txBody>
      </p:sp>
      <p:sp>
        <p:nvSpPr>
          <p:cNvPr id="1851" name="Google Shape;1851;p234"/>
          <p:cNvSpPr txBox="1"/>
          <p:nvPr/>
        </p:nvSpPr>
        <p:spPr>
          <a:xfrm>
            <a:off x="6579125" y="2856825"/>
            <a:ext cx="1902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Inter"/>
                <a:ea typeface="Inter"/>
                <a:cs typeface="Inter"/>
                <a:sym typeface="Inter"/>
              </a:rPr>
              <a:t>Gain centralized access </a:t>
            </a:r>
            <a:endParaRPr sz="1200">
              <a:solidFill>
                <a:schemeClr val="lt1"/>
              </a:solidFill>
              <a:latin typeface="Inter"/>
              <a:ea typeface="Inter"/>
              <a:cs typeface="Inter"/>
              <a:sym typeface="Inter"/>
            </a:endParaRPr>
          </a:p>
          <a:p>
            <a:pPr indent="0" lvl="0" marL="0" rtl="0" algn="l">
              <a:spcBef>
                <a:spcPts val="0"/>
              </a:spcBef>
              <a:spcAft>
                <a:spcPts val="0"/>
              </a:spcAft>
              <a:buNone/>
            </a:pPr>
            <a:r>
              <a:t/>
            </a:r>
            <a:endParaRPr sz="1200">
              <a:solidFill>
                <a:schemeClr val="lt1"/>
              </a:solidFill>
              <a:latin typeface="Inter"/>
              <a:ea typeface="Inter"/>
              <a:cs typeface="Inter"/>
              <a:sym typeface="Inter"/>
            </a:endParaRPr>
          </a:p>
        </p:txBody>
      </p:sp>
      <p:cxnSp>
        <p:nvCxnSpPr>
          <p:cNvPr id="1852" name="Google Shape;1852;p234"/>
          <p:cNvCxnSpPr/>
          <p:nvPr/>
        </p:nvCxnSpPr>
        <p:spPr>
          <a:xfrm>
            <a:off x="777375" y="3223625"/>
            <a:ext cx="1648800" cy="0"/>
          </a:xfrm>
          <a:prstGeom prst="straightConnector1">
            <a:avLst/>
          </a:prstGeom>
          <a:noFill/>
          <a:ln cap="flat" cmpd="sng" w="9525">
            <a:solidFill>
              <a:schemeClr val="dk2"/>
            </a:solidFill>
            <a:prstDash val="solid"/>
            <a:round/>
            <a:headEnd len="med" w="med" type="none"/>
            <a:tailEnd len="med" w="med" type="none"/>
          </a:ln>
        </p:spPr>
      </p:cxnSp>
      <p:cxnSp>
        <p:nvCxnSpPr>
          <p:cNvPr id="1853" name="Google Shape;1853;p234"/>
          <p:cNvCxnSpPr/>
          <p:nvPr/>
        </p:nvCxnSpPr>
        <p:spPr>
          <a:xfrm>
            <a:off x="6650375" y="3223625"/>
            <a:ext cx="1759500" cy="0"/>
          </a:xfrm>
          <a:prstGeom prst="straightConnector1">
            <a:avLst/>
          </a:prstGeom>
          <a:noFill/>
          <a:ln cap="flat" cmpd="sng" w="9525">
            <a:solidFill>
              <a:schemeClr val="dk2"/>
            </a:solidFill>
            <a:prstDash val="solid"/>
            <a:round/>
            <a:headEnd len="med" w="med" type="none"/>
            <a:tailEnd len="med" w="med" type="none"/>
          </a:ln>
        </p:spPr>
      </p:cxnSp>
      <p:sp>
        <p:nvSpPr>
          <p:cNvPr id="1854" name="Google Shape;1854;p234"/>
          <p:cNvSpPr txBox="1"/>
          <p:nvPr/>
        </p:nvSpPr>
        <p:spPr>
          <a:xfrm>
            <a:off x="3579225" y="1167838"/>
            <a:ext cx="2040600" cy="19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Inter"/>
                <a:ea typeface="Inter"/>
                <a:cs typeface="Inter"/>
                <a:sym typeface="Inter"/>
              </a:rPr>
              <a:t>Rely on a team of experts</a:t>
            </a:r>
            <a:endParaRPr sz="1200">
              <a:solidFill>
                <a:schemeClr val="lt1"/>
              </a:solidFill>
              <a:latin typeface="Inter"/>
              <a:ea typeface="Inter"/>
              <a:cs typeface="Inter"/>
              <a:sym typeface="Inter"/>
            </a:endParaRPr>
          </a:p>
          <a:p>
            <a:pPr indent="0" lvl="0" marL="0" rtl="0" algn="ctr">
              <a:spcBef>
                <a:spcPts val="0"/>
              </a:spcBef>
              <a:spcAft>
                <a:spcPts val="0"/>
              </a:spcAft>
              <a:buNone/>
            </a:pPr>
            <a:r>
              <a:t/>
            </a:r>
            <a:endParaRPr sz="1200">
              <a:solidFill>
                <a:schemeClr val="lt1"/>
              </a:solidFill>
              <a:latin typeface="Inter"/>
              <a:ea typeface="Inter"/>
              <a:cs typeface="Inter"/>
              <a:sym typeface="Inter"/>
            </a:endParaRPr>
          </a:p>
        </p:txBody>
      </p:sp>
      <p:cxnSp>
        <p:nvCxnSpPr>
          <p:cNvPr id="1855" name="Google Shape;1855;p234"/>
          <p:cNvCxnSpPr/>
          <p:nvPr/>
        </p:nvCxnSpPr>
        <p:spPr>
          <a:xfrm>
            <a:off x="4014175" y="1477763"/>
            <a:ext cx="9945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