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15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150.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6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142.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43.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56.xml"/>
  <Override ContentType="application/vnd.openxmlformats-officedocument.presentationml.slideLayout+xml" PartName="/ppt/slideLayouts/slideLayout160.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811" r:id="rId4"/>
    <p:sldMasterId id="2147483812" r:id="rId5"/>
    <p:sldMasterId id="214748381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y="5143500" cx="9144000"/>
  <p:notesSz cx="6858000" cy="9144000"/>
  <p:embeddedFontLst>
    <p:embeddedFont>
      <p:font typeface="Inter"/>
      <p:regular r:id="rId31"/>
      <p:bold r:id="rId32"/>
    </p:embeddedFont>
    <p:embeddedFont>
      <p:font typeface="Roboto Serif"/>
      <p:regular r:id="rId33"/>
      <p:bold r:id="rId34"/>
      <p:italic r:id="rId35"/>
      <p:boldItalic r:id="rId36"/>
    </p:embeddedFont>
    <p:embeddedFont>
      <p:font typeface="Inter Light"/>
      <p:regular r:id="rId37"/>
      <p:bold r:id="rId38"/>
    </p:embeddedFont>
    <p:embeddedFont>
      <p:font typeface="Inter SemiBold"/>
      <p:regular r:id="rId39"/>
      <p:bold r:id="rId40"/>
    </p:embeddedFont>
    <p:embeddedFont>
      <p:font typeface="Open Sans SemiBold"/>
      <p:regular r:id="rId41"/>
      <p:bold r:id="rId42"/>
      <p:italic r:id="rId43"/>
      <p:boldItalic r:id="rId44"/>
    </p:embeddedFont>
    <p:embeddedFont>
      <p:font typeface="Quattrocento Sans"/>
      <p:regular r:id="rId45"/>
      <p:bold r:id="rId46"/>
      <p:italic r:id="rId47"/>
      <p:boldItalic r:id="rId48"/>
    </p:embeddedFont>
    <p:embeddedFont>
      <p:font typeface="Open Sans ExtraBold"/>
      <p:bold r:id="rId49"/>
      <p:boldItalic r:id="rId50"/>
    </p:embeddedFont>
    <p:embeddedFont>
      <p:font typeface="Helvetica Neue Light"/>
      <p:regular r:id="rId51"/>
      <p:bold r:id="rId52"/>
      <p:italic r:id="rId53"/>
      <p:boldItalic r:id="rId54"/>
    </p:embeddedFont>
    <p:embeddedFont>
      <p:font typeface="Inter ExtraLight"/>
      <p:regular r:id="rId55"/>
      <p:bold r:id="rId56"/>
    </p:embeddedFont>
    <p:embeddedFont>
      <p:font typeface="Inter Medium"/>
      <p:regular r:id="rId57"/>
      <p:bold r:id="rId58"/>
    </p:embeddedFont>
    <p:embeddedFont>
      <p:font typeface="Open Sans Light"/>
      <p:regular r:id="rId59"/>
      <p:bold r:id="rId60"/>
      <p:italic r:id="rId61"/>
      <p:boldItalic r:id="rId62"/>
    </p:embeddedFont>
    <p:embeddedFont>
      <p:font typeface="Open Sans"/>
      <p:regular r:id="rId63"/>
      <p:bold r:id="rId64"/>
      <p:italic r:id="rId65"/>
      <p:boldItalic r:id="rId6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03">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03"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InterSemiBold-bold.fntdata"/><Relationship Id="rId42" Type="http://schemas.openxmlformats.org/officeDocument/2006/relationships/font" Target="fonts/OpenSansSemiBold-bold.fntdata"/><Relationship Id="rId41" Type="http://schemas.openxmlformats.org/officeDocument/2006/relationships/font" Target="fonts/OpenSansSemiBold-regular.fntdata"/><Relationship Id="rId44" Type="http://schemas.openxmlformats.org/officeDocument/2006/relationships/font" Target="fonts/OpenSansSemiBold-boldItalic.fntdata"/><Relationship Id="rId43" Type="http://schemas.openxmlformats.org/officeDocument/2006/relationships/font" Target="fonts/OpenSansSemiBold-italic.fntdata"/><Relationship Id="rId46" Type="http://schemas.openxmlformats.org/officeDocument/2006/relationships/font" Target="fonts/QuattrocentoSans-bold.fntdata"/><Relationship Id="rId45" Type="http://schemas.openxmlformats.org/officeDocument/2006/relationships/font" Target="fonts/QuattrocentoSans-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font" Target="fonts/QuattrocentoSans-boldItalic.fntdata"/><Relationship Id="rId47" Type="http://schemas.openxmlformats.org/officeDocument/2006/relationships/font" Target="fonts/QuattrocentoSans-italic.fntdata"/><Relationship Id="rId49" Type="http://schemas.openxmlformats.org/officeDocument/2006/relationships/font" Target="fonts/OpenSansExtraBold-bold.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Inter-regular.fntdata"/><Relationship Id="rId30" Type="http://schemas.openxmlformats.org/officeDocument/2006/relationships/slide" Target="slides/slide23.xml"/><Relationship Id="rId33" Type="http://schemas.openxmlformats.org/officeDocument/2006/relationships/font" Target="fonts/RobotoSerif-regular.fntdata"/><Relationship Id="rId32" Type="http://schemas.openxmlformats.org/officeDocument/2006/relationships/font" Target="fonts/Inter-bold.fntdata"/><Relationship Id="rId35" Type="http://schemas.openxmlformats.org/officeDocument/2006/relationships/font" Target="fonts/RobotoSerif-italic.fntdata"/><Relationship Id="rId34" Type="http://schemas.openxmlformats.org/officeDocument/2006/relationships/font" Target="fonts/RobotoSerif-bold.fntdata"/><Relationship Id="rId37" Type="http://schemas.openxmlformats.org/officeDocument/2006/relationships/font" Target="fonts/InterLight-regular.fntdata"/><Relationship Id="rId36" Type="http://schemas.openxmlformats.org/officeDocument/2006/relationships/font" Target="fonts/RobotoSerif-boldItalic.fntdata"/><Relationship Id="rId39" Type="http://schemas.openxmlformats.org/officeDocument/2006/relationships/font" Target="fonts/InterSemiBold-regular.fntdata"/><Relationship Id="rId38" Type="http://schemas.openxmlformats.org/officeDocument/2006/relationships/font" Target="fonts/InterLight-bold.fntdata"/><Relationship Id="rId62" Type="http://schemas.openxmlformats.org/officeDocument/2006/relationships/font" Target="fonts/OpenSansLight-boldItalic.fntdata"/><Relationship Id="rId61" Type="http://schemas.openxmlformats.org/officeDocument/2006/relationships/font" Target="fonts/OpenSansLight-italic.fntdata"/><Relationship Id="rId20" Type="http://schemas.openxmlformats.org/officeDocument/2006/relationships/slide" Target="slides/slide13.xml"/><Relationship Id="rId64" Type="http://schemas.openxmlformats.org/officeDocument/2006/relationships/font" Target="fonts/OpenSans-bold.fntdata"/><Relationship Id="rId63" Type="http://schemas.openxmlformats.org/officeDocument/2006/relationships/font" Target="fonts/OpenSans-regular.fntdata"/><Relationship Id="rId22" Type="http://schemas.openxmlformats.org/officeDocument/2006/relationships/slide" Target="slides/slide15.xml"/><Relationship Id="rId66" Type="http://schemas.openxmlformats.org/officeDocument/2006/relationships/font" Target="fonts/OpenSans-boldItalic.fntdata"/><Relationship Id="rId21" Type="http://schemas.openxmlformats.org/officeDocument/2006/relationships/slide" Target="slides/slide14.xml"/><Relationship Id="rId65" Type="http://schemas.openxmlformats.org/officeDocument/2006/relationships/font" Target="fonts/OpenSans-italic.fntdata"/><Relationship Id="rId24" Type="http://schemas.openxmlformats.org/officeDocument/2006/relationships/slide" Target="slides/slide17.xml"/><Relationship Id="rId23" Type="http://schemas.openxmlformats.org/officeDocument/2006/relationships/slide" Target="slides/slide16.xml"/><Relationship Id="rId60" Type="http://schemas.openxmlformats.org/officeDocument/2006/relationships/font" Target="fonts/OpenSansLight-bold.fntdata"/><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HelveticaNeueLight-regular.fntdata"/><Relationship Id="rId50" Type="http://schemas.openxmlformats.org/officeDocument/2006/relationships/font" Target="fonts/OpenSansExtraBold-boldItalic.fntdata"/><Relationship Id="rId53" Type="http://schemas.openxmlformats.org/officeDocument/2006/relationships/font" Target="fonts/HelveticaNeueLight-italic.fntdata"/><Relationship Id="rId52" Type="http://schemas.openxmlformats.org/officeDocument/2006/relationships/font" Target="fonts/HelveticaNeueLight-bold.fntdata"/><Relationship Id="rId11" Type="http://schemas.openxmlformats.org/officeDocument/2006/relationships/slide" Target="slides/slide4.xml"/><Relationship Id="rId55" Type="http://schemas.openxmlformats.org/officeDocument/2006/relationships/font" Target="fonts/InterExtraLight-regular.fntdata"/><Relationship Id="rId10" Type="http://schemas.openxmlformats.org/officeDocument/2006/relationships/slide" Target="slides/slide3.xml"/><Relationship Id="rId54" Type="http://schemas.openxmlformats.org/officeDocument/2006/relationships/font" Target="fonts/HelveticaNeueLight-boldItalic.fntdata"/><Relationship Id="rId13" Type="http://schemas.openxmlformats.org/officeDocument/2006/relationships/slide" Target="slides/slide6.xml"/><Relationship Id="rId57" Type="http://schemas.openxmlformats.org/officeDocument/2006/relationships/font" Target="fonts/InterMedium-regular.fntdata"/><Relationship Id="rId12" Type="http://schemas.openxmlformats.org/officeDocument/2006/relationships/slide" Target="slides/slide5.xml"/><Relationship Id="rId56" Type="http://schemas.openxmlformats.org/officeDocument/2006/relationships/font" Target="fonts/InterExtraLight-bold.fntdata"/><Relationship Id="rId15" Type="http://schemas.openxmlformats.org/officeDocument/2006/relationships/slide" Target="slides/slide8.xml"/><Relationship Id="rId59" Type="http://schemas.openxmlformats.org/officeDocument/2006/relationships/font" Target="fonts/OpenSansLight-regular.fntdata"/><Relationship Id="rId14" Type="http://schemas.openxmlformats.org/officeDocument/2006/relationships/slide" Target="slides/slide7.xml"/><Relationship Id="rId58" Type="http://schemas.openxmlformats.org/officeDocument/2006/relationships/font" Target="fonts/InterMedium-bold.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9DeJ4oFSnAhui-aTwV7yE0M2ZaX08O2S/view"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ppdirect.com/resources/envision-saas" TargetMode="External"/><Relationship Id="rId3" Type="http://schemas.openxmlformats.org/officeDocument/2006/relationships/hyperlink" Target="https://www.appdirect.com/resources/envision-azure" TargetMode="External"/><Relationship Id="rId4" Type="http://schemas.openxmlformats.org/officeDocument/2006/relationships/hyperlink" Target="https://www.appdirect.com/resources/envision-security"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ppdirect.com/platform/apphelp?tab=comprehensive-service-offerings"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9DeJ4oFSnAhui-aTwV7yE0M2ZaX08O2S/view"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9DeJ4oFSnAhui-aTwV7yE0M2ZaX08O2S/view" TargetMode="External"/><Relationship Id="rId3" Type="http://schemas.openxmlformats.org/officeDocument/2006/relationships/hyperlink" Target="https://info.flexera.com/CM-REPORT-State-of-the-Cloud-2023-Thanks?revisit" TargetMode="External"/><Relationship Id="rId4" Type="http://schemas.openxmlformats.org/officeDocument/2006/relationships/hyperlink" Target="https://www.accenture.com/_acnmedia/PDF-149/Accenture-SMB-Future-Office-Market.pdf"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GPkrvdk8iD4d8N-iV8zF501Cu7LJcGYX/view?usp=sharing" TargetMode="External"/><Relationship Id="rId3" Type="http://schemas.openxmlformats.org/officeDocument/2006/relationships/hyperlink" Target="https://drive.google.com/file/d/1GPkrvdk8iD4d8N-iV8zF501Cu7LJcGYX/view?usp=sharing" TargetMode="External"/><Relationship Id="rId4" Type="http://schemas.openxmlformats.org/officeDocument/2006/relationships/hyperlink" Target="https://www.salesforce.com/content/dam/web/en_us/www/documents/research/salesforce-state-of-the-connected-customer-4th-ed.pdf" TargetMode="External"/><Relationship Id="rId5" Type="http://schemas.openxmlformats.org/officeDocument/2006/relationships/hyperlink" Target="https://drive.google.com/file/d/1GPkrvdk8iD4d8N-iV8zF501Cu7LJcGYX/view?usp=sharing" TargetMode="External"/><Relationship Id="rId6" Type="http://schemas.openxmlformats.org/officeDocument/2006/relationships/hyperlink" Target="https://www.salesforce.com/content/dam/web/en_us/www/documents/research/salesforce-state-of-the-connected-customer-4th-ed.pdf" TargetMode="External"/><Relationship Id="rId7" Type="http://schemas.openxmlformats.org/officeDocument/2006/relationships/hyperlink" Target="https://drive.google.com/file/d/1oFvuj_KfNzCXAbq_so3F4x5RUtZUquyl/view?usp=sharing"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1" Type="http://schemas.openxmlformats.org/officeDocument/2006/relationships/hyperlink" Target="https://drive.google.com/file/d/1_ii1LmBSBLG3nc6JBZRo25BowzfOYZFW/view" TargetMode="External"/><Relationship Id="rId10" Type="http://schemas.openxmlformats.org/officeDocument/2006/relationships/hyperlink" Target="https://www.salesforce.com/content/dam/web/en_us/www/documents/research/salesforce-state-of-the-connected-customer-4th-ed.pdf" TargetMode="External"/><Relationship Id="rId13" Type="http://schemas.openxmlformats.org/officeDocument/2006/relationships/hyperlink" Target="https://drive.google.com/file/d/1oFvuj_KfNzCXAbq_so3F4x5RUtZUquyl/view?usp=sharing" TargetMode="External"/><Relationship Id="rId12" Type="http://schemas.openxmlformats.org/officeDocument/2006/relationships/hyperlink" Target="https://drive.google.com/file/d/19DeJ4oFSnAhui-aTwV7yE0M2ZaX08O2S/view" TargetMode="External"/><Relationship Id="rId1" Type="http://schemas.openxmlformats.org/officeDocument/2006/relationships/notesMaster" Target="../notesMasters/notesMaster1.xml"/><Relationship Id="rId2" Type="http://schemas.openxmlformats.org/officeDocument/2006/relationships/hyperlink" Target="https://www.mckinsey.com/capabilities/growth-marketing-and-sales/our-insights/these-eight-charts-show-how-covid-19-has-changed-b2b-sales-forever" TargetMode="External"/><Relationship Id="rId3" Type="http://schemas.openxmlformats.org/officeDocument/2006/relationships/hyperlink" Target="https://www.salesforce.com/content/dam/web/en_us/www/documents/research/salesforce-state-of-the-connected-customer-4th-ed.pdf" TargetMode="External"/><Relationship Id="rId4" Type="http://schemas.openxmlformats.org/officeDocument/2006/relationships/hyperlink" Target="https://drive.google.com/file/d/1_ii1LmBSBLG3nc6JBZRo25BowzfOYZFW/view" TargetMode="External"/><Relationship Id="rId9" Type="http://schemas.openxmlformats.org/officeDocument/2006/relationships/hyperlink" Target="https://www.mckinsey.com/capabilities/growth-marketing-and-sales/our-insights/these-eight-charts-show-how-covid-19-has-changed-b2b-sales-forever" TargetMode="External"/><Relationship Id="rId15" Type="http://schemas.openxmlformats.org/officeDocument/2006/relationships/hyperlink" Target="https://www.gartner.com/en/newsroom/press-releases/2022-04-19-gartner-forecasts-worldwide-public-cloud-end-user-spending-to-reach-nearly-500-billion-in-2022" TargetMode="External"/><Relationship Id="rId14" Type="http://schemas.openxmlformats.org/officeDocument/2006/relationships/hyperlink" Target="https://drive.google.com/file/d/1GPkrvdk8iD4d8N-iV8zF501Cu7LJcGYX/view?usp=sharing" TargetMode="External"/><Relationship Id="rId17" Type="http://schemas.openxmlformats.org/officeDocument/2006/relationships/hyperlink" Target="https://drive.google.com/file/d/1P3DEyHL5J9jcnuiJ2XWKpfdqbvtqN2A_/view" TargetMode="External"/><Relationship Id="rId16" Type="http://schemas.openxmlformats.org/officeDocument/2006/relationships/hyperlink" Target="https://www.accenture.com/_acnmedia/PDF-149/Accenture-SMB-Future-Office-Market.pdf" TargetMode="External"/><Relationship Id="rId5" Type="http://schemas.openxmlformats.org/officeDocument/2006/relationships/hyperlink" Target="https://drive.google.com/file/d/1_ii1LmBSBLG3nc6JBZRo25BowzfOYZFW/view" TargetMode="External"/><Relationship Id="rId6" Type="http://schemas.openxmlformats.org/officeDocument/2006/relationships/hyperlink" Target="https://drive.google.com/file/d/19DeJ4oFSnAhui-aTwV7yE0M2ZaX08O2S/view" TargetMode="External"/><Relationship Id="rId18" Type="http://schemas.openxmlformats.org/officeDocument/2006/relationships/hyperlink" Target="https://financesonline.com/saas-software-statistics/" TargetMode="External"/><Relationship Id="rId7" Type="http://schemas.openxmlformats.org/officeDocument/2006/relationships/hyperlink" Target="https://drive.google.com/file/d/1GPkrvdk8iD4d8N-iV8zF501Cu7LJcGYX/view?usp=sharing" TargetMode="External"/><Relationship Id="rId8" Type="http://schemas.openxmlformats.org/officeDocument/2006/relationships/hyperlink" Target="https://drive.google.com/file/d/1GPkrvdk8iD4d8N-iV8zF501Cu7LJcGYX/view?usp=sharing"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4" name="Shape 1344"/>
        <p:cNvGrpSpPr/>
        <p:nvPr/>
      </p:nvGrpSpPr>
      <p:grpSpPr>
        <a:xfrm>
          <a:off x="0" y="0"/>
          <a:ext cx="0" cy="0"/>
          <a:chOff x="0" y="0"/>
          <a:chExt cx="0" cy="0"/>
        </a:xfrm>
      </p:grpSpPr>
      <p:sp>
        <p:nvSpPr>
          <p:cNvPr id="1345" name="Google Shape;1345;g181d095fc23_0_7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6" name="Google Shape;1346;g181d095fc23_0_7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457200" rtl="0" algn="l">
              <a:spcBef>
                <a:spcPts val="0"/>
              </a:spcBef>
              <a:spcAft>
                <a:spcPts val="0"/>
              </a:spcAft>
              <a:buClr>
                <a:schemeClr val="dk1"/>
              </a:buClr>
              <a:buSzPts val="1100"/>
              <a:buFont typeface="Arial"/>
              <a:buNone/>
            </a:pPr>
            <a:r>
              <a:rPr b="1" lang="en">
                <a:solidFill>
                  <a:schemeClr val="dk1"/>
                </a:solidFill>
              </a:rPr>
              <a:t>TO ADVISOR: </a:t>
            </a:r>
            <a:br>
              <a:rPr b="1" lang="en">
                <a:solidFill>
                  <a:schemeClr val="dk1"/>
                </a:solidFill>
              </a:rPr>
            </a:br>
            <a:r>
              <a:rPr b="1" lang="en">
                <a:solidFill>
                  <a:schemeClr val="dk1"/>
                </a:solidFill>
              </a:rPr>
              <a:t>WHAT ARE THE PROBLEMS BUYERS ARE FACING, </a:t>
            </a:r>
            <a:br>
              <a:rPr b="1" lang="en">
                <a:solidFill>
                  <a:schemeClr val="dk1"/>
                </a:solidFill>
              </a:rPr>
            </a:br>
            <a:r>
              <a:rPr b="1" lang="en">
                <a:solidFill>
                  <a:schemeClr val="dk1"/>
                </a:solidFill>
              </a:rPr>
              <a:t>&amp; WHY YOU SHOULD SELL CLOUD WITH APPDIRECT</a:t>
            </a:r>
            <a:br>
              <a:rPr b="1" lang="en">
                <a:solidFill>
                  <a:schemeClr val="dk1"/>
                </a:solidFill>
              </a:rPr>
            </a:br>
            <a:endParaRPr b="1" strike="sngStrike">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5" name="Shape 1495"/>
        <p:cNvGrpSpPr/>
        <p:nvPr/>
      </p:nvGrpSpPr>
      <p:grpSpPr>
        <a:xfrm>
          <a:off x="0" y="0"/>
          <a:ext cx="0" cy="0"/>
          <a:chOff x="0" y="0"/>
          <a:chExt cx="0" cy="0"/>
        </a:xfrm>
      </p:grpSpPr>
      <p:sp>
        <p:nvSpPr>
          <p:cNvPr id="1496" name="Google Shape;1496;g20fa8292800_0_35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7" name="Google Shape;1497;g20fa8292800_0_35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SELLING CLOUD WITH APPDIRECT OPENS ADVISORS UP TO ENABLEMENT AND RESOURCES TO GROW YOUR BUSINESS</a:t>
            </a:r>
            <a:endParaRPr b="1">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rPr lang="en">
                <a:solidFill>
                  <a:schemeClr val="dk1"/>
                </a:solidFill>
              </a:rPr>
              <a:t>Selling cloud with AppDirect means you don’t have to go it alone. You're in a great position to grow your business with access to cloud specialists and guidance in finding and offering the best cloud solution fit for your customers. </a:t>
            </a:r>
            <a:r>
              <a:rPr lang="en">
                <a:solidFill>
                  <a:srgbClr val="222222"/>
                </a:solidFill>
              </a:rPr>
              <a:t>Tap into technical expertise from sales engineering and cloud product specialists, along with training resources to grow your cloud sales confidence at your pace. You get sales support with free Envision sessions to explore customer cloud needs and end-user help desk services to provide your customers sought-after migration services and onboarding support.  You’re in a great position to differentiate as a channel partner selling cloud with AppDirect because you can offer the long term support and strategic services that businesses buying cloud favor. </a:t>
            </a:r>
            <a:br>
              <a:rPr lang="en">
                <a:solidFill>
                  <a:srgbClr val="222222"/>
                </a:solidFill>
              </a:rPr>
            </a:br>
            <a:br>
              <a:rPr lang="en" sz="1050">
                <a:solidFill>
                  <a:srgbClr val="222222"/>
                </a:solidFill>
              </a:rPr>
            </a:br>
            <a:r>
              <a:rPr lang="en" sz="1050">
                <a:solidFill>
                  <a:srgbClr val="222222"/>
                </a:solidFill>
              </a:rPr>
              <a:t>Source: </a:t>
            </a:r>
            <a:endParaRPr sz="1050">
              <a:solidFill>
                <a:srgbClr val="222222"/>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Analysis Mason</a:t>
            </a:r>
            <a:r>
              <a:rPr lang="en">
                <a:solidFill>
                  <a:schemeClr val="dk1"/>
                </a:solidFill>
              </a:rPr>
              <a:t> 2023</a:t>
            </a:r>
            <a:endParaRPr sz="1050">
              <a:solidFill>
                <a:srgbClr val="222222"/>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7" name="Shape 1517"/>
        <p:cNvGrpSpPr/>
        <p:nvPr/>
      </p:nvGrpSpPr>
      <p:grpSpPr>
        <a:xfrm>
          <a:off x="0" y="0"/>
          <a:ext cx="0" cy="0"/>
          <a:chOff x="0" y="0"/>
          <a:chExt cx="0" cy="0"/>
        </a:xfrm>
      </p:grpSpPr>
      <p:sp>
        <p:nvSpPr>
          <p:cNvPr id="1518" name="Google Shape;1518;g22637cb16f5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9" name="Google Shape;1519;g22637cb16f5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b="1" lang="en">
                <a:solidFill>
                  <a:schemeClr val="dk1"/>
                </a:solidFill>
              </a:rPr>
              <a:t>SELLING CLOUD WITH APPDIRECT GIVES INSTANT ACCESS TO  EDUCATION AND RESOURCES</a:t>
            </a:r>
            <a:endParaRPr b="1">
              <a:solidFill>
                <a:schemeClr val="dk1"/>
              </a:solidFill>
            </a:endParaRPr>
          </a:p>
          <a:p>
            <a:pPr indent="0" lvl="0" marL="457200" rtl="0" algn="l">
              <a:spcBef>
                <a:spcPts val="0"/>
              </a:spcBef>
              <a:spcAft>
                <a:spcPts val="0"/>
              </a:spcAft>
              <a:buNone/>
            </a:pPr>
            <a:r>
              <a:rPr lang="en">
                <a:solidFill>
                  <a:schemeClr val="dk1"/>
                </a:solidFill>
              </a:rPr>
              <a:t>If you’re new to cloud</a:t>
            </a:r>
            <a:r>
              <a:rPr b="1" lang="en">
                <a:solidFill>
                  <a:schemeClr val="dk1"/>
                </a:solidFill>
              </a:rPr>
              <a:t>, </a:t>
            </a:r>
            <a:r>
              <a:rPr lang="en">
                <a:solidFill>
                  <a:schemeClr val="dk1"/>
                </a:solidFill>
              </a:rPr>
              <a:t>the Cloud Academy can assist you in gaining skills and confidence in positioning new cloud solutions and moving discussions forward in different cloud categories. Courses include short, engaging video-based lessons given by our industry cloud experts who share real-life examples, tips, and practical insights to nurture cloud opportunities. You’ll learn how to position and qualify software, cloud infrastructure, security, productivity, as well as what you can do when you spot an opportunity.</a:t>
            </a:r>
            <a:endParaRPr>
              <a:solidFill>
                <a:schemeClr val="dk1"/>
              </a:solidFill>
            </a:endParaRPr>
          </a:p>
          <a:p>
            <a:pPr indent="0" lvl="0" marL="457200" rtl="0" algn="l">
              <a:spcBef>
                <a:spcPts val="0"/>
              </a:spcBef>
              <a:spcAft>
                <a:spcPts val="0"/>
              </a:spcAft>
              <a:buNone/>
            </a:pPr>
            <a:r>
              <a:t/>
            </a:r>
            <a:endParaRPr>
              <a:solidFill>
                <a:srgbClr val="1F2326"/>
              </a:solidFill>
            </a:endParaRPr>
          </a:p>
          <a:p>
            <a:pPr indent="0" lvl="0" marL="457200" rtl="0" algn="l">
              <a:spcBef>
                <a:spcPts val="0"/>
              </a:spcBef>
              <a:spcAft>
                <a:spcPts val="0"/>
              </a:spcAft>
              <a:buNone/>
            </a:pPr>
            <a:r>
              <a:rPr lang="en">
                <a:solidFill>
                  <a:srgbClr val="1F2326"/>
                </a:solidFill>
              </a:rPr>
              <a:t>What the Cloud Academy offers:</a:t>
            </a:r>
            <a:endParaRPr>
              <a:solidFill>
                <a:srgbClr val="1F2326"/>
              </a:solidFill>
            </a:endParaRPr>
          </a:p>
          <a:p>
            <a:pPr indent="0" lvl="0" marL="457200" rtl="0" algn="l">
              <a:spcBef>
                <a:spcPts val="0"/>
              </a:spcBef>
              <a:spcAft>
                <a:spcPts val="0"/>
              </a:spcAft>
              <a:buNone/>
            </a:pPr>
            <a:r>
              <a:rPr lang="en">
                <a:solidFill>
                  <a:srgbClr val="1F2326"/>
                </a:solidFill>
              </a:rPr>
              <a:t>Online courses: Grow your confidence and test yourself in positioning, preparing for and qualifying new revenue streams</a:t>
            </a:r>
            <a:endParaRPr>
              <a:solidFill>
                <a:srgbClr val="1F2326"/>
              </a:solidFill>
            </a:endParaRPr>
          </a:p>
          <a:p>
            <a:pPr indent="0" lvl="0" marL="457200" rtl="0" algn="l">
              <a:spcBef>
                <a:spcPts val="0"/>
              </a:spcBef>
              <a:spcAft>
                <a:spcPts val="0"/>
              </a:spcAft>
              <a:buNone/>
            </a:pPr>
            <a:r>
              <a:rPr lang="en">
                <a:solidFill>
                  <a:srgbClr val="1F2326"/>
                </a:solidFill>
              </a:rPr>
              <a:t>Product experts: Learn to position and qualify </a:t>
            </a:r>
            <a:r>
              <a:rPr lang="en">
                <a:solidFill>
                  <a:srgbClr val="011B58"/>
                </a:solidFill>
              </a:rPr>
              <a:t>software, cloud infrastructure, security</a:t>
            </a:r>
            <a:r>
              <a:rPr lang="en">
                <a:solidFill>
                  <a:srgbClr val="014929"/>
                </a:solidFill>
              </a:rPr>
              <a:t> </a:t>
            </a:r>
            <a:r>
              <a:rPr lang="en">
                <a:solidFill>
                  <a:srgbClr val="1F2326"/>
                </a:solidFill>
              </a:rPr>
              <a:t>and </a:t>
            </a:r>
            <a:r>
              <a:rPr lang="en">
                <a:solidFill>
                  <a:srgbClr val="011B58"/>
                </a:solidFill>
              </a:rPr>
              <a:t>productivity </a:t>
            </a:r>
            <a:r>
              <a:rPr lang="en">
                <a:solidFill>
                  <a:srgbClr val="1F2326"/>
                </a:solidFill>
              </a:rPr>
              <a:t>from industry experts and real-life examples</a:t>
            </a:r>
            <a:endParaRPr>
              <a:solidFill>
                <a:srgbClr val="1F2326"/>
              </a:solidFill>
            </a:endParaRPr>
          </a:p>
          <a:p>
            <a:pPr indent="0" lvl="0" marL="457200" rtl="0" algn="l">
              <a:spcBef>
                <a:spcPts val="0"/>
              </a:spcBef>
              <a:spcAft>
                <a:spcPts val="0"/>
              </a:spcAft>
              <a:buNone/>
            </a:pPr>
            <a:r>
              <a:rPr lang="en">
                <a:solidFill>
                  <a:srgbClr val="1F2326"/>
                </a:solidFill>
              </a:rPr>
              <a:t>Short video-based lessons: Learn at your own pace with </a:t>
            </a:r>
            <a:r>
              <a:rPr lang="en">
                <a:solidFill>
                  <a:srgbClr val="011B58"/>
                </a:solidFill>
              </a:rPr>
              <a:t>easy-to-digest video lessons</a:t>
            </a:r>
            <a:r>
              <a:rPr lang="en">
                <a:solidFill>
                  <a:srgbClr val="1F2326"/>
                </a:solidFill>
              </a:rPr>
              <a:t> and impactful training</a:t>
            </a:r>
            <a:endParaRPr>
              <a:solidFill>
                <a:srgbClr val="1F2326"/>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7" name="Shape 1527"/>
        <p:cNvGrpSpPr/>
        <p:nvPr/>
      </p:nvGrpSpPr>
      <p:grpSpPr>
        <a:xfrm>
          <a:off x="0" y="0"/>
          <a:ext cx="0" cy="0"/>
          <a:chOff x="0" y="0"/>
          <a:chExt cx="0" cy="0"/>
        </a:xfrm>
      </p:grpSpPr>
      <p:sp>
        <p:nvSpPr>
          <p:cNvPr id="1528" name="Google Shape;1528;g20fa8292800_0_54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9" name="Google Shape;1529;g20fa8292800_0_54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SELLING CLOUD WITH APPDIRECT GIVES YOU FREE SESSIONS FOR YOUR PRESALES TOOLKIT</a:t>
            </a:r>
            <a:endParaRPr b="1">
              <a:solidFill>
                <a:schemeClr val="dk1"/>
              </a:solidFill>
            </a:endParaRPr>
          </a:p>
          <a:p>
            <a:pPr indent="0" lvl="0" marL="0" rtl="0" algn="l">
              <a:spcBef>
                <a:spcPts val="0"/>
              </a:spcBef>
              <a:spcAft>
                <a:spcPts val="0"/>
              </a:spcAft>
              <a:buNone/>
            </a:pPr>
            <a:br>
              <a:rPr b="1" lang="en"/>
            </a:br>
            <a:r>
              <a:rPr lang="en">
                <a:solidFill>
                  <a:schemeClr val="dk1"/>
                </a:solidFill>
              </a:rPr>
              <a:t>Envision sessions are available to assist you in selling the right cloud solutions. </a:t>
            </a:r>
            <a:r>
              <a:rPr lang="en"/>
              <a:t>They are free sessions to drive conversations with you prospects and customers, and build your cloud sales funnel at the same time.</a:t>
            </a:r>
            <a:endParaRPr/>
          </a:p>
          <a:p>
            <a:pPr indent="0" lvl="0" marL="0" rtl="0" algn="l">
              <a:spcBef>
                <a:spcPts val="0"/>
              </a:spcBef>
              <a:spcAft>
                <a:spcPts val="0"/>
              </a:spcAft>
              <a:buNone/>
            </a:pPr>
            <a:r>
              <a:rPr lang="en"/>
              <a:t>Simply book a meeting as a simple entry point for selling the most popular cloud solutions. Our team takes care of the arrangements and Opens the door to upselling and cross-selling other cloud-based solutions.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Attend pre-sales conversations with your customers and offer the implementation and management services businesses need with cloud technology. With a</a:t>
            </a:r>
            <a:r>
              <a:rPr lang="en">
                <a:solidFill>
                  <a:schemeClr val="dk1"/>
                </a:solidFill>
              </a:rPr>
              <a:t>n Envision session you have a streamlined and predictable path to guide customers in purchasing the most popular cloud solutions and simplify cloud buying. </a:t>
            </a:r>
            <a:br>
              <a:rPr lang="en">
                <a:solidFill>
                  <a:schemeClr val="dk1"/>
                </a:solidFill>
              </a:rPr>
            </a:br>
            <a:br>
              <a:rPr lang="en">
                <a:solidFill>
                  <a:schemeClr val="dk1"/>
                </a:solidFill>
              </a:rPr>
            </a:br>
            <a:r>
              <a:rPr lang="en">
                <a:solidFill>
                  <a:schemeClr val="dk1"/>
                </a:solidFill>
              </a:rPr>
              <a:t>Envision sessions speed up the process of gaining trust and credibility as an advisor in cloud solutions. Envision sessions work with three easy steps: </a:t>
            </a:r>
            <a:endParaRPr>
              <a:solidFill>
                <a:schemeClr val="dk1"/>
              </a:solidFill>
            </a:endParaRPr>
          </a:p>
          <a:p>
            <a:pPr indent="-298450" lvl="0" marL="457200" rtl="0" algn="l">
              <a:spcBef>
                <a:spcPts val="0"/>
              </a:spcBef>
              <a:spcAft>
                <a:spcPts val="0"/>
              </a:spcAft>
              <a:buClr>
                <a:srgbClr val="1F2326"/>
              </a:buClr>
              <a:buSzPts val="1100"/>
              <a:buAutoNum type="arabicPeriod"/>
            </a:pPr>
            <a:r>
              <a:rPr lang="en">
                <a:solidFill>
                  <a:srgbClr val="1F2326"/>
                </a:solidFill>
              </a:rPr>
              <a:t>Complete the Envision session sign-up form (see examples below)</a:t>
            </a:r>
            <a:endParaRPr>
              <a:solidFill>
                <a:srgbClr val="1F2326"/>
              </a:solidFill>
            </a:endParaRPr>
          </a:p>
          <a:p>
            <a:pPr indent="-298450" lvl="0" marL="457200" rtl="0" algn="l">
              <a:lnSpc>
                <a:spcPct val="115000"/>
              </a:lnSpc>
              <a:spcBef>
                <a:spcPts val="0"/>
              </a:spcBef>
              <a:spcAft>
                <a:spcPts val="0"/>
              </a:spcAft>
              <a:buClr>
                <a:srgbClr val="1F2326"/>
              </a:buClr>
              <a:buSzPts val="1100"/>
              <a:buAutoNum type="arabicPeriod"/>
            </a:pPr>
            <a:r>
              <a:rPr lang="en">
                <a:solidFill>
                  <a:srgbClr val="1F2326"/>
                </a:solidFill>
              </a:rPr>
              <a:t>Work with an AppDirect cloud expert to conduct a SaaS discovery assessment</a:t>
            </a:r>
            <a:endParaRPr>
              <a:solidFill>
                <a:srgbClr val="1F2326"/>
              </a:solidFill>
            </a:endParaRPr>
          </a:p>
          <a:p>
            <a:pPr indent="-298450" lvl="0" marL="457200" rtl="0" algn="l">
              <a:lnSpc>
                <a:spcPct val="115000"/>
              </a:lnSpc>
              <a:spcBef>
                <a:spcPts val="0"/>
              </a:spcBef>
              <a:spcAft>
                <a:spcPts val="0"/>
              </a:spcAft>
              <a:buClr>
                <a:srgbClr val="1F2326"/>
              </a:buClr>
              <a:buSzPts val="1100"/>
              <a:buAutoNum type="arabicPeriod"/>
            </a:pPr>
            <a:r>
              <a:rPr lang="en">
                <a:solidFill>
                  <a:srgbClr val="1F2326"/>
                </a:solidFill>
              </a:rPr>
              <a:t>After the discovery, AppDirect provides a detailed report and recommendations</a:t>
            </a:r>
            <a:endParaRPr>
              <a:solidFill>
                <a:srgbClr val="1F2326"/>
              </a:solidFill>
            </a:endParaRPr>
          </a:p>
          <a:p>
            <a:pPr indent="0" lvl="0" marL="0" rtl="0" algn="l">
              <a:spcBef>
                <a:spcPts val="1300"/>
              </a:spcBef>
              <a:spcAft>
                <a:spcPts val="0"/>
              </a:spcAft>
              <a:buNone/>
            </a:pPr>
            <a:r>
              <a:t/>
            </a:r>
            <a:endParaRPr>
              <a:solidFill>
                <a:schemeClr val="dk1"/>
              </a:solidFill>
            </a:endParaRPr>
          </a:p>
          <a:p>
            <a:pPr indent="0" lvl="0" marL="0" rtl="0" algn="l">
              <a:spcBef>
                <a:spcPts val="0"/>
              </a:spcBef>
              <a:spcAft>
                <a:spcPts val="0"/>
              </a:spcAft>
              <a:buNone/>
            </a:pPr>
            <a:r>
              <a:rPr lang="en">
                <a:solidFill>
                  <a:srgbClr val="37373C"/>
                </a:solidFill>
              </a:rPr>
              <a:t>Envision sign-up forms:</a:t>
            </a:r>
            <a:endParaRPr>
              <a:solidFill>
                <a:srgbClr val="37373C"/>
              </a:solidFill>
            </a:endParaRPr>
          </a:p>
          <a:p>
            <a:pPr indent="0" lvl="0" marL="0" rtl="0" algn="l">
              <a:spcBef>
                <a:spcPts val="0"/>
              </a:spcBef>
              <a:spcAft>
                <a:spcPts val="0"/>
              </a:spcAft>
              <a:buNone/>
            </a:pPr>
            <a:r>
              <a:rPr lang="en">
                <a:solidFill>
                  <a:srgbClr val="37373C"/>
                </a:solidFill>
              </a:rPr>
              <a:t>Productivity/Collaboration/Communication: </a:t>
            </a:r>
            <a:r>
              <a:rPr lang="en" u="sng">
                <a:solidFill>
                  <a:schemeClr val="hlink"/>
                </a:solidFill>
                <a:hlinkClick r:id="rId2"/>
              </a:rPr>
              <a:t>https://www.appdirect.com/resources/envision-saas</a:t>
            </a:r>
            <a:r>
              <a:rPr lang="en">
                <a:solidFill>
                  <a:srgbClr val="37373C"/>
                </a:solidFill>
              </a:rPr>
              <a:t> - help in optimizing your Microsoft contract</a:t>
            </a:r>
            <a:endParaRPr>
              <a:solidFill>
                <a:srgbClr val="37373C"/>
              </a:solidFill>
            </a:endParaRPr>
          </a:p>
          <a:p>
            <a:pPr indent="0" lvl="0" marL="0" rtl="0" algn="l">
              <a:spcBef>
                <a:spcPts val="0"/>
              </a:spcBef>
              <a:spcAft>
                <a:spcPts val="0"/>
              </a:spcAft>
              <a:buNone/>
            </a:pPr>
            <a:r>
              <a:rPr lang="en">
                <a:solidFill>
                  <a:schemeClr val="dk1"/>
                </a:solidFill>
              </a:rPr>
              <a:t>Infrastructure: </a:t>
            </a:r>
            <a:r>
              <a:rPr lang="en" u="sng">
                <a:solidFill>
                  <a:schemeClr val="hlink"/>
                </a:solidFill>
                <a:hlinkClick r:id="rId3"/>
              </a:rPr>
              <a:t>https://www.appdirect.com/resources/envision-azure</a:t>
            </a:r>
            <a:r>
              <a:rPr lang="en">
                <a:solidFill>
                  <a:schemeClr val="dk1"/>
                </a:solidFill>
              </a:rPr>
              <a:t>, </a:t>
            </a:r>
            <a:endParaRPr>
              <a:solidFill>
                <a:schemeClr val="dk1"/>
              </a:solidFill>
            </a:endParaRPr>
          </a:p>
          <a:p>
            <a:pPr indent="0" lvl="0" marL="0" rtl="0" algn="l">
              <a:spcBef>
                <a:spcPts val="0"/>
              </a:spcBef>
              <a:spcAft>
                <a:spcPts val="0"/>
              </a:spcAft>
              <a:buNone/>
            </a:pPr>
            <a:r>
              <a:rPr lang="en">
                <a:solidFill>
                  <a:schemeClr val="dk1"/>
                </a:solidFill>
              </a:rPr>
              <a:t>Security, Identity/Threat Protection, Devices and App Management: </a:t>
            </a:r>
            <a:r>
              <a:rPr lang="en" u="sng">
                <a:solidFill>
                  <a:schemeClr val="hlink"/>
                </a:solidFill>
                <a:hlinkClick r:id="rId4"/>
              </a:rPr>
              <a:t>https://www.appdirect.com/resources/envision-security</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8" name="Shape 1548"/>
        <p:cNvGrpSpPr/>
        <p:nvPr/>
      </p:nvGrpSpPr>
      <p:grpSpPr>
        <a:xfrm>
          <a:off x="0" y="0"/>
          <a:ext cx="0" cy="0"/>
          <a:chOff x="0" y="0"/>
          <a:chExt cx="0" cy="0"/>
        </a:xfrm>
      </p:grpSpPr>
      <p:sp>
        <p:nvSpPr>
          <p:cNvPr id="1549" name="Google Shape;1549;g20ff5302761_4_15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0" name="Google Shape;1550;g20ff5302761_4_15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rPr>
              <a:t>SELLING CLOUD WITH APPDIRECT AND OFFER SOUGHT-AFTER PREMIUM SUPPORT</a:t>
            </a:r>
            <a:endParaRPr b="1">
              <a:solidFill>
                <a:srgbClr val="222222"/>
              </a:solidFill>
            </a:endParaRPr>
          </a:p>
          <a:p>
            <a:pPr indent="0" lvl="0" marL="0" rtl="0" algn="l">
              <a:lnSpc>
                <a:spcPct val="115000"/>
              </a:lnSpc>
              <a:spcBef>
                <a:spcPts val="0"/>
              </a:spcBef>
              <a:spcAft>
                <a:spcPts val="0"/>
              </a:spcAft>
              <a:buClr>
                <a:schemeClr val="dk1"/>
              </a:buClr>
              <a:buSzPts val="1100"/>
              <a:buFont typeface="Arial"/>
              <a:buNone/>
            </a:pPr>
            <a:r>
              <a:t/>
            </a:r>
            <a:endParaRPr>
              <a:solidFill>
                <a:srgbClr val="222222"/>
              </a:solidFill>
            </a:endParaRPr>
          </a:p>
          <a:p>
            <a:pPr indent="0" lvl="0" marL="0" rtl="0" algn="l">
              <a:lnSpc>
                <a:spcPct val="115000"/>
              </a:lnSpc>
              <a:spcBef>
                <a:spcPts val="0"/>
              </a:spcBef>
              <a:spcAft>
                <a:spcPts val="0"/>
              </a:spcAft>
              <a:buClr>
                <a:schemeClr val="dk1"/>
              </a:buClr>
              <a:buSzPts val="1100"/>
              <a:buFont typeface="Arial"/>
              <a:buNone/>
            </a:pPr>
            <a:r>
              <a:rPr lang="en">
                <a:solidFill>
                  <a:srgbClr val="222222"/>
                </a:solidFill>
              </a:rPr>
              <a:t>When you sell cloud with AppDirect you can offer customers white-glove support for the cloud services you sell.  Businesses are choosing channel partners who offer services that span the cloud lifecycle: migration, install and setup, onboarding, and end-user support. Stand out from the competition as an end-to-end trusted advisor by offering </a:t>
            </a:r>
            <a:r>
              <a:rPr lang="en">
                <a:solidFill>
                  <a:srgbClr val="1A1A1A"/>
                </a:solidFill>
              </a:rPr>
              <a:t>innovative cloud support services and a premium customer experience. </a:t>
            </a:r>
            <a:endParaRPr>
              <a:solidFill>
                <a:srgbClr val="1A1A1A"/>
              </a:solidFill>
            </a:endParaRPr>
          </a:p>
          <a:p>
            <a:pPr indent="0" lvl="0" marL="0" rtl="0" algn="l">
              <a:lnSpc>
                <a:spcPct val="115000"/>
              </a:lnSpc>
              <a:spcBef>
                <a:spcPts val="0"/>
              </a:spcBef>
              <a:spcAft>
                <a:spcPts val="0"/>
              </a:spcAft>
              <a:buClr>
                <a:schemeClr val="dk1"/>
              </a:buClr>
              <a:buSzPts val="1100"/>
              <a:buFont typeface="Arial"/>
              <a:buNone/>
            </a:pPr>
            <a:br>
              <a:rPr b="1" lang="en">
                <a:solidFill>
                  <a:srgbClr val="1A1A1A"/>
                </a:solidFill>
              </a:rPr>
            </a:br>
            <a:r>
              <a:rPr lang="en">
                <a:solidFill>
                  <a:srgbClr val="1A1A1A"/>
                </a:solidFill>
              </a:rPr>
              <a:t>AppHelp cloud support statistics:</a:t>
            </a:r>
            <a:endParaRPr>
              <a:solidFill>
                <a:srgbClr val="1A1A1A"/>
              </a:solidFill>
            </a:endParaRPr>
          </a:p>
          <a:p>
            <a:pPr indent="-298450" lvl="0" marL="457200" rtl="0" algn="l">
              <a:lnSpc>
                <a:spcPct val="115000"/>
              </a:lnSpc>
              <a:spcBef>
                <a:spcPts val="0"/>
              </a:spcBef>
              <a:spcAft>
                <a:spcPts val="0"/>
              </a:spcAft>
              <a:buClr>
                <a:srgbClr val="222222"/>
              </a:buClr>
              <a:buSzPts val="1100"/>
              <a:buChar char="●"/>
            </a:pPr>
            <a:r>
              <a:rPr lang="en">
                <a:solidFill>
                  <a:srgbClr val="222222"/>
                </a:solidFill>
              </a:rPr>
              <a:t>Productivity Suite Migrations</a:t>
            </a:r>
            <a:endParaRPr>
              <a:solidFill>
                <a:srgbClr val="222222"/>
              </a:solidFill>
            </a:endParaRPr>
          </a:p>
          <a:p>
            <a:pPr indent="-298450" lvl="1" marL="914400" rtl="0" algn="l">
              <a:lnSpc>
                <a:spcPct val="115000"/>
              </a:lnSpc>
              <a:spcBef>
                <a:spcPts val="0"/>
              </a:spcBef>
              <a:spcAft>
                <a:spcPts val="0"/>
              </a:spcAft>
              <a:buClr>
                <a:srgbClr val="222222"/>
              </a:buClr>
              <a:buSzPts val="1100"/>
              <a:buChar char="○"/>
            </a:pPr>
            <a:r>
              <a:rPr lang="en">
                <a:solidFill>
                  <a:srgbClr val="222222"/>
                </a:solidFill>
              </a:rPr>
              <a:t>- 1380 Migration projects completed</a:t>
            </a:r>
            <a:endParaRPr>
              <a:solidFill>
                <a:srgbClr val="222222"/>
              </a:solidFill>
            </a:endParaRPr>
          </a:p>
          <a:p>
            <a:pPr indent="-298450" lvl="1" marL="914400" rtl="0" algn="l">
              <a:lnSpc>
                <a:spcPct val="115000"/>
              </a:lnSpc>
              <a:spcBef>
                <a:spcPts val="0"/>
              </a:spcBef>
              <a:spcAft>
                <a:spcPts val="0"/>
              </a:spcAft>
              <a:buClr>
                <a:srgbClr val="222222"/>
              </a:buClr>
              <a:buSzPts val="1100"/>
              <a:buChar char="○"/>
            </a:pPr>
            <a:r>
              <a:rPr lang="en">
                <a:solidFill>
                  <a:srgbClr val="222222"/>
                </a:solidFill>
              </a:rPr>
              <a:t>- 13200 Mailboxes migrated</a:t>
            </a:r>
            <a:endParaRPr>
              <a:solidFill>
                <a:srgbClr val="222222"/>
              </a:solidFill>
            </a:endParaRPr>
          </a:p>
          <a:p>
            <a:pPr indent="-298450" lvl="0" marL="457200" rtl="0" algn="l">
              <a:lnSpc>
                <a:spcPct val="115000"/>
              </a:lnSpc>
              <a:spcBef>
                <a:spcPts val="0"/>
              </a:spcBef>
              <a:spcAft>
                <a:spcPts val="0"/>
              </a:spcAft>
              <a:buClr>
                <a:srgbClr val="222222"/>
              </a:buClr>
              <a:buSzPts val="1100"/>
              <a:buChar char="●"/>
            </a:pPr>
            <a:r>
              <a:rPr lang="en">
                <a:solidFill>
                  <a:srgbClr val="222222"/>
                </a:solidFill>
              </a:rPr>
              <a:t>100k+ Support interactions per year</a:t>
            </a:r>
            <a:endParaRPr>
              <a:solidFill>
                <a:srgbClr val="222222"/>
              </a:solidFill>
            </a:endParaRPr>
          </a:p>
          <a:p>
            <a:pPr indent="-298450" lvl="0" marL="457200" rtl="0" algn="l">
              <a:lnSpc>
                <a:spcPct val="115000"/>
              </a:lnSpc>
              <a:spcBef>
                <a:spcPts val="0"/>
              </a:spcBef>
              <a:spcAft>
                <a:spcPts val="0"/>
              </a:spcAft>
              <a:buClr>
                <a:srgbClr val="222222"/>
              </a:buClr>
              <a:buSzPts val="1100"/>
              <a:buChar char="●"/>
            </a:pPr>
            <a:r>
              <a:rPr lang="en">
                <a:solidFill>
                  <a:srgbClr val="222222"/>
                </a:solidFill>
              </a:rPr>
              <a:t>93% Customer Satisfaction</a:t>
            </a:r>
            <a:endParaRPr>
              <a:solidFill>
                <a:srgbClr val="222222"/>
              </a:solidFill>
            </a:endParaRPr>
          </a:p>
          <a:p>
            <a:pPr indent="-298450" lvl="0" marL="457200" rtl="0" algn="l">
              <a:lnSpc>
                <a:spcPct val="115000"/>
              </a:lnSpc>
              <a:spcBef>
                <a:spcPts val="0"/>
              </a:spcBef>
              <a:spcAft>
                <a:spcPts val="0"/>
              </a:spcAft>
              <a:buClr>
                <a:srgbClr val="222222"/>
              </a:buClr>
              <a:buSzPts val="1100"/>
              <a:buChar char="●"/>
            </a:pPr>
            <a:r>
              <a:rPr lang="en">
                <a:solidFill>
                  <a:srgbClr val="222222"/>
                </a:solidFill>
              </a:rPr>
              <a:t>+78 Net Promoter Score</a:t>
            </a:r>
            <a:endParaRPr>
              <a:solidFill>
                <a:srgbClr val="222222"/>
              </a:solidFill>
            </a:endParaRPr>
          </a:p>
          <a:p>
            <a:pPr indent="-298450" lvl="0" marL="457200" rtl="0" algn="l">
              <a:lnSpc>
                <a:spcPct val="115000"/>
              </a:lnSpc>
              <a:spcBef>
                <a:spcPts val="0"/>
              </a:spcBef>
              <a:spcAft>
                <a:spcPts val="0"/>
              </a:spcAft>
              <a:buClr>
                <a:srgbClr val="222222"/>
              </a:buClr>
              <a:buSzPts val="1100"/>
              <a:buChar char="●"/>
            </a:pPr>
            <a:r>
              <a:rPr lang="en">
                <a:solidFill>
                  <a:srgbClr val="222222"/>
                </a:solidFill>
              </a:rPr>
              <a:t>96% First Call Resolution</a:t>
            </a:r>
            <a:endParaRPr>
              <a:solidFill>
                <a:srgbClr val="222222"/>
              </a:solidFill>
            </a:endParaRPr>
          </a:p>
          <a:p>
            <a:pPr indent="0" lvl="0" marL="0" rtl="0" algn="l">
              <a:lnSpc>
                <a:spcPct val="115000"/>
              </a:lnSpc>
              <a:spcBef>
                <a:spcPts val="0"/>
              </a:spcBef>
              <a:spcAft>
                <a:spcPts val="0"/>
              </a:spcAft>
              <a:buClr>
                <a:schemeClr val="dk1"/>
              </a:buClr>
              <a:buSzPts val="1100"/>
              <a:buFont typeface="Arial"/>
              <a:buNone/>
            </a:pPr>
            <a:r>
              <a:rPr lang="en">
                <a:solidFill>
                  <a:srgbClr val="222222"/>
                </a:solidFill>
                <a:highlight>
                  <a:srgbClr val="FFFFFF"/>
                </a:highlight>
              </a:rPr>
              <a:t> </a:t>
            </a:r>
            <a:endParaRPr>
              <a:solidFill>
                <a:srgbClr val="222222"/>
              </a:solidFill>
              <a:highlight>
                <a:srgbClr val="FFFFFF"/>
              </a:highlight>
            </a:endParaRPr>
          </a:p>
          <a:p>
            <a:pPr indent="0" lvl="0" marL="0" rtl="0" algn="l">
              <a:spcBef>
                <a:spcPts val="0"/>
              </a:spcBef>
              <a:spcAft>
                <a:spcPts val="0"/>
              </a:spcAft>
              <a:buNone/>
            </a:pPr>
            <a:r>
              <a:rPr lang="en"/>
              <a:t>More information about AppHelp </a:t>
            </a:r>
            <a:r>
              <a:rPr lang="en" u="sng">
                <a:solidFill>
                  <a:schemeClr val="hlink"/>
                </a:solidFill>
                <a:hlinkClick r:id="rId2"/>
              </a:rPr>
              <a:t>https://www.appdirect.com/platform/apphelp?tab=comprehensive-service-offerings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0" name="Shape 1570"/>
        <p:cNvGrpSpPr/>
        <p:nvPr/>
      </p:nvGrpSpPr>
      <p:grpSpPr>
        <a:xfrm>
          <a:off x="0" y="0"/>
          <a:ext cx="0" cy="0"/>
          <a:chOff x="0" y="0"/>
          <a:chExt cx="0" cy="0"/>
        </a:xfrm>
      </p:grpSpPr>
      <p:sp>
        <p:nvSpPr>
          <p:cNvPr id="1571" name="Google Shape;1571;g2286fea2e54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2" name="Google Shape;1572;g2286fea2e54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rPr>
              <a:t>INCREASE YOUR VALUE AND COMMISSIONS WITH A UNIQUE PROCUREMENT PLATFORM FOR CUSTOMERS</a:t>
            </a:r>
            <a:endParaRPr b="1">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t/>
            </a:r>
            <a:endParaRPr b="1">
              <a:solidFill>
                <a:schemeClr val="dk1"/>
              </a:solidFill>
            </a:endParaRPr>
          </a:p>
          <a:p>
            <a:pPr indent="-298450" lvl="0" marL="457200" rtl="0" algn="l">
              <a:spcBef>
                <a:spcPts val="0"/>
              </a:spcBef>
              <a:spcAft>
                <a:spcPts val="0"/>
              </a:spcAft>
              <a:buClr>
                <a:schemeClr val="dk1"/>
              </a:buClr>
              <a:buSzPts val="1100"/>
              <a:buFont typeface="Open Sans Light"/>
              <a:buChar char="●"/>
            </a:pPr>
            <a:r>
              <a:rPr lang="en">
                <a:solidFill>
                  <a:schemeClr val="dk1"/>
                </a:solidFill>
              </a:rPr>
              <a:t>Increase value to customers - you can provide SaaS and IaaS apps customers are looking for, and </a:t>
            </a:r>
            <a:r>
              <a:rPr b="1" lang="en">
                <a:solidFill>
                  <a:schemeClr val="dk1"/>
                </a:solidFill>
              </a:rPr>
              <a:t>solve a need</a:t>
            </a:r>
            <a:r>
              <a:rPr lang="en">
                <a:solidFill>
                  <a:schemeClr val="dk1"/>
                </a:solidFill>
              </a:rPr>
              <a:t> in the market around procurement, saas &amp; spend management</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Bring inherent value to cloud apps</a:t>
            </a:r>
            <a:endParaRPr>
              <a:solidFill>
                <a:schemeClr val="dk1"/>
              </a:solidFill>
            </a:endParaRPr>
          </a:p>
          <a:p>
            <a:pPr indent="-298450" lvl="0" marL="457200" rtl="0" algn="l">
              <a:spcBef>
                <a:spcPts val="0"/>
              </a:spcBef>
              <a:spcAft>
                <a:spcPts val="0"/>
              </a:spcAft>
              <a:buClr>
                <a:schemeClr val="dk1"/>
              </a:buClr>
              <a:buSzPts val="1100"/>
              <a:buFont typeface="Open Sans Light"/>
              <a:buChar char="●"/>
            </a:pPr>
            <a:r>
              <a:rPr lang="en">
                <a:solidFill>
                  <a:schemeClr val="dk1"/>
                </a:solidFill>
              </a:rPr>
              <a:t>Increase customer retention &amp; </a:t>
            </a:r>
            <a:r>
              <a:rPr b="1" lang="en">
                <a:solidFill>
                  <a:schemeClr val="dk1"/>
                </a:solidFill>
              </a:rPr>
              <a:t>prevent churn</a:t>
            </a:r>
            <a:endParaRPr b="1">
              <a:solidFill>
                <a:schemeClr val="dk1"/>
              </a:solidFill>
            </a:endParaRPr>
          </a:p>
          <a:p>
            <a:pPr indent="-298450" lvl="1" marL="914400" rtl="0" algn="l">
              <a:spcBef>
                <a:spcPts val="0"/>
              </a:spcBef>
              <a:spcAft>
                <a:spcPts val="0"/>
              </a:spcAft>
              <a:buClr>
                <a:schemeClr val="dk1"/>
              </a:buClr>
              <a:buSzPts val="1100"/>
              <a:buFont typeface="Open Sans Light"/>
              <a:buChar char="○"/>
            </a:pPr>
            <a:r>
              <a:rPr b="1" lang="en">
                <a:solidFill>
                  <a:schemeClr val="dk1"/>
                </a:solidFill>
              </a:rPr>
              <a:t>Value is compounded </a:t>
            </a:r>
            <a:r>
              <a:rPr lang="en">
                <a:solidFill>
                  <a:schemeClr val="dk1"/>
                </a:solidFill>
              </a:rPr>
              <a:t>with more and more applications, entrenching your customers in the ecosystem and </a:t>
            </a:r>
            <a:r>
              <a:rPr b="1" lang="en">
                <a:solidFill>
                  <a:schemeClr val="dk1"/>
                </a:solidFill>
              </a:rPr>
              <a:t>incentivizing</a:t>
            </a:r>
            <a:r>
              <a:rPr lang="en">
                <a:solidFill>
                  <a:schemeClr val="dk1"/>
                </a:solidFill>
              </a:rPr>
              <a:t> them to purchase more apps through you as their advisor</a:t>
            </a:r>
            <a:endParaRPr>
              <a:solidFill>
                <a:schemeClr val="dk1"/>
              </a:solidFill>
            </a:endParaRPr>
          </a:p>
          <a:p>
            <a:pPr indent="-298450" lvl="0" marL="457200" rtl="0" algn="l">
              <a:spcBef>
                <a:spcPts val="0"/>
              </a:spcBef>
              <a:spcAft>
                <a:spcPts val="0"/>
              </a:spcAft>
              <a:buClr>
                <a:schemeClr val="dk1"/>
              </a:buClr>
              <a:buSzPts val="1100"/>
              <a:buFont typeface="Open Sans Light"/>
              <a:buChar char="●"/>
            </a:pPr>
            <a:r>
              <a:rPr lang="en">
                <a:solidFill>
                  <a:schemeClr val="dk1"/>
                </a:solidFill>
              </a:rPr>
              <a:t>To that end, increase share of wallet - your customers will give more share of wallet because they see so much value and </a:t>
            </a:r>
            <a:r>
              <a:rPr b="1" lang="en">
                <a:solidFill>
                  <a:schemeClr val="dk1"/>
                </a:solidFill>
              </a:rPr>
              <a:t>want to bring in all their technology</a:t>
            </a:r>
            <a:endParaRPr b="1">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This is not just for advisors, it benefits providers as well </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latin typeface="Open Sans Light"/>
              <a:ea typeface="Open Sans Light"/>
              <a:cs typeface="Open Sans Light"/>
              <a:sym typeface="Open Sans Light"/>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Open Sans Light"/>
              <a:ea typeface="Open Sans Light"/>
              <a:cs typeface="Open Sans Light"/>
              <a:sym typeface="Open Sans Light"/>
            </a:endParaRPr>
          </a:p>
          <a:p>
            <a:pPr indent="0" lvl="0" marL="0" rtl="0" algn="l">
              <a:spcBef>
                <a:spcPts val="0"/>
              </a:spcBef>
              <a:spcAft>
                <a:spcPts val="0"/>
              </a:spcAft>
              <a:buNone/>
            </a:pPr>
            <a:br>
              <a:rPr lang="en" sz="1050">
                <a:solidFill>
                  <a:srgbClr val="222222"/>
                </a:solidFill>
              </a:rPr>
            </a:br>
            <a:r>
              <a:rPr lang="en" sz="1050">
                <a:solidFill>
                  <a:srgbClr val="222222"/>
                </a:solidFill>
              </a:rPr>
              <a:t>Source: </a:t>
            </a:r>
            <a:endParaRPr sz="1050">
              <a:solidFill>
                <a:srgbClr val="222222"/>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Analysis Mason</a:t>
            </a:r>
            <a:r>
              <a:rPr lang="en">
                <a:solidFill>
                  <a:schemeClr val="dk1"/>
                </a:solidFill>
              </a:rPr>
              <a:t> 2023</a:t>
            </a:r>
            <a:endParaRPr sz="1050">
              <a:solidFill>
                <a:srgbClr val="222222"/>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8" name="Shape 1588"/>
        <p:cNvGrpSpPr/>
        <p:nvPr/>
      </p:nvGrpSpPr>
      <p:grpSpPr>
        <a:xfrm>
          <a:off x="0" y="0"/>
          <a:ext cx="0" cy="0"/>
          <a:chOff x="0" y="0"/>
          <a:chExt cx="0" cy="0"/>
        </a:xfrm>
      </p:grpSpPr>
      <p:sp>
        <p:nvSpPr>
          <p:cNvPr id="1589" name="Google Shape;1589;g21b89207398_0_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0" name="Google Shape;1590;g21b89207398_0_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en">
                <a:solidFill>
                  <a:schemeClr val="dk1"/>
                </a:solidFill>
              </a:rPr>
              <a:t>BRING MORE VALUE BY SIMPLIFYING CLOUD PROCUREMENT AND MANAGEMENT FOR CUSTOMERS</a:t>
            </a:r>
            <a:endParaRPr b="1">
              <a:solidFill>
                <a:schemeClr val="dk1"/>
              </a:solidFill>
            </a:endParaRPr>
          </a:p>
          <a:p>
            <a:pPr indent="0" lvl="0" marL="0" rtl="0" algn="l">
              <a:lnSpc>
                <a:spcPct val="115000"/>
              </a:lnSpc>
              <a:spcBef>
                <a:spcPts val="0"/>
              </a:spcBef>
              <a:spcAft>
                <a:spcPts val="0"/>
              </a:spcAft>
              <a:buNone/>
            </a:pPr>
            <a:r>
              <a:t/>
            </a:r>
            <a:endParaRPr b="1">
              <a:solidFill>
                <a:schemeClr val="dk1"/>
              </a:solidFill>
            </a:endParaRPr>
          </a:p>
          <a:p>
            <a:pPr indent="0" lvl="0" marL="0" marR="0" rtl="0" algn="l">
              <a:lnSpc>
                <a:spcPct val="100000"/>
              </a:lnSpc>
              <a:spcBef>
                <a:spcPts val="0"/>
              </a:spcBef>
              <a:spcAft>
                <a:spcPts val="0"/>
              </a:spcAft>
              <a:buNone/>
            </a:pPr>
            <a:r>
              <a:rPr lang="en">
                <a:solidFill>
                  <a:srgbClr val="1F2326"/>
                </a:solidFill>
              </a:rPr>
              <a:t>Customers already turn to you because they value the expertise and solutions you bring. </a:t>
            </a:r>
            <a:endParaRPr>
              <a:solidFill>
                <a:srgbClr val="1F2326"/>
              </a:solidFill>
            </a:endParaRPr>
          </a:p>
          <a:p>
            <a:pPr indent="0" lvl="0" marL="0" marR="0" rtl="0" algn="l">
              <a:lnSpc>
                <a:spcPct val="100000"/>
              </a:lnSpc>
              <a:spcBef>
                <a:spcPts val="0"/>
              </a:spcBef>
              <a:spcAft>
                <a:spcPts val="0"/>
              </a:spcAft>
              <a:buNone/>
            </a:pPr>
            <a:r>
              <a:rPr lang="en">
                <a:solidFill>
                  <a:srgbClr val="1F2326"/>
                </a:solidFill>
              </a:rPr>
              <a:t>Selling cloud with AppDirect lets you offer a digital procurement management platform that helps businesses streamline procurement, manage SaaS applications and spend, and manage their workforce. </a:t>
            </a:r>
            <a:r>
              <a:rPr lang="en">
                <a:solidFill>
                  <a:schemeClr val="dk1"/>
                </a:solidFill>
              </a:rPr>
              <a:t>AppDirect Advisors make finding, buying, and managing cloud technology easier -— by offering </a:t>
            </a:r>
            <a:r>
              <a:rPr b="1" lang="en">
                <a:solidFill>
                  <a:schemeClr val="dk1"/>
                </a:solidFill>
              </a:rPr>
              <a:t>one solution</a:t>
            </a:r>
            <a:r>
              <a:rPr lang="en">
                <a:solidFill>
                  <a:schemeClr val="dk1"/>
                </a:solidFill>
              </a:rPr>
              <a:t> to procure and manage technology, which customers get access to for </a:t>
            </a:r>
            <a:r>
              <a:rPr b="1" lang="en">
                <a:solidFill>
                  <a:schemeClr val="dk1"/>
                </a:solidFill>
              </a:rPr>
              <a:t>free by purchasing cloud apps through an advisor.</a:t>
            </a:r>
            <a:endParaRPr b="1">
              <a:solidFill>
                <a:schemeClr val="dk1"/>
              </a:solidFill>
            </a:endParaRPr>
          </a:p>
          <a:p>
            <a:pPr indent="0" lvl="0" marL="0" marR="0" rtl="0" algn="l">
              <a:lnSpc>
                <a:spcPct val="100000"/>
              </a:lnSpc>
              <a:spcBef>
                <a:spcPts val="0"/>
              </a:spcBef>
              <a:spcAft>
                <a:spcPts val="0"/>
              </a:spcAft>
              <a:buNone/>
            </a:pPr>
            <a:r>
              <a:t/>
            </a:r>
            <a:endParaRPr b="1">
              <a:solidFill>
                <a:schemeClr val="dk1"/>
              </a:solidFill>
            </a:endParaRPr>
          </a:p>
          <a:p>
            <a:pPr indent="0" lvl="0" marL="0" marR="0" rtl="0" algn="l">
              <a:lnSpc>
                <a:spcPct val="100000"/>
              </a:lnSpc>
              <a:spcBef>
                <a:spcPts val="0"/>
              </a:spcBef>
              <a:spcAft>
                <a:spcPts val="0"/>
              </a:spcAft>
              <a:buNone/>
            </a:pPr>
            <a:r>
              <a:rPr lang="en">
                <a:solidFill>
                  <a:schemeClr val="dk1"/>
                </a:solidFill>
              </a:rPr>
              <a:t>AppDirect Advisor simplifies finding, buying, and managing recurring cloud purchases by:</a:t>
            </a:r>
            <a:br>
              <a:rPr lang="en">
                <a:solidFill>
                  <a:schemeClr val="dk1"/>
                </a:solidFill>
              </a:rPr>
            </a:br>
            <a:r>
              <a:rPr lang="en">
                <a:solidFill>
                  <a:schemeClr val="dk1"/>
                </a:solidFill>
              </a:rPr>
              <a:t>1. Procurement Marketplace – offer customers a way to </a:t>
            </a:r>
            <a:r>
              <a:rPr lang="en">
                <a:solidFill>
                  <a:srgbClr val="1F2326"/>
                </a:solidFill>
              </a:rPr>
              <a:t>save time with a single location to find and buy all the technology services to power their business</a:t>
            </a:r>
            <a:br>
              <a:rPr lang="en">
                <a:solidFill>
                  <a:schemeClr val="dk1"/>
                </a:solidFill>
              </a:rPr>
            </a:br>
            <a:r>
              <a:rPr lang="en">
                <a:solidFill>
                  <a:schemeClr val="dk1"/>
                </a:solidFill>
              </a:rPr>
              <a:t>2. An easy way to consolidate spend management by managing cloud invoices, subscriptions, and renewals in one convenient location </a:t>
            </a:r>
            <a:endParaRPr>
              <a:solidFill>
                <a:schemeClr val="dk1"/>
              </a:solidFill>
            </a:endParaRPr>
          </a:p>
          <a:p>
            <a:pPr indent="0" lvl="0" marL="0" marR="0" rtl="0" algn="l">
              <a:lnSpc>
                <a:spcPct val="100000"/>
              </a:lnSpc>
              <a:spcBef>
                <a:spcPts val="0"/>
              </a:spcBef>
              <a:spcAft>
                <a:spcPts val="0"/>
              </a:spcAft>
              <a:buNone/>
            </a:pPr>
            <a:r>
              <a:rPr lang="en">
                <a:solidFill>
                  <a:schemeClr val="dk1"/>
                </a:solidFill>
              </a:rPr>
              <a:t>3. Workforce identity and Data Management - provide functionality to </a:t>
            </a:r>
            <a:r>
              <a:rPr lang="en">
                <a:solidFill>
                  <a:srgbClr val="1F2326"/>
                </a:solidFill>
              </a:rPr>
              <a:t>reduce IT costs by streamlining onboarding and offboarding, centralized access, and secure authentication</a:t>
            </a:r>
            <a:endParaRPr>
              <a:solidFill>
                <a:schemeClr val="dk1"/>
              </a:solidFill>
            </a:endParaRPr>
          </a:p>
          <a:p>
            <a:pPr indent="0" lvl="0" marL="457200" marR="0" rtl="0" algn="l">
              <a:lnSpc>
                <a:spcPct val="100000"/>
              </a:lnSpc>
              <a:spcBef>
                <a:spcPts val="0"/>
              </a:spcBef>
              <a:spcAft>
                <a:spcPts val="0"/>
              </a:spcAft>
              <a:buNone/>
            </a:pPr>
            <a:r>
              <a:t/>
            </a:r>
            <a:endParaRPr>
              <a:solidFill>
                <a:schemeClr val="dk1"/>
              </a:solidFill>
            </a:endParaRPr>
          </a:p>
          <a:p>
            <a:pPr indent="0" lvl="0" marL="0" marR="0" rtl="0" algn="l">
              <a:lnSpc>
                <a:spcPct val="100000"/>
              </a:lnSpc>
              <a:spcBef>
                <a:spcPts val="0"/>
              </a:spcBef>
              <a:spcAft>
                <a:spcPts val="0"/>
              </a:spcAft>
              <a:buNone/>
            </a:pPr>
            <a:r>
              <a:rPr lang="en">
                <a:solidFill>
                  <a:schemeClr val="dk1"/>
                </a:solidFill>
              </a:rPr>
              <a:t>Each service has just enough functionality to power a customer’s business, saving the hassle of purchasing individual solutions with extra functionality that businesses don’t need (e.g, Okta) without competing with the individual categories in any one area</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And don’t have to go it alone, because there is strong support team of AppDirect cloud experts to assist in selling</a:t>
            </a:r>
            <a:endParaRPr>
              <a:solidFill>
                <a:schemeClr val="dk1"/>
              </a:solidFill>
            </a:endParaRPr>
          </a:p>
          <a:p>
            <a:pPr indent="0" lvl="0" marL="0" marR="0" rtl="0" algn="l">
              <a:lnSpc>
                <a:spcPct val="100000"/>
              </a:lnSpc>
              <a:spcBef>
                <a:spcPts val="0"/>
              </a:spcBef>
              <a:spcAft>
                <a:spcPts val="0"/>
              </a:spcAft>
              <a:buNone/>
            </a:pPr>
            <a:r>
              <a:t/>
            </a:r>
            <a:endParaRPr>
              <a:solidFill>
                <a:schemeClr val="dk1"/>
              </a:solidFill>
            </a:endParaRPr>
          </a:p>
          <a:p>
            <a:pPr indent="0" lvl="0" marL="0" marR="0" rtl="0" algn="l">
              <a:lnSpc>
                <a:spcPct val="100000"/>
              </a:lnSpc>
              <a:spcBef>
                <a:spcPts val="0"/>
              </a:spcBef>
              <a:spcAft>
                <a:spcPts val="0"/>
              </a:spcAft>
              <a:buNone/>
            </a:pPr>
            <a:r>
              <a:t/>
            </a:r>
            <a:endParaRPr>
              <a:solidFill>
                <a:schemeClr val="dk1"/>
              </a:solidFill>
            </a:endParaRPr>
          </a:p>
          <a:p>
            <a:pPr indent="0" lvl="0" marL="0" marR="0" rtl="0" algn="l">
              <a:lnSpc>
                <a:spcPct val="100000"/>
              </a:lnSpc>
              <a:spcBef>
                <a:spcPts val="0"/>
              </a:spcBef>
              <a:spcAft>
                <a:spcPts val="0"/>
              </a:spcAft>
              <a:buNone/>
            </a:pPr>
            <a:r>
              <a:t/>
            </a:r>
            <a:endParaRPr>
              <a:solidFill>
                <a:schemeClr val="dk1"/>
              </a:solidFill>
            </a:endParaRPr>
          </a:p>
          <a:p>
            <a:pPr indent="0" lvl="0" marL="0" marR="0" rtl="0" algn="l">
              <a:lnSpc>
                <a:spcPct val="100000"/>
              </a:lnSpc>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marR="0" rtl="0" algn="l">
              <a:lnSpc>
                <a:spcPct val="100000"/>
              </a:lnSpc>
              <a:spcBef>
                <a:spcPts val="0"/>
              </a:spcBef>
              <a:spcAft>
                <a:spcPts val="0"/>
              </a:spcAft>
              <a:buClr>
                <a:srgbClr val="000000"/>
              </a:buClr>
              <a:buSzPts val="1100"/>
              <a:buFont typeface="Arial"/>
              <a:buNone/>
            </a:pPr>
            <a:r>
              <a:t/>
            </a:r>
            <a:endParaRPr b="1" sz="1100">
              <a:solidFill>
                <a:schemeClr val="dk1"/>
              </a:solidFill>
              <a:latin typeface="Open Sans"/>
              <a:ea typeface="Open Sans"/>
              <a:cs typeface="Open Sans"/>
              <a:sym typeface="Open Sans"/>
            </a:endParaRPr>
          </a:p>
          <a:p>
            <a:pPr indent="0" lvl="0" marL="0" rtl="0" algn="l">
              <a:lnSpc>
                <a:spcPct val="100000"/>
              </a:lnSpc>
              <a:spcBef>
                <a:spcPts val="0"/>
              </a:spcBef>
              <a:spcAft>
                <a:spcPts val="0"/>
              </a:spcAft>
              <a:buSzPts val="1100"/>
              <a:buNone/>
            </a:pPr>
            <a:r>
              <a:t/>
            </a:r>
            <a:endParaRPr b="1">
              <a:solidFill>
                <a:schemeClr val="dk1"/>
              </a:solidFill>
            </a:endParaRPr>
          </a:p>
          <a:p>
            <a:pPr indent="0" lvl="0" marL="0" rtl="0" algn="l">
              <a:lnSpc>
                <a:spcPct val="100000"/>
              </a:lnSpc>
              <a:spcBef>
                <a:spcPts val="0"/>
              </a:spcBef>
              <a:spcAft>
                <a:spcPts val="0"/>
              </a:spcAft>
              <a:buSzPts val="1100"/>
              <a:buNone/>
            </a:pPr>
            <a:r>
              <a:t/>
            </a:r>
            <a:endParaRPr>
              <a:solidFill>
                <a:schemeClr val="dk1"/>
              </a:solidFill>
              <a:highlight>
                <a:schemeClr val="lt1"/>
              </a:highlight>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
        <p:nvSpPr>
          <p:cNvPr id="1591" name="Google Shape;1591;g21b89207398_0_4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5" name="Shape 1605"/>
        <p:cNvGrpSpPr/>
        <p:nvPr/>
      </p:nvGrpSpPr>
      <p:grpSpPr>
        <a:xfrm>
          <a:off x="0" y="0"/>
          <a:ext cx="0" cy="0"/>
          <a:chOff x="0" y="0"/>
          <a:chExt cx="0" cy="0"/>
        </a:xfrm>
      </p:grpSpPr>
      <p:sp>
        <p:nvSpPr>
          <p:cNvPr id="1606" name="Google Shape;1606;g20fa8292800_0_88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7" name="Google Shape;1607;g20fa8292800_0_88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222222"/>
                </a:solidFill>
              </a:rPr>
              <a:t>BEAT THE COMPETITION IN THE CLOUD MARKET - SOLVE A NEED YOUR CUSTOMERS HAVE WITH A PROCUREMENT PLATFORM</a:t>
            </a:r>
            <a:endParaRPr b="1">
              <a:solidFill>
                <a:srgbClr val="222222"/>
              </a:solidFill>
            </a:endParaRPr>
          </a:p>
          <a:p>
            <a:pPr indent="0" lvl="0" marL="0" rtl="0" algn="l">
              <a:spcBef>
                <a:spcPts val="0"/>
              </a:spcBef>
              <a:spcAft>
                <a:spcPts val="0"/>
              </a:spcAft>
              <a:buNone/>
            </a:pPr>
            <a:r>
              <a:rPr b="1" lang="en">
                <a:solidFill>
                  <a:srgbClr val="222222"/>
                </a:solidFill>
              </a:rPr>
              <a:t> </a:t>
            </a:r>
            <a:endParaRPr b="1">
              <a:solidFill>
                <a:srgbClr val="222222"/>
              </a:solidFill>
            </a:endParaRPr>
          </a:p>
          <a:p>
            <a:pPr indent="0" lvl="0" marL="0" rtl="0" algn="l">
              <a:spcBef>
                <a:spcPts val="0"/>
              </a:spcBef>
              <a:spcAft>
                <a:spcPts val="0"/>
              </a:spcAft>
              <a:buNone/>
            </a:pPr>
            <a:r>
              <a:rPr lang="en">
                <a:solidFill>
                  <a:srgbClr val="222222"/>
                </a:solidFill>
              </a:rPr>
              <a:t>Sell with AppDirect and get a</a:t>
            </a:r>
            <a:r>
              <a:rPr lang="en">
                <a:solidFill>
                  <a:schemeClr val="dk1"/>
                </a:solidFill>
              </a:rPr>
              <a:t> unique opportunity you can offer customers. When a customer purchases cloud apps through you, they have free access a platform to procure and manage applications for their company. We know procuring and managing cloud technology is really difficult, especially across various vendors with different agreements, pricing, renewal dates, and more.  Businesses are trying to solve these challenges on their own, either manually through spreadsheets and costly labor, or they pay for expensive applications with more functionality than they need to tackle each challenge one by one (e.g., Productiv for e, Lumos for Spend/SaaS management, Okta for workforce identity management)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Selling cloud as an AppDirect Advisor sets you apart in a big way. Advisors not only can provide the cloud solutions businesses need, but also solve the real challenges businesses face. You can remove the friction business have buying cloud, managing their applications and SaaS spend, and the costs in managing their workforce including: onboarding, offboarding, and secure access. Customers can turn to you more and more for their cloud technology needs — creating stickiness for your business and increasing your share of wallet. When you offer a single solution to procure and manage technology, combined with the trust you’ve already established and new expertise to back you, you create a one-stop destination for your customers cloud needs. </a:t>
            </a:r>
            <a:endParaRPr>
              <a:solidFill>
                <a:schemeClr val="dk1"/>
              </a:solidFill>
            </a:endParaRPr>
          </a:p>
          <a:p>
            <a:pPr indent="0" lvl="0" marL="0" rtl="0" algn="l">
              <a:spcBef>
                <a:spcPts val="0"/>
              </a:spcBef>
              <a:spcAft>
                <a:spcPts val="0"/>
              </a:spcAft>
              <a:buNone/>
            </a:pPr>
            <a:r>
              <a:t/>
            </a:r>
            <a:endParaRPr>
              <a:solidFill>
                <a:schemeClr val="dk1"/>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100"/>
              <a:buFont typeface="Arial"/>
              <a:buNone/>
            </a:pPr>
            <a:r>
              <a:t/>
            </a:r>
            <a:endParaRPr sz="1050">
              <a:solidFill>
                <a:srgbClr val="222222"/>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5" name="Shape 1625"/>
        <p:cNvGrpSpPr/>
        <p:nvPr/>
      </p:nvGrpSpPr>
      <p:grpSpPr>
        <a:xfrm>
          <a:off x="0" y="0"/>
          <a:ext cx="0" cy="0"/>
          <a:chOff x="0" y="0"/>
          <a:chExt cx="0" cy="0"/>
        </a:xfrm>
      </p:grpSpPr>
      <p:sp>
        <p:nvSpPr>
          <p:cNvPr id="1626" name="Google Shape;1626;g181d095fc23_0_9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7" name="Google Shape;1627;g181d095fc23_0_9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9" name="Shape 1629"/>
        <p:cNvGrpSpPr/>
        <p:nvPr/>
      </p:nvGrpSpPr>
      <p:grpSpPr>
        <a:xfrm>
          <a:off x="0" y="0"/>
          <a:ext cx="0" cy="0"/>
          <a:chOff x="0" y="0"/>
          <a:chExt cx="0" cy="0"/>
        </a:xfrm>
      </p:grpSpPr>
      <p:sp>
        <p:nvSpPr>
          <p:cNvPr id="1630" name="Google Shape;1630;g237392756c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1" name="Google Shape;1631;g237392756c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5" name="Shape 1635"/>
        <p:cNvGrpSpPr/>
        <p:nvPr/>
      </p:nvGrpSpPr>
      <p:grpSpPr>
        <a:xfrm>
          <a:off x="0" y="0"/>
          <a:ext cx="0" cy="0"/>
          <a:chOff x="0" y="0"/>
          <a:chExt cx="0" cy="0"/>
        </a:xfrm>
      </p:grpSpPr>
      <p:sp>
        <p:nvSpPr>
          <p:cNvPr id="1636" name="Google Shape;1636;g1b67738d22c_1_1052:notes"/>
          <p:cNvSpPr/>
          <p:nvPr>
            <p:ph idx="2" type="sldImg"/>
          </p:nvPr>
        </p:nvSpPr>
        <p:spPr>
          <a:xfrm>
            <a:off x="381794" y="685800"/>
            <a:ext cx="6094200" cy="3429000"/>
          </a:xfrm>
          <a:custGeom>
            <a:rect b="b" l="l" r="r" t="t"/>
            <a:pathLst>
              <a:path extrusionOk="0" h="120000" w="120000">
                <a:moveTo>
                  <a:pt x="0" y="0"/>
                </a:moveTo>
                <a:lnTo>
                  <a:pt x="120000" y="0"/>
                </a:lnTo>
                <a:lnTo>
                  <a:pt x="120000" y="120000"/>
                </a:lnTo>
                <a:lnTo>
                  <a:pt x="0" y="120000"/>
                </a:lnTo>
                <a:close/>
              </a:path>
            </a:pathLst>
          </a:custGeom>
        </p:spPr>
      </p:sp>
      <p:sp>
        <p:nvSpPr>
          <p:cNvPr id="1637" name="Google Shape;1637;g1b67738d22c_1_1052: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222222"/>
                </a:solidFill>
              </a:rPr>
              <a:t>CLOUD REPRESENTS A HUGE OPPORTUNITY FOR ADVISORS</a:t>
            </a:r>
            <a:endParaRPr b="1" sz="1100">
              <a:solidFill>
                <a:srgbClr val="222222"/>
              </a:solidFill>
            </a:endParaRPr>
          </a:p>
          <a:p>
            <a:pPr indent="0" lvl="0" marL="0" rtl="0" algn="l">
              <a:spcBef>
                <a:spcPts val="0"/>
              </a:spcBef>
              <a:spcAft>
                <a:spcPts val="0"/>
              </a:spcAft>
              <a:buNone/>
            </a:pPr>
            <a:br>
              <a:rPr b="1" lang="en" sz="1100">
                <a:solidFill>
                  <a:srgbClr val="222222"/>
                </a:solidFill>
              </a:rPr>
            </a:br>
            <a:r>
              <a:rPr lang="en" sz="1100">
                <a:solidFill>
                  <a:srgbClr val="222222"/>
                </a:solidFill>
              </a:rPr>
              <a:t>Companies will continue to spend big on cloud going into 2024 and beyond. </a:t>
            </a:r>
            <a:r>
              <a:rPr lang="en" sz="1100">
                <a:solidFill>
                  <a:schemeClr val="dk1"/>
                </a:solidFill>
              </a:rPr>
              <a:t>Businesses are shifting IT-related spending to channels that can support digital transformation &amp; cloud strategies. They are looking for support to help implement, manage &amp; optimize new technology. At the same time, traditional markets in connectivity are seeing compression with falling prices and more competition. (Prices of internet fell by 2.7% over the past year)</a:t>
            </a:r>
            <a:endParaRPr b="1" sz="900">
              <a:solidFill>
                <a:schemeClr val="lt1"/>
              </a:solidFill>
              <a:latin typeface="Inter"/>
              <a:ea typeface="Inter"/>
              <a:cs typeface="Inter"/>
              <a:sym typeface="Inter"/>
            </a:endParaRPr>
          </a:p>
          <a:p>
            <a:pPr indent="0" lvl="0" marL="0" rtl="0" algn="l">
              <a:spcBef>
                <a:spcPts val="0"/>
              </a:spcBef>
              <a:spcAft>
                <a:spcPts val="0"/>
              </a:spcAft>
              <a:buNone/>
            </a:pPr>
            <a:r>
              <a:t/>
            </a:r>
            <a:endParaRPr sz="1100">
              <a:solidFill>
                <a:schemeClr val="dk1"/>
              </a:solidFill>
            </a:endParaRPr>
          </a:p>
          <a:p>
            <a:pPr indent="0" lvl="0" marL="0" rtl="0" algn="l">
              <a:spcBef>
                <a:spcPts val="0"/>
              </a:spcBef>
              <a:spcAft>
                <a:spcPts val="0"/>
              </a:spcAft>
              <a:buNone/>
            </a:pPr>
            <a:r>
              <a:rPr lang="en" sz="1100">
                <a:solidFill>
                  <a:schemeClr val="dk1"/>
                </a:solidFill>
              </a:rPr>
              <a:t>If you sell connectivity today, you are in the best position to expand into this growing opportunity. Businesses need cloud technologies to optimise operations, support hybrid work, and stay competitive and secure. Optimizing existing use of cloud (cost savings) is the top initiative (62%) and progressing on a cloud-first strategy jumped to 55% this year from 40% in 2022. </a:t>
            </a:r>
            <a:endParaRPr sz="1100">
              <a:solidFill>
                <a:schemeClr val="dk1"/>
              </a:solidFill>
            </a:endParaRPr>
          </a:p>
          <a:p>
            <a:pPr indent="0" lvl="0" marL="0" rtl="0" algn="l">
              <a:spcBef>
                <a:spcPts val="0"/>
              </a:spcBef>
              <a:spcAft>
                <a:spcPts val="0"/>
              </a:spcAft>
              <a:buNone/>
            </a:pPr>
            <a:r>
              <a:t/>
            </a:r>
            <a:endParaRPr sz="1100">
              <a:solidFill>
                <a:schemeClr val="dk1"/>
              </a:solidFill>
            </a:endParaRPr>
          </a:p>
          <a:p>
            <a:pPr indent="0" lvl="0" marL="0" rtl="0" algn="l">
              <a:spcBef>
                <a:spcPts val="0"/>
              </a:spcBef>
              <a:spcAft>
                <a:spcPts val="0"/>
              </a:spcAft>
              <a:buNone/>
            </a:pPr>
            <a:r>
              <a:rPr lang="en" sz="1100">
                <a:solidFill>
                  <a:schemeClr val="dk1"/>
                </a:solidFill>
              </a:rPr>
              <a:t>The growth in cloud represents a huge opportunity for advisors. Advisors can build on the trust already established by offering unbiased advice in mission-critical areas like business application and collaboration tools, infrastructure, and cyber security. If you’re not offering cloud services, you’re leaving money on the table. </a:t>
            </a:r>
            <a:endParaRPr sz="1100">
              <a:solidFill>
                <a:schemeClr val="dk1"/>
              </a:solidFill>
            </a:endParaRPr>
          </a:p>
          <a:p>
            <a:pPr indent="0" lvl="0" marL="0" rtl="0" algn="l">
              <a:lnSpc>
                <a:spcPct val="115000"/>
              </a:lnSpc>
              <a:spcBef>
                <a:spcPts val="0"/>
              </a:spcBef>
              <a:spcAft>
                <a:spcPts val="0"/>
              </a:spcAft>
              <a:buNone/>
            </a:pPr>
            <a:r>
              <a:t/>
            </a:r>
            <a:endParaRPr sz="1100">
              <a:solidFill>
                <a:schemeClr val="dk1"/>
              </a:solidFill>
            </a:endParaRPr>
          </a:p>
          <a:p>
            <a:pPr indent="0" lvl="0" marL="0" rtl="0" algn="l">
              <a:lnSpc>
                <a:spcPct val="115000"/>
              </a:lnSpc>
              <a:spcBef>
                <a:spcPts val="0"/>
              </a:spcBef>
              <a:spcAft>
                <a:spcPts val="0"/>
              </a:spcAft>
              <a:buNone/>
            </a:pPr>
            <a:r>
              <a:rPr lang="en" sz="1200"/>
              <a:t>SOURCES:</a:t>
            </a:r>
            <a:endParaRPr sz="1200"/>
          </a:p>
          <a:p>
            <a:pPr indent="0" lvl="0" marL="0" rtl="0" algn="l">
              <a:spcBef>
                <a:spcPts val="0"/>
              </a:spcBef>
              <a:spcAft>
                <a:spcPts val="0"/>
              </a:spcAft>
              <a:buClr>
                <a:schemeClr val="dk1"/>
              </a:buClr>
              <a:buSzPts val="1100"/>
              <a:buFont typeface="Arial"/>
              <a:buNone/>
            </a:pPr>
            <a:r>
              <a:rPr b="1" lang="en" sz="1000">
                <a:solidFill>
                  <a:schemeClr val="dk1"/>
                </a:solidFill>
                <a:latin typeface="Inter"/>
                <a:ea typeface="Inter"/>
                <a:cs typeface="Inter"/>
                <a:sym typeface="Inter"/>
              </a:rPr>
              <a:t>Gartner, Inc.</a:t>
            </a:r>
            <a:br>
              <a:rPr b="1" lang="en" sz="1000">
                <a:solidFill>
                  <a:schemeClr val="dk1"/>
                </a:solidFill>
                <a:latin typeface="Inter"/>
                <a:ea typeface="Inter"/>
                <a:cs typeface="Inter"/>
                <a:sym typeface="Inter"/>
              </a:rPr>
            </a:br>
            <a:r>
              <a:rPr lang="en" sz="1100" u="sng">
                <a:solidFill>
                  <a:schemeClr val="hlink"/>
                </a:solidFill>
                <a:hlinkClick r:id="rId2"/>
              </a:rPr>
              <a:t>Analysis Mason</a:t>
            </a:r>
            <a:r>
              <a:rPr lang="en" sz="1100">
                <a:solidFill>
                  <a:schemeClr val="dk1"/>
                </a:solidFill>
              </a:rPr>
              <a:t> 2023</a:t>
            </a:r>
            <a:endParaRPr sz="1100">
              <a:solidFill>
                <a:schemeClr val="dk1"/>
              </a:solidFill>
            </a:endParaRPr>
          </a:p>
          <a:p>
            <a:pPr indent="0" lvl="0" marL="0" rtl="0" algn="l">
              <a:spcBef>
                <a:spcPts val="0"/>
              </a:spcBef>
              <a:spcAft>
                <a:spcPts val="0"/>
              </a:spcAft>
              <a:buClr>
                <a:schemeClr val="dk1"/>
              </a:buClr>
              <a:buSzPts val="1100"/>
              <a:buFont typeface="Arial"/>
              <a:buNone/>
            </a:pPr>
            <a:r>
              <a:rPr lang="en" sz="1100" u="sng">
                <a:solidFill>
                  <a:srgbClr val="1155CC"/>
                </a:solidFill>
                <a:hlinkClick r:id="rId3">
                  <a:extLst>
                    <a:ext uri="{A12FA001-AC4F-418D-AE19-62706E023703}">
                      <ahyp:hlinkClr val="tx"/>
                    </a:ext>
                  </a:extLst>
                </a:hlinkClick>
              </a:rPr>
              <a:t>Flexara State of Cloud Report 2023</a:t>
            </a:r>
            <a:br>
              <a:rPr lang="en" sz="1100">
                <a:solidFill>
                  <a:schemeClr val="dk1"/>
                </a:solidFill>
              </a:rPr>
            </a:br>
            <a:r>
              <a:rPr lang="en" sz="1100">
                <a:solidFill>
                  <a:schemeClr val="dk1"/>
                </a:solidFill>
              </a:rPr>
              <a:t>https://financesonline.com/saas-software-statistics/</a:t>
            </a:r>
            <a:endParaRPr sz="1100">
              <a:solidFill>
                <a:schemeClr val="dk1"/>
              </a:solidFill>
            </a:endParaRPr>
          </a:p>
          <a:p>
            <a:pPr indent="0" lvl="0" marL="0" rtl="0" algn="l">
              <a:spcBef>
                <a:spcPts val="0"/>
              </a:spcBef>
              <a:spcAft>
                <a:spcPts val="0"/>
              </a:spcAft>
              <a:buClr>
                <a:schemeClr val="dk1"/>
              </a:buClr>
              <a:buSzPts val="1100"/>
              <a:buFont typeface="Arial"/>
              <a:buNone/>
            </a:pPr>
            <a:r>
              <a:rPr b="1" lang="en" sz="1000">
                <a:solidFill>
                  <a:schemeClr val="dk1"/>
                </a:solidFill>
                <a:latin typeface="Inter"/>
                <a:ea typeface="Inter"/>
                <a:cs typeface="Inter"/>
                <a:sym typeface="Inter"/>
              </a:rPr>
              <a:t>ANALYSYS MASON, FORECASTER DATA 2021 </a:t>
            </a:r>
            <a:br>
              <a:rPr b="1" lang="en" sz="1000">
                <a:solidFill>
                  <a:schemeClr val="dk1"/>
                </a:solidFill>
                <a:latin typeface="Inter"/>
                <a:ea typeface="Inter"/>
                <a:cs typeface="Inter"/>
                <a:sym typeface="Inter"/>
              </a:rPr>
            </a:br>
            <a:r>
              <a:rPr lang="en" sz="1100">
                <a:solidFill>
                  <a:schemeClr val="dk1"/>
                </a:solidFill>
              </a:rPr>
              <a:t>SMB cloud spending is projected to grow at a CAGR of ~10% from 2021 to 2026 growing from $194B to $342B</a:t>
            </a:r>
            <a:endParaRPr sz="1100">
              <a:solidFill>
                <a:schemeClr val="dk1"/>
              </a:solidFill>
            </a:endParaRPr>
          </a:p>
          <a:p>
            <a:pPr indent="0" lvl="0" marL="0" rtl="0" algn="l">
              <a:spcBef>
                <a:spcPts val="0"/>
              </a:spcBef>
              <a:spcAft>
                <a:spcPts val="0"/>
              </a:spcAft>
              <a:buClr>
                <a:schemeClr val="dk1"/>
              </a:buClr>
              <a:buSzPts val="1100"/>
              <a:buFont typeface="Arial"/>
              <a:buNone/>
            </a:pPr>
            <a:r>
              <a:rPr lang="en" sz="1100" u="sng">
                <a:solidFill>
                  <a:schemeClr val="hlink"/>
                </a:solidFill>
                <a:hlinkClick r:id="rId4"/>
              </a:rPr>
              <a:t>Accenture</a:t>
            </a:r>
            <a:br>
              <a:rPr lang="en" sz="1100">
                <a:solidFill>
                  <a:schemeClr val="dk1"/>
                </a:solidFill>
                <a:highlight>
                  <a:srgbClr val="FFFFFF"/>
                </a:highlight>
              </a:rPr>
            </a:br>
            <a:br>
              <a:rPr lang="en" sz="1100">
                <a:solidFill>
                  <a:schemeClr val="dk1"/>
                </a:solidFill>
                <a:highlight>
                  <a:srgbClr val="FFFFFF"/>
                </a:highlight>
              </a:rPr>
            </a:b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p:txBody>
      </p:sp>
      <p:sp>
        <p:nvSpPr>
          <p:cNvPr id="1638" name="Google Shape;1638;g1b67738d22c_1_1052: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1" name="Shape 1351"/>
        <p:cNvGrpSpPr/>
        <p:nvPr/>
      </p:nvGrpSpPr>
      <p:grpSpPr>
        <a:xfrm>
          <a:off x="0" y="0"/>
          <a:ext cx="0" cy="0"/>
          <a:chOff x="0" y="0"/>
          <a:chExt cx="0" cy="0"/>
        </a:xfrm>
      </p:grpSpPr>
      <p:sp>
        <p:nvSpPr>
          <p:cNvPr id="1352" name="Google Shape;1352;g1b67738d22c_1_20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3" name="Google Shape;1353;g1b67738d22c_1_20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dk1"/>
                </a:solidFill>
              </a:rPr>
              <a:t>FUTURE PROOF YOUR BUSINESS BY SELLING CLOUD WITH APPDIRECT</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lang="en">
                <a:solidFill>
                  <a:schemeClr val="dk1"/>
                </a:solidFill>
              </a:rPr>
              <a:t>With the huge opportunity selling cloud today now is the time to either start or scale your advisor business with cloud solutions.</a:t>
            </a:r>
            <a:br>
              <a:rPr lang="en">
                <a:solidFill>
                  <a:schemeClr val="dk1"/>
                </a:solidFill>
              </a:rPr>
            </a:br>
            <a:r>
              <a:rPr lang="en">
                <a:solidFill>
                  <a:schemeClr val="dk1"/>
                </a:solidFill>
              </a:rPr>
              <a:t>87% of businesses are embracing a multi-cloud approach that includes a mix of private, public or hybrid solutions. With this, comes complexity and businesses are in need of help to optimize their cloud investment. Selling cloud with AppDirect sets advisors up to uniquely to take advantage of rapid shifts in the cloud market. </a:t>
            </a:r>
            <a:br>
              <a:rPr lang="en">
                <a:solidFill>
                  <a:schemeClr val="dk1"/>
                </a:solidFill>
              </a:rPr>
            </a:br>
            <a:r>
              <a:rPr lang="en">
                <a:solidFill>
                  <a:schemeClr val="dk1"/>
                </a:solidFill>
              </a:rPr>
              <a:t>Have you tried selling cloud as a trusted advisor? How has it been?</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lang="en">
                <a:solidFill>
                  <a:schemeClr val="dk1"/>
                </a:solidFill>
              </a:rPr>
              <a:t>Advisors can future proof their business by offering cloud-based technology and lean on the valuable trust they’ve already built with their clients at the same time. Expanding into selling cloud with AppDirect lets you rely on sought-after pre- and post-sales cloud support with a team of unbiased experts with a unique offering to set you apart from the competition.</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AppDirect is the leading B2B subscription commerce platform company and a leader in marketplace development platforms (published by Forrester New Wave research). </a:t>
            </a:r>
            <a:endParaRPr>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9" name="Shape 1649"/>
        <p:cNvGrpSpPr/>
        <p:nvPr/>
      </p:nvGrpSpPr>
      <p:grpSpPr>
        <a:xfrm>
          <a:off x="0" y="0"/>
          <a:ext cx="0" cy="0"/>
          <a:chOff x="0" y="0"/>
          <a:chExt cx="0" cy="0"/>
        </a:xfrm>
      </p:grpSpPr>
      <p:sp>
        <p:nvSpPr>
          <p:cNvPr id="1650" name="Google Shape;1650;g229be632314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1" name="Google Shape;1651;g229be632314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BUYING CLOUD IS INCREASINGLY COMPLEX → SMBs NEED GUIDANCE</a:t>
            </a:r>
            <a:endParaRPr b="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Buying cloud technology is difficult and time-consuming, with SaaS purchases not meeting expectations. This represents huge opportunities for advisors with an overwhelming number of cloud options and complex buying process involving multiple vendor contracts, negotiations, options, and pricing. The challenges in buying the right cloud technology is driving a need for trust and unbiased advice with only 38% fully trusting vendor content. Businesses need</a:t>
            </a:r>
            <a:r>
              <a:rPr lang="en">
                <a:solidFill>
                  <a:srgbClr val="15212A"/>
                </a:solidFill>
              </a:rPr>
              <a:t> independent and 3rd party research that is untainted by vendor bias. </a:t>
            </a:r>
            <a:r>
              <a:rPr lang="en">
                <a:solidFill>
                  <a:schemeClr val="dk1"/>
                </a:solidFill>
              </a:rPr>
              <a:t>For those who get consultative support through a technology advisor, a large majority (&gt;96%) say they had ROI on their SaaS spend.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rgbClr val="15212A"/>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 sz="1050">
                <a:solidFill>
                  <a:schemeClr val="dk1"/>
                </a:solidFill>
              </a:rPr>
              <a:t>Buying cloud is difficult</a:t>
            </a:r>
            <a:endParaRPr b="1" sz="1050">
              <a:solidFill>
                <a:schemeClr val="dk1"/>
              </a:solidFill>
            </a:endParaRPr>
          </a:p>
          <a:p>
            <a:pPr indent="-298450" lvl="0" marL="457200" rtl="0" algn="l">
              <a:spcBef>
                <a:spcPts val="0"/>
              </a:spcBef>
              <a:spcAft>
                <a:spcPts val="0"/>
              </a:spcAft>
              <a:buClr>
                <a:srgbClr val="011B58"/>
              </a:buClr>
              <a:buSzPts val="1100"/>
              <a:buAutoNum type="arabicPeriod"/>
            </a:pPr>
            <a:r>
              <a:rPr lang="en">
                <a:solidFill>
                  <a:srgbClr val="011B58"/>
                </a:solidFill>
              </a:rPr>
              <a:t>&gt; 70% spent too much time with vendors </a:t>
            </a:r>
            <a:r>
              <a:rPr lang="en" sz="1000" u="sng">
                <a:solidFill>
                  <a:schemeClr val="hlink"/>
                </a:solidFill>
                <a:hlinkClick r:id="rId2"/>
              </a:rPr>
              <a:t>AppDirect Small Business Software Trends Report, 2021</a:t>
            </a:r>
            <a:endParaRPr>
              <a:solidFill>
                <a:srgbClr val="011B58"/>
              </a:solidFill>
            </a:endParaRPr>
          </a:p>
          <a:p>
            <a:pPr indent="-298450" lvl="0" marL="457200" rtl="0" algn="l">
              <a:spcBef>
                <a:spcPts val="0"/>
              </a:spcBef>
              <a:spcAft>
                <a:spcPts val="0"/>
              </a:spcAft>
              <a:buClr>
                <a:srgbClr val="011B58"/>
              </a:buClr>
              <a:buSzPts val="1100"/>
              <a:buAutoNum type="arabicPeriod"/>
            </a:pPr>
            <a:r>
              <a:rPr lang="en">
                <a:solidFill>
                  <a:srgbClr val="011B58"/>
                </a:solidFill>
              </a:rPr>
              <a:t>&gt; 50% pandemic SaaS purchases weren’t a good fit </a:t>
            </a:r>
            <a:r>
              <a:rPr lang="en" sz="1000" u="sng">
                <a:solidFill>
                  <a:schemeClr val="hlink"/>
                </a:solidFill>
                <a:hlinkClick r:id="rId3"/>
              </a:rPr>
              <a:t>AppDirect Small Business Software Trends Report, 2021</a:t>
            </a:r>
            <a:endParaRPr>
              <a:solidFill>
                <a:srgbClr val="011B58"/>
              </a:solidFill>
            </a:endParaRPr>
          </a:p>
          <a:p>
            <a:pPr indent="-298450" lvl="0" marL="457200" rtl="0" algn="l">
              <a:spcBef>
                <a:spcPts val="0"/>
              </a:spcBef>
              <a:spcAft>
                <a:spcPts val="0"/>
              </a:spcAft>
              <a:buClr>
                <a:srgbClr val="011B58"/>
              </a:buClr>
              <a:buSzPts val="1100"/>
              <a:buAutoNum type="arabicPeriod"/>
            </a:pPr>
            <a:r>
              <a:rPr lang="en">
                <a:solidFill>
                  <a:srgbClr val="011B58"/>
                </a:solidFill>
              </a:rPr>
              <a:t>Procurement is manual, less trust in direct channels with only 38% fully trusting vendor’s content </a:t>
            </a:r>
            <a:r>
              <a:rPr lang="en" u="sng">
                <a:solidFill>
                  <a:schemeClr val="hlink"/>
                </a:solidFill>
                <a:hlinkClick r:id="rId4"/>
              </a:rPr>
              <a:t>Salesforce</a:t>
            </a:r>
            <a:endParaRPr>
              <a:solidFill>
                <a:srgbClr val="011B58"/>
              </a:solidFill>
            </a:endParaRPr>
          </a:p>
          <a:p>
            <a:pPr indent="0" lvl="0" marL="0" rtl="0" algn="l">
              <a:spcBef>
                <a:spcPts val="1000"/>
              </a:spcBef>
              <a:spcAft>
                <a:spcPts val="0"/>
              </a:spcAft>
              <a:buClr>
                <a:schemeClr val="dk1"/>
              </a:buClr>
              <a:buSzPts val="1100"/>
              <a:buFont typeface="Arial"/>
              <a:buNone/>
            </a:pPr>
            <a:r>
              <a:t/>
            </a:r>
            <a:endParaRPr>
              <a:solidFill>
                <a:srgbClr val="15212A"/>
              </a:solidFill>
              <a:highlight>
                <a:schemeClr val="lt1"/>
              </a:highlight>
            </a:endParaRPr>
          </a:p>
          <a:p>
            <a:pPr indent="0" lvl="0" marL="0" rtl="0" algn="l">
              <a:spcBef>
                <a:spcPts val="0"/>
              </a:spcBef>
              <a:spcAft>
                <a:spcPts val="0"/>
              </a:spcAft>
              <a:buClr>
                <a:schemeClr val="dk1"/>
              </a:buClr>
              <a:buSzPts val="1100"/>
              <a:buFont typeface="Arial"/>
              <a:buNone/>
            </a:pPr>
            <a:r>
              <a:rPr lang="en">
                <a:solidFill>
                  <a:schemeClr val="dk1"/>
                </a:solidFill>
              </a:rPr>
              <a:t>Sources:</a:t>
            </a:r>
            <a:endParaRPr>
              <a:solidFill>
                <a:schemeClr val="dk1"/>
              </a:solidFill>
            </a:endParaRPr>
          </a:p>
          <a:p>
            <a:pPr indent="-292100" lvl="0" marL="457200" rtl="0" algn="l">
              <a:spcBef>
                <a:spcPts val="0"/>
              </a:spcBef>
              <a:spcAft>
                <a:spcPts val="0"/>
              </a:spcAft>
              <a:buClr>
                <a:schemeClr val="dk1"/>
              </a:buClr>
              <a:buSzPts val="1000"/>
              <a:buChar char="●"/>
            </a:pPr>
            <a:r>
              <a:rPr lang="en" sz="1000" u="sng">
                <a:solidFill>
                  <a:schemeClr val="hlink"/>
                </a:solidFill>
                <a:hlinkClick r:id="rId5"/>
              </a:rPr>
              <a:t>AppDirect Small Business Software Trends Report, 2021</a:t>
            </a:r>
            <a:endParaRPr sz="1000">
              <a:solidFill>
                <a:schemeClr val="dk1"/>
              </a:solidFill>
            </a:endParaRPr>
          </a:p>
          <a:p>
            <a:pPr indent="-292100" lvl="0" marL="457200" rtl="0" algn="l">
              <a:spcBef>
                <a:spcPts val="0"/>
              </a:spcBef>
              <a:spcAft>
                <a:spcPts val="0"/>
              </a:spcAft>
              <a:buClr>
                <a:schemeClr val="dk1"/>
              </a:buClr>
              <a:buSzPts val="1000"/>
              <a:buChar char="●"/>
            </a:pPr>
            <a:r>
              <a:rPr lang="en" u="sng">
                <a:solidFill>
                  <a:schemeClr val="hlink"/>
                </a:solidFill>
                <a:hlinkClick r:id="rId6"/>
              </a:rPr>
              <a:t>https://www.salesforce.com/content/dam/web/en_us/www/documents/research/salesforce-state-of-the-connected-customer-4th-ed.pdf</a:t>
            </a:r>
            <a:endParaRPr sz="1000">
              <a:solidFill>
                <a:schemeClr val="dk1"/>
              </a:solidFill>
            </a:endParaRPr>
          </a:p>
          <a:p>
            <a:pPr indent="-292100" lvl="0" marL="457200" rtl="0" algn="l">
              <a:spcBef>
                <a:spcPts val="0"/>
              </a:spcBef>
              <a:spcAft>
                <a:spcPts val="0"/>
              </a:spcAft>
              <a:buClr>
                <a:schemeClr val="dk1"/>
              </a:buClr>
              <a:buSzPts val="1000"/>
              <a:buChar char="●"/>
            </a:pPr>
            <a:r>
              <a:rPr lang="en" sz="1000" u="sng">
                <a:solidFill>
                  <a:schemeClr val="hlink"/>
                </a:solidFill>
                <a:hlinkClick r:id="rId7"/>
              </a:rPr>
              <a:t>Flexara State of the Cloud Report 2023 </a:t>
            </a:r>
            <a:endParaRPr/>
          </a:p>
          <a:p>
            <a:pPr indent="0" lvl="0" marL="0" rtl="0" algn="l">
              <a:spcBef>
                <a:spcPts val="0"/>
              </a:spcBef>
              <a:spcAft>
                <a:spcPts val="0"/>
              </a:spcAft>
              <a:buClr>
                <a:schemeClr val="dk1"/>
              </a:buClr>
              <a:buSzPts val="1100"/>
              <a:buFont typeface="Arial"/>
              <a:buNone/>
            </a:pPr>
            <a:br>
              <a:rPr lang="en">
                <a:solidFill>
                  <a:srgbClr val="15212A"/>
                </a:solidFill>
                <a:highlight>
                  <a:schemeClr val="lt1"/>
                </a:highlight>
              </a:rPr>
            </a:br>
            <a:endParaRPr sz="1000">
              <a:solidFill>
                <a:srgbClr val="011B58"/>
              </a:solidFill>
              <a:latin typeface="Inter ExtraLight"/>
              <a:ea typeface="Inter ExtraLight"/>
              <a:cs typeface="Inter ExtraLight"/>
              <a:sym typeface="Inter ExtraLight"/>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3" name="Shape 1663"/>
        <p:cNvGrpSpPr/>
        <p:nvPr/>
      </p:nvGrpSpPr>
      <p:grpSpPr>
        <a:xfrm>
          <a:off x="0" y="0"/>
          <a:ext cx="0" cy="0"/>
          <a:chOff x="0" y="0"/>
          <a:chExt cx="0" cy="0"/>
        </a:xfrm>
      </p:grpSpPr>
      <p:sp>
        <p:nvSpPr>
          <p:cNvPr id="1664" name="Google Shape;1664;g1e101f64716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5" name="Google Shape;1665;g1e101f64716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dk1"/>
                </a:solidFill>
              </a:rPr>
              <a:t>HOW ADVISORS ARE SUCCEEDING BY SELLING CLOUD WITH APPDIRECT</a:t>
            </a:r>
            <a:br>
              <a:rPr b="1" lang="en" sz="1000">
                <a:solidFill>
                  <a:schemeClr val="dk1"/>
                </a:solidFill>
              </a:rPr>
            </a:br>
            <a:endParaRPr b="1" sz="1000">
              <a:solidFill>
                <a:schemeClr val="dk1"/>
              </a:solidFill>
            </a:endParaRPr>
          </a:p>
          <a:p>
            <a:pPr indent="0" lvl="0" marL="0" rtl="0" algn="l">
              <a:spcBef>
                <a:spcPts val="0"/>
              </a:spcBef>
              <a:spcAft>
                <a:spcPts val="0"/>
              </a:spcAft>
              <a:buNone/>
            </a:pPr>
            <a:r>
              <a:rPr lang="en">
                <a:solidFill>
                  <a:srgbClr val="1D1C1D"/>
                </a:solidFill>
              </a:rPr>
              <a:t>Advisors selling cloud with AppDirect are expanding into new revenue streams and reaping the benefits. You can too.</a:t>
            </a:r>
            <a:br>
              <a:rPr lang="en">
                <a:solidFill>
                  <a:srgbClr val="1D1C1D"/>
                </a:solidFill>
              </a:rPr>
            </a:br>
            <a:r>
              <a:rPr lang="en">
                <a:solidFill>
                  <a:srgbClr val="1F2326"/>
                </a:solidFill>
              </a:rPr>
              <a:t>Tin Can Distributors leaned on AppDirect’s national network of tech advisors and expansive cloud portfolio to make smarter technology decisions, and grew sales expanded his business into cloud. </a:t>
            </a:r>
            <a:endParaRPr>
              <a:solidFill>
                <a:srgbClr val="1F2326"/>
              </a:solidFill>
            </a:endParaRPr>
          </a:p>
          <a:p>
            <a:pPr indent="0" lvl="0" marL="0" rtl="0" algn="l">
              <a:spcBef>
                <a:spcPts val="0"/>
              </a:spcBef>
              <a:spcAft>
                <a:spcPts val="0"/>
              </a:spcAft>
              <a:buNone/>
            </a:pPr>
            <a:r>
              <a:rPr lang="en">
                <a:solidFill>
                  <a:srgbClr val="1D1C1D"/>
                </a:solidFill>
              </a:rPr>
              <a:t>Download the case study here: https://www.appdirect.com/resources/case-study-tincan</a:t>
            </a:r>
            <a:endParaRPr>
              <a:solidFill>
                <a:srgbClr val="1D1C1D"/>
              </a:solidFill>
            </a:endParaRPr>
          </a:p>
          <a:p>
            <a:pPr indent="0" lvl="0" marL="0" rtl="0" algn="l">
              <a:spcBef>
                <a:spcPts val="0"/>
              </a:spcBef>
              <a:spcAft>
                <a:spcPts val="0"/>
              </a:spcAft>
              <a:buNone/>
            </a:pPr>
            <a:r>
              <a:t/>
            </a:r>
            <a:endParaRPr>
              <a:solidFill>
                <a:srgbClr val="1D1C1D"/>
              </a:solidFill>
            </a:endParaRPr>
          </a:p>
          <a:p>
            <a:pPr indent="0" lvl="0" marL="0" rtl="0" algn="l">
              <a:spcBef>
                <a:spcPts val="0"/>
              </a:spcBef>
              <a:spcAft>
                <a:spcPts val="0"/>
              </a:spcAft>
              <a:buNone/>
            </a:pPr>
            <a:r>
              <a:rPr lang="en">
                <a:solidFill>
                  <a:srgbClr val="1D1C1D"/>
                </a:solidFill>
              </a:rPr>
              <a:t>EXAMPLE - ADVISOR TAPS INTO APPDIRECT’S B2B SUBSCRIPTION COMMERCE PLATFORM TO EXPAND AND CLOSE MORE DEALS IN CLOUD </a:t>
            </a:r>
            <a:br>
              <a:rPr lang="en">
                <a:solidFill>
                  <a:srgbClr val="1D1C1D"/>
                </a:solidFill>
                <a:highlight>
                  <a:srgbClr val="F8F8F8"/>
                </a:highlight>
              </a:rPr>
            </a:br>
            <a:br>
              <a:rPr lang="en">
                <a:solidFill>
                  <a:srgbClr val="1D1C1D"/>
                </a:solidFill>
                <a:highlight>
                  <a:srgbClr val="F8F8F8"/>
                </a:highlight>
              </a:rPr>
            </a:br>
            <a:r>
              <a:rPr lang="en">
                <a:solidFill>
                  <a:srgbClr val="1D1C1D"/>
                </a:solidFill>
              </a:rPr>
              <a:t>Here’s how one advisor took advantage of the procurement marketplace and multicategory catalog to grow his business</a:t>
            </a:r>
            <a:br>
              <a:rPr lang="en">
                <a:solidFill>
                  <a:srgbClr val="1D1C1D"/>
                </a:solidFill>
              </a:rPr>
            </a:br>
            <a:r>
              <a:rPr lang="en">
                <a:solidFill>
                  <a:srgbClr val="1D1C1D"/>
                </a:solidFill>
              </a:rPr>
              <a:t>Tin Can Distributors Scales Deal by 20X in Partnership with AppDirect</a:t>
            </a:r>
            <a:endParaRPr>
              <a:solidFill>
                <a:srgbClr val="1D1C1D"/>
              </a:solidFill>
            </a:endParaRPr>
          </a:p>
          <a:p>
            <a:pPr indent="-298450" lvl="0" marL="457200" rtl="0" algn="l">
              <a:spcBef>
                <a:spcPts val="0"/>
              </a:spcBef>
              <a:spcAft>
                <a:spcPts val="0"/>
              </a:spcAft>
              <a:buClr>
                <a:schemeClr val="dk1"/>
              </a:buClr>
              <a:buSzPts val="1100"/>
              <a:buChar char="●"/>
            </a:pPr>
            <a:r>
              <a:rPr lang="en">
                <a:solidFill>
                  <a:schemeClr val="dk1"/>
                </a:solidFill>
              </a:rPr>
              <a:t>They maximized cross-selling opportunities by leveraging a complete portfolio of technology solutions.</a:t>
            </a:r>
            <a:br>
              <a:rPr lang="en">
                <a:solidFill>
                  <a:schemeClr val="dk1"/>
                </a:solidFill>
              </a:rPr>
            </a:br>
            <a:r>
              <a:rPr lang="en">
                <a:solidFill>
                  <a:schemeClr val="dk1"/>
                </a:solidFill>
              </a:rPr>
              <a:t>By selling cloud with AppDirect, Schwarze could access over 600 providers and cloud experts</a:t>
            </a:r>
            <a:br>
              <a:rPr lang="en">
                <a:solidFill>
                  <a:schemeClr val="dk1"/>
                </a:solidFill>
              </a:rPr>
            </a:br>
            <a:r>
              <a:rPr lang="en">
                <a:solidFill>
                  <a:schemeClr val="dk1"/>
                </a:solidFill>
              </a:rPr>
              <a:t>He could spend more time focusing on cross-selling, and spend less time managing these relationships himself.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Not long ago, selling only connectivity solutions was enough to meet your client's needs. </a:t>
            </a:r>
            <a:br>
              <a:rPr lang="en">
                <a:solidFill>
                  <a:schemeClr val="dk1"/>
                </a:solidFill>
              </a:rPr>
            </a:br>
            <a:r>
              <a:rPr lang="en">
                <a:solidFill>
                  <a:schemeClr val="dk1"/>
                </a:solidFill>
              </a:rPr>
              <a:t>But, the industry has made a dramatic shift.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For John Schwarze, founder of Tin Can Distributors, it all started with MPLS, Internet, and voice in his portfolio, and it soon evolved to selling cloud solutions.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Today, Tin Can offers connectivity and many other solutions, such as SaaS, cybersecurity, UCaaS, CCaaS, and even professional services.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Access to the AppDirect Marketplace and a team of experts has allowed Schwarze to diversify his portfolio of solution offerings, closing more valuable deals.</a:t>
            </a:r>
            <a:endParaRPr>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4" name="Shape 1674"/>
        <p:cNvGrpSpPr/>
        <p:nvPr/>
      </p:nvGrpSpPr>
      <p:grpSpPr>
        <a:xfrm>
          <a:off x="0" y="0"/>
          <a:ext cx="0" cy="0"/>
          <a:chOff x="0" y="0"/>
          <a:chExt cx="0" cy="0"/>
        </a:xfrm>
      </p:grpSpPr>
      <p:sp>
        <p:nvSpPr>
          <p:cNvPr id="1675" name="Google Shape;1675;g229be632314_0_1735:notes"/>
          <p:cNvSpPr/>
          <p:nvPr>
            <p:ph idx="2" type="sldImg"/>
          </p:nvPr>
        </p:nvSpPr>
        <p:spPr>
          <a:xfrm>
            <a:off x="381794" y="685800"/>
            <a:ext cx="6094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6" name="Google Shape;1676;g229be632314_0_17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457200" rtl="0" algn="l">
              <a:lnSpc>
                <a:spcPct val="115000"/>
              </a:lnSpc>
              <a:spcBef>
                <a:spcPts val="0"/>
              </a:spcBef>
              <a:spcAft>
                <a:spcPts val="0"/>
              </a:spcAft>
              <a:buNone/>
            </a:pPr>
            <a:r>
              <a:t/>
            </a:r>
            <a:endParaRPr>
              <a:solidFill>
                <a:schemeClr val="dk1"/>
              </a:solidFill>
            </a:endParaRPr>
          </a:p>
          <a:p>
            <a:pPr indent="0" lvl="0" marL="457200" rtl="0" algn="l">
              <a:lnSpc>
                <a:spcPct val="115000"/>
              </a:lnSpc>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677" name="Google Shape;1677;g229be632314_0_173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9" name="Shape 1719"/>
        <p:cNvGrpSpPr/>
        <p:nvPr/>
      </p:nvGrpSpPr>
      <p:grpSpPr>
        <a:xfrm>
          <a:off x="0" y="0"/>
          <a:ext cx="0" cy="0"/>
          <a:chOff x="0" y="0"/>
          <a:chExt cx="0" cy="0"/>
        </a:xfrm>
      </p:grpSpPr>
      <p:sp>
        <p:nvSpPr>
          <p:cNvPr id="1720" name="Google Shape;1720;g229be632314_0_1779:notes"/>
          <p:cNvSpPr/>
          <p:nvPr>
            <p:ph idx="2" type="sldImg"/>
          </p:nvPr>
        </p:nvSpPr>
        <p:spPr>
          <a:xfrm>
            <a:off x="381794" y="685800"/>
            <a:ext cx="6094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1" name="Google Shape;1721;g229be632314_0_177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457200" rtl="0" algn="l">
              <a:lnSpc>
                <a:spcPct val="115000"/>
              </a:lnSpc>
              <a:spcBef>
                <a:spcPts val="0"/>
              </a:spcBef>
              <a:spcAft>
                <a:spcPts val="0"/>
              </a:spcAft>
              <a:buNone/>
            </a:pPr>
            <a:r>
              <a:t/>
            </a:r>
            <a:endParaRPr>
              <a:solidFill>
                <a:schemeClr val="dk1"/>
              </a:solidFill>
            </a:endParaRPr>
          </a:p>
          <a:p>
            <a:pPr indent="0" lvl="0" marL="457200" rtl="0" algn="l">
              <a:lnSpc>
                <a:spcPct val="115000"/>
              </a:lnSpc>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722" name="Google Shape;1722;g229be632314_0_177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3" name="Shape 1373"/>
        <p:cNvGrpSpPr/>
        <p:nvPr/>
      </p:nvGrpSpPr>
      <p:grpSpPr>
        <a:xfrm>
          <a:off x="0" y="0"/>
          <a:ext cx="0" cy="0"/>
          <a:chOff x="0" y="0"/>
          <a:chExt cx="0" cy="0"/>
        </a:xfrm>
      </p:grpSpPr>
      <p:sp>
        <p:nvSpPr>
          <p:cNvPr id="1374" name="Google Shape;1374;g2235547767f_2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5" name="Google Shape;1375;g2235547767f_2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BUYERS NEED HELP - and switching channel partners to get the consultative support they need for cloud</a:t>
            </a:r>
            <a:endParaRPr b="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rgbClr val="15212A"/>
                </a:solidFill>
              </a:rPr>
              <a:t>You’ve probably seen that due to complexity in c</a:t>
            </a:r>
            <a:r>
              <a:rPr lang="en">
                <a:solidFill>
                  <a:schemeClr val="dk1"/>
                </a:solidFill>
              </a:rPr>
              <a:t>loud, buying habits are shifting. </a:t>
            </a:r>
            <a:r>
              <a:rPr lang="en">
                <a:solidFill>
                  <a:srgbClr val="15212A"/>
                </a:solidFill>
              </a:rPr>
              <a:t>Businesses are changing channel partners and looking for consultative support. How equipped are you to offer end-to-end consultation and support in cloud that businesses seek? </a:t>
            </a:r>
            <a:endParaRPr>
              <a:solidFill>
                <a:srgbClr val="15212A"/>
              </a:solidFill>
            </a:endParaRPr>
          </a:p>
          <a:p>
            <a:pPr indent="0" lvl="0" marL="0" rtl="0" algn="l">
              <a:spcBef>
                <a:spcPts val="0"/>
              </a:spcBef>
              <a:spcAft>
                <a:spcPts val="0"/>
              </a:spcAft>
              <a:buClr>
                <a:schemeClr val="dk1"/>
              </a:buClr>
              <a:buSzPts val="1100"/>
              <a:buFont typeface="Arial"/>
              <a:buNone/>
            </a:pPr>
            <a:r>
              <a:t/>
            </a:r>
            <a:endParaRPr>
              <a:solidFill>
                <a:srgbClr val="15212A"/>
              </a:solidFill>
            </a:endParaRPr>
          </a:p>
          <a:p>
            <a:pPr indent="0" lvl="0" marL="0" rtl="0" algn="l">
              <a:spcBef>
                <a:spcPts val="0"/>
              </a:spcBef>
              <a:spcAft>
                <a:spcPts val="0"/>
              </a:spcAft>
              <a:buClr>
                <a:schemeClr val="dk1"/>
              </a:buClr>
              <a:buSzPts val="1100"/>
              <a:buFont typeface="Arial"/>
              <a:buNone/>
            </a:pPr>
            <a:r>
              <a:rPr lang="en">
                <a:solidFill>
                  <a:srgbClr val="15212A"/>
                </a:solidFill>
              </a:rPr>
              <a:t>Positioning cloud solutions opens the door for more money for you.  </a:t>
            </a:r>
            <a:r>
              <a:rPr lang="en">
                <a:solidFill>
                  <a:schemeClr val="dk1"/>
                </a:solidFill>
              </a:rPr>
              <a:t>Companies prefer partners that offer long-term consultative support and strategic services to assist with a complex market. </a:t>
            </a:r>
            <a:r>
              <a:rPr lang="en">
                <a:solidFill>
                  <a:srgbClr val="15212A"/>
                </a:solidFill>
              </a:rPr>
              <a:t>Advisors who provide these services with additional strategic advice are set to grow and capture wallet share in today’s cloud market.</a:t>
            </a:r>
            <a:r>
              <a:rPr lang="en">
                <a:solidFill>
                  <a:schemeClr val="dk1"/>
                </a:solidFill>
              </a:rPr>
              <a:t> For those who get consultative support through a technology advisor, a large majority (&gt;96%) say they had ROI on their SaaS spend.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b="1" lang="en" sz="1050">
                <a:solidFill>
                  <a:schemeClr val="dk1"/>
                </a:solidFill>
              </a:rPr>
              <a:t>Businesses need help   </a:t>
            </a:r>
            <a:endParaRPr b="1" sz="1050">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Specifically buyers looking for::</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Preference for remote human interactions and digital experiences </a:t>
            </a:r>
            <a:r>
              <a:rPr b="1" lang="en">
                <a:solidFill>
                  <a:schemeClr val="dk1"/>
                </a:solidFill>
              </a:rPr>
              <a:t>(70-80%) </a:t>
            </a:r>
            <a:r>
              <a:rPr lang="en" u="sng">
                <a:solidFill>
                  <a:schemeClr val="hlink"/>
                </a:solidFill>
                <a:hlinkClick r:id="rId2"/>
              </a:rPr>
              <a:t>McKinsey</a:t>
            </a:r>
            <a:r>
              <a:rPr lang="en">
                <a:solidFill>
                  <a:schemeClr val="dk1"/>
                </a:solidFill>
              </a:rPr>
              <a:t>, </a:t>
            </a:r>
            <a:r>
              <a:rPr lang="en" u="sng">
                <a:solidFill>
                  <a:schemeClr val="hlink"/>
                </a:solidFill>
                <a:hlinkClick r:id="rId3"/>
              </a:rPr>
              <a:t>Salesforce</a:t>
            </a:r>
            <a:endParaRPr>
              <a:solidFill>
                <a:schemeClr val="dk1"/>
              </a:solidFill>
            </a:endParaRPr>
          </a:p>
          <a:p>
            <a:pPr indent="-298450" lvl="0" marL="457200" rtl="0" algn="l">
              <a:spcBef>
                <a:spcPts val="0"/>
              </a:spcBef>
              <a:spcAft>
                <a:spcPts val="0"/>
              </a:spcAft>
              <a:buClr>
                <a:schemeClr val="dk1"/>
              </a:buClr>
              <a:buSzPts val="1100"/>
              <a:buAutoNum type="arabicPeriod"/>
            </a:pPr>
            <a:r>
              <a:rPr b="1" lang="en">
                <a:solidFill>
                  <a:schemeClr val="dk1"/>
                </a:solidFill>
              </a:rPr>
              <a:t>&gt;35%</a:t>
            </a:r>
            <a:r>
              <a:rPr lang="en">
                <a:solidFill>
                  <a:schemeClr val="dk1"/>
                </a:solidFill>
              </a:rPr>
              <a:t> of SMBs have switched and continuing to switch channel partners in past 12 months in the search for more consultative support </a:t>
            </a:r>
            <a:r>
              <a:rPr lang="en" u="sng">
                <a:solidFill>
                  <a:schemeClr val="hlink"/>
                </a:solidFill>
                <a:hlinkClick r:id="rId4"/>
              </a:rPr>
              <a:t>Analysys Mason</a:t>
            </a:r>
            <a:r>
              <a:rPr lang="en">
                <a:solidFill>
                  <a:schemeClr val="dk1"/>
                </a:solidFill>
              </a:rPr>
              <a:t> 2022</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Buyers are shifting their spending to channels that support cloud strategies </a:t>
            </a:r>
            <a:r>
              <a:rPr lang="en" u="sng">
                <a:solidFill>
                  <a:schemeClr val="hlink"/>
                </a:solidFill>
                <a:hlinkClick r:id="rId5"/>
              </a:rPr>
              <a:t>Analysys Mason</a:t>
            </a:r>
            <a:r>
              <a:rPr lang="en">
                <a:solidFill>
                  <a:schemeClr val="dk1"/>
                </a:solidFill>
              </a:rPr>
              <a:t> 2022 </a:t>
            </a:r>
            <a:r>
              <a:rPr lang="en" u="sng">
                <a:solidFill>
                  <a:schemeClr val="hlink"/>
                </a:solidFill>
                <a:hlinkClick r:id="rId6"/>
              </a:rPr>
              <a:t>Analysis Mason</a:t>
            </a:r>
            <a:r>
              <a:rPr lang="en">
                <a:solidFill>
                  <a:schemeClr val="dk1"/>
                </a:solidFill>
              </a:rPr>
              <a:t> 2023</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&gt; 96% had ROI when purchasing with a technology advisor </a:t>
            </a:r>
            <a:r>
              <a:rPr lang="en" sz="1000" u="sng">
                <a:solidFill>
                  <a:schemeClr val="hlink"/>
                </a:solidFill>
                <a:hlinkClick r:id="rId7"/>
              </a:rPr>
              <a:t>AppDirect Small Business Software Trends Report, 2021</a:t>
            </a:r>
            <a:endParaRPr>
              <a:solidFill>
                <a:schemeClr val="dk1"/>
              </a:solidFill>
            </a:endParaRPr>
          </a:p>
          <a:p>
            <a:pPr indent="0" lvl="0" marL="0" rtl="0" algn="l">
              <a:spcBef>
                <a:spcPts val="1000"/>
              </a:spcBef>
              <a:spcAft>
                <a:spcPts val="0"/>
              </a:spcAft>
              <a:buClr>
                <a:schemeClr val="dk1"/>
              </a:buClr>
              <a:buSzPts val="1100"/>
              <a:buFont typeface="Arial"/>
              <a:buNone/>
            </a:pPr>
            <a:r>
              <a:t/>
            </a:r>
            <a:endParaRPr>
              <a:solidFill>
                <a:srgbClr val="15212A"/>
              </a:solidFill>
              <a:highlight>
                <a:schemeClr val="lt1"/>
              </a:highlight>
            </a:endParaRPr>
          </a:p>
          <a:p>
            <a:pPr indent="0" lvl="0" marL="0" rtl="0" algn="l">
              <a:spcBef>
                <a:spcPts val="0"/>
              </a:spcBef>
              <a:spcAft>
                <a:spcPts val="0"/>
              </a:spcAft>
              <a:buClr>
                <a:schemeClr val="dk1"/>
              </a:buClr>
              <a:buSzPts val="1100"/>
              <a:buFont typeface="Arial"/>
              <a:buNone/>
            </a:pPr>
            <a:r>
              <a:rPr lang="en">
                <a:solidFill>
                  <a:schemeClr val="dk1"/>
                </a:solidFill>
              </a:rPr>
              <a:t>Source</a:t>
            </a:r>
            <a:r>
              <a:rPr lang="en" u="sng">
                <a:solidFill>
                  <a:schemeClr val="hlink"/>
                </a:solidFill>
                <a:hlinkClick r:id="rId8"/>
              </a:rPr>
              <a:t>s:</a:t>
            </a:r>
            <a:endParaRPr>
              <a:solidFill>
                <a:schemeClr val="dk1"/>
              </a:solidFill>
            </a:endParaRPr>
          </a:p>
          <a:p>
            <a:pPr indent="-292100" lvl="0" marL="457200" rtl="0" algn="l">
              <a:spcBef>
                <a:spcPts val="0"/>
              </a:spcBef>
              <a:spcAft>
                <a:spcPts val="0"/>
              </a:spcAft>
              <a:buClr>
                <a:schemeClr val="dk1"/>
              </a:buClr>
              <a:buSzPts val="1000"/>
              <a:buAutoNum type="arabicPeriod"/>
            </a:pPr>
            <a:r>
              <a:rPr lang="en" u="sng">
                <a:solidFill>
                  <a:schemeClr val="hlink"/>
                </a:solidFill>
                <a:hlinkClick r:id="rId9"/>
              </a:rPr>
              <a:t>https://www.mckinsey.com/capabilities/growth-marketing-and-sales/our-insights/these-eight-charts-show-how-covid-19-has-changed-b2b-sales-forever</a:t>
            </a:r>
            <a:br>
              <a:rPr lang="en">
                <a:solidFill>
                  <a:schemeClr val="dk1"/>
                </a:solidFill>
              </a:rPr>
            </a:br>
            <a:r>
              <a:rPr lang="en" u="sng">
                <a:solidFill>
                  <a:schemeClr val="hlink"/>
                </a:solidFill>
                <a:hlinkClick r:id="rId10"/>
              </a:rPr>
              <a:t>https://www.salesforce.com/content/dam/web/en_us/www/documents/research/salesforce-state-of-the-connected-customer-4th-ed.pdf</a:t>
            </a:r>
            <a:endParaRPr>
              <a:solidFill>
                <a:schemeClr val="dk1"/>
              </a:solidFill>
            </a:endParaRPr>
          </a:p>
          <a:p>
            <a:pPr indent="-298450" lvl="0" marL="457200" rtl="0" algn="l">
              <a:spcBef>
                <a:spcPts val="0"/>
              </a:spcBef>
              <a:spcAft>
                <a:spcPts val="0"/>
              </a:spcAft>
              <a:buClr>
                <a:schemeClr val="dk1"/>
              </a:buClr>
              <a:buSzPts val="1100"/>
              <a:buAutoNum type="arabicPeriod"/>
            </a:pPr>
            <a:r>
              <a:rPr lang="en" u="sng">
                <a:solidFill>
                  <a:schemeClr val="hlink"/>
                </a:solidFill>
                <a:hlinkClick r:id="rId11"/>
              </a:rPr>
              <a:t>Analysys Mason</a:t>
            </a:r>
            <a:r>
              <a:rPr lang="en">
                <a:solidFill>
                  <a:schemeClr val="dk1"/>
                </a:solidFill>
              </a:rPr>
              <a:t> 2022 </a:t>
            </a:r>
            <a:r>
              <a:rPr lang="en" u="sng">
                <a:solidFill>
                  <a:schemeClr val="hlink"/>
                </a:solidFill>
                <a:hlinkClick r:id="rId12"/>
              </a:rPr>
              <a:t>Analysis Mason</a:t>
            </a:r>
            <a:r>
              <a:rPr lang="en">
                <a:solidFill>
                  <a:schemeClr val="dk1"/>
                </a:solidFill>
              </a:rPr>
              <a:t> 2023 </a:t>
            </a:r>
            <a:r>
              <a:rPr lang="en" sz="1000" u="sng">
                <a:solidFill>
                  <a:schemeClr val="hlink"/>
                </a:solidFill>
                <a:hlinkClick r:id="rId13"/>
              </a:rPr>
              <a:t>Flexara State of the Cloud Report 2023</a:t>
            </a:r>
            <a:endParaRPr/>
          </a:p>
          <a:p>
            <a:pPr indent="-298450" lvl="0" marL="457200" rtl="0" algn="l">
              <a:spcBef>
                <a:spcPts val="0"/>
              </a:spcBef>
              <a:spcAft>
                <a:spcPts val="0"/>
              </a:spcAft>
              <a:buClr>
                <a:schemeClr val="dk1"/>
              </a:buClr>
              <a:buSzPts val="1100"/>
              <a:buAutoNum type="arabicPeriod"/>
            </a:pPr>
            <a:r>
              <a:rPr lang="en">
                <a:solidFill>
                  <a:schemeClr val="dk1"/>
                </a:solidFill>
              </a:rPr>
              <a:t>Ibid.</a:t>
            </a:r>
            <a:endParaRPr>
              <a:solidFill>
                <a:schemeClr val="dk1"/>
              </a:solidFill>
            </a:endParaRPr>
          </a:p>
          <a:p>
            <a:pPr indent="-298450" lvl="0" marL="457200" rtl="0" algn="l">
              <a:spcBef>
                <a:spcPts val="0"/>
              </a:spcBef>
              <a:spcAft>
                <a:spcPts val="0"/>
              </a:spcAft>
              <a:buClr>
                <a:schemeClr val="dk1"/>
              </a:buClr>
              <a:buSzPts val="1100"/>
              <a:buAutoNum type="arabicPeriod"/>
            </a:pPr>
            <a:r>
              <a:rPr lang="en" sz="1000" u="sng">
                <a:solidFill>
                  <a:schemeClr val="hlink"/>
                </a:solidFill>
                <a:hlinkClick r:id="rId14"/>
              </a:rPr>
              <a:t>AppDirect Small Business Software Trends Report, 2021</a:t>
            </a:r>
            <a:endParaRPr sz="1000">
              <a:solidFill>
                <a:schemeClr val="dk1"/>
              </a:solidFill>
            </a:endParaRPr>
          </a:p>
          <a:p>
            <a:pPr indent="0" lvl="0" marL="0" rtl="0" algn="l">
              <a:spcBef>
                <a:spcPts val="1000"/>
              </a:spcBef>
              <a:spcAft>
                <a:spcPts val="0"/>
              </a:spcAft>
              <a:buNone/>
            </a:pPr>
            <a:r>
              <a:rPr lang="en">
                <a:solidFill>
                  <a:schemeClr val="dk1"/>
                </a:solidFill>
              </a:rPr>
              <a:t>Other:</a:t>
            </a:r>
            <a:endParaRPr>
              <a:solidFill>
                <a:schemeClr val="dk1"/>
              </a:solidFill>
            </a:endParaRPr>
          </a:p>
          <a:p>
            <a:pPr indent="0" lvl="0" marL="0" rtl="0" algn="l">
              <a:spcBef>
                <a:spcPts val="0"/>
              </a:spcBef>
              <a:spcAft>
                <a:spcPts val="0"/>
              </a:spcAft>
              <a:buNone/>
            </a:pPr>
            <a:r>
              <a:rPr lang="en" u="sng">
                <a:solidFill>
                  <a:schemeClr val="hlink"/>
                </a:solidFill>
                <a:hlinkClick r:id="rId15"/>
              </a:rPr>
              <a:t>Gartner</a:t>
            </a:r>
            <a:endParaRPr>
              <a:solidFill>
                <a:schemeClr val="dk1"/>
              </a:solidFill>
            </a:endParaRPr>
          </a:p>
          <a:p>
            <a:pPr indent="0" lvl="0" marL="0" rtl="0" algn="l">
              <a:spcBef>
                <a:spcPts val="0"/>
              </a:spcBef>
              <a:spcAft>
                <a:spcPts val="0"/>
              </a:spcAft>
              <a:buNone/>
            </a:pPr>
            <a:r>
              <a:rPr lang="en" u="sng">
                <a:solidFill>
                  <a:schemeClr val="hlink"/>
                </a:solidFill>
                <a:hlinkClick r:id="rId16"/>
              </a:rPr>
              <a:t>Accenture</a:t>
            </a:r>
            <a:br>
              <a:rPr lang="en">
                <a:solidFill>
                  <a:schemeClr val="dk1"/>
                </a:solidFill>
              </a:rPr>
            </a:br>
            <a:r>
              <a:rPr lang="en" u="sng">
                <a:solidFill>
                  <a:schemeClr val="hlink"/>
                </a:solidFill>
                <a:hlinkClick r:id="rId17"/>
              </a:rPr>
              <a:t>Midsize Enterprise IT Organizational Design: 3 Structural Archetypes to Meet Discrete Enterprise Needs</a:t>
            </a:r>
            <a:br>
              <a:rPr lang="en">
                <a:solidFill>
                  <a:srgbClr val="15212A"/>
                </a:solidFill>
                <a:highlight>
                  <a:schemeClr val="lt1"/>
                </a:highlight>
              </a:rPr>
            </a:br>
            <a:r>
              <a:rPr lang="en" u="sng">
                <a:solidFill>
                  <a:schemeClr val="hlink"/>
                </a:solidFill>
                <a:highlight>
                  <a:schemeClr val="lt1"/>
                </a:highlight>
                <a:hlinkClick r:id="rId18"/>
              </a:rPr>
              <a:t>https://financesonline.com/saas-software-statistics/</a:t>
            </a:r>
            <a:endParaRPr>
              <a:solidFill>
                <a:srgbClr val="15212A"/>
              </a:solidFill>
              <a:highlight>
                <a:schemeClr val="lt1"/>
              </a:highlight>
            </a:endParaRPr>
          </a:p>
          <a:p>
            <a:pPr indent="0" lvl="0" marL="0" rtl="0" algn="l">
              <a:spcBef>
                <a:spcPts val="0"/>
              </a:spcBef>
              <a:spcAft>
                <a:spcPts val="0"/>
              </a:spcAft>
              <a:buClr>
                <a:schemeClr val="dk1"/>
              </a:buClr>
              <a:buSzPts val="1100"/>
              <a:buFont typeface="Arial"/>
              <a:buNone/>
            </a:pPr>
            <a:r>
              <a:t/>
            </a:r>
            <a:endParaRPr>
              <a:solidFill>
                <a:srgbClr val="15212A"/>
              </a:solidFill>
              <a:highlight>
                <a:schemeClr val="lt1"/>
              </a:highlight>
            </a:endParaRPr>
          </a:p>
          <a:p>
            <a:pPr indent="0" lvl="0" marL="0" rtl="0" algn="l">
              <a:spcBef>
                <a:spcPts val="0"/>
              </a:spcBef>
              <a:spcAft>
                <a:spcPts val="0"/>
              </a:spcAft>
              <a:buClr>
                <a:schemeClr val="dk1"/>
              </a:buClr>
              <a:buSzPts val="1100"/>
              <a:buFont typeface="Arial"/>
              <a:buNone/>
            </a:pPr>
            <a:r>
              <a:t/>
            </a:r>
            <a:endParaRPr sz="1000">
              <a:solidFill>
                <a:srgbClr val="011B58"/>
              </a:solidFill>
              <a:latin typeface="Inter ExtraLight"/>
              <a:ea typeface="Inter ExtraLight"/>
              <a:cs typeface="Inter ExtraLight"/>
              <a:sym typeface="Inter ExtraLight"/>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6" name="Shape 1386"/>
        <p:cNvGrpSpPr/>
        <p:nvPr/>
      </p:nvGrpSpPr>
      <p:grpSpPr>
        <a:xfrm>
          <a:off x="0" y="0"/>
          <a:ext cx="0" cy="0"/>
          <a:chOff x="0" y="0"/>
          <a:chExt cx="0" cy="0"/>
        </a:xfrm>
      </p:grpSpPr>
      <p:sp>
        <p:nvSpPr>
          <p:cNvPr id="1387" name="Google Shape;1387;g20fa8292800_0_83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8" name="Google Shape;1388;g20fa8292800_0_83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a:p>
          <a:p>
            <a:pPr indent="0" lvl="0" marL="0" rtl="0" algn="l">
              <a:spcBef>
                <a:spcPts val="0"/>
              </a:spcBef>
              <a:spcAft>
                <a:spcPts val="0"/>
              </a:spcAft>
              <a:buNone/>
            </a:pPr>
            <a:r>
              <a:rPr lang="en"/>
              <a:t>The technology advisors who do this, will grow share of wallet. You can be one of these. </a:t>
            </a:r>
            <a:endParaRPr/>
          </a:p>
          <a:p>
            <a:pPr indent="0" lvl="0" marL="0" rtl="0" algn="l">
              <a:spcBef>
                <a:spcPts val="0"/>
              </a:spcBef>
              <a:spcAft>
                <a:spcPts val="0"/>
              </a:spcAft>
              <a:buNone/>
            </a:pPr>
            <a:r>
              <a:rPr lang="en"/>
              <a:t>Technology advisors who sell cloud with AppDirect are well positioned to meet the future head on. They can simplify real challenges businesses face due to complexity of finding, buying, and managing the cloud technology they need to run and grow their business.</a:t>
            </a:r>
            <a:endParaRPr/>
          </a:p>
          <a:p>
            <a:pPr indent="0" lvl="0" marL="0" rtl="0" algn="l">
              <a:spcBef>
                <a:spcPts val="0"/>
              </a:spcBef>
              <a:spcAft>
                <a:spcPts val="0"/>
              </a:spcAft>
              <a:buNone/>
            </a:pPr>
            <a:r>
              <a:rPr lang="en"/>
              <a:t>This is the path forward to increasing your share of growing IT spend on cloud technology.</a:t>
            </a:r>
            <a:endParaRPr/>
          </a:p>
          <a:p>
            <a:pPr indent="0" lvl="0" marL="0" rtl="0" algn="l">
              <a:spcBef>
                <a:spcPts val="0"/>
              </a:spcBef>
              <a:spcAft>
                <a:spcPts val="0"/>
              </a:spcAft>
              <a:buNone/>
            </a:pPr>
            <a:r>
              <a:t/>
            </a:r>
            <a:endParaRPr b="1" sz="1000">
              <a:solidFill>
                <a:srgbClr val="CDFDDA"/>
              </a:solidFill>
              <a:latin typeface="Open Sans"/>
              <a:ea typeface="Open Sans"/>
              <a:cs typeface="Open Sans"/>
              <a:sym typeface="Open Sans"/>
            </a:endParaRPr>
          </a:p>
          <a:p>
            <a:pPr indent="0" lvl="0" marL="0" rtl="0" algn="l">
              <a:spcBef>
                <a:spcPts val="0"/>
              </a:spcBef>
              <a:spcAft>
                <a:spcPts val="0"/>
              </a:spcAft>
              <a:buNone/>
            </a:pPr>
            <a:r>
              <a:rPr b="1" lang="en">
                <a:solidFill>
                  <a:schemeClr val="dk1"/>
                </a:solidFill>
              </a:rPr>
              <a:t>Source: ANALYSYS MASON</a:t>
            </a:r>
            <a:endParaRPr b="1">
              <a:solidFill>
                <a:schemeClr val="dk1"/>
              </a:solidFill>
            </a:endParaRPr>
          </a:p>
          <a:p>
            <a:pPr indent="0" lvl="0" marL="0" rtl="0" algn="l">
              <a:lnSpc>
                <a:spcPct val="90000"/>
              </a:lnSpc>
              <a:spcBef>
                <a:spcPts val="0"/>
              </a:spcBef>
              <a:spcAft>
                <a:spcPts val="0"/>
              </a:spcAft>
              <a:buClr>
                <a:schemeClr val="dk1"/>
              </a:buClr>
              <a:buSzPts val="1100"/>
              <a:buFont typeface="Arial"/>
              <a:buNone/>
            </a:pPr>
            <a:r>
              <a:rPr lang="en">
                <a:solidFill>
                  <a:schemeClr val="dk1"/>
                </a:solidFill>
              </a:rPr>
              <a:t>SMBs are shifting IT-related spending to channels that can support digital transformation &amp; cloud strategies to help implement, manage &amp; optimize new technology</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4" name="Shape 1394"/>
        <p:cNvGrpSpPr/>
        <p:nvPr/>
      </p:nvGrpSpPr>
      <p:grpSpPr>
        <a:xfrm>
          <a:off x="0" y="0"/>
          <a:ext cx="0" cy="0"/>
          <a:chOff x="0" y="0"/>
          <a:chExt cx="0" cy="0"/>
        </a:xfrm>
      </p:grpSpPr>
      <p:sp>
        <p:nvSpPr>
          <p:cNvPr id="1395" name="Google Shape;1395;g22637cb16f5_2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6" name="Google Shape;1396;g22637cb16f5_2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900">
                <a:solidFill>
                  <a:srgbClr val="222222"/>
                </a:solidFill>
              </a:rPr>
              <a:t>Advisor Challenges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Cloud technology is increasingly complex and ever-changing, making end-to-end expertise hard to come by. Advisors who sell cloud need access to the right platform and people to support them. </a:t>
            </a:r>
            <a:br>
              <a:rPr lang="en">
                <a:solidFill>
                  <a:schemeClr val="dk1"/>
                </a:solidFill>
              </a:rPr>
            </a:br>
            <a:r>
              <a:rPr lang="en">
                <a:solidFill>
                  <a:schemeClr val="dk1"/>
                </a:solidFill>
              </a:rPr>
              <a:t>We’ve got you covered. </a:t>
            </a:r>
            <a:br>
              <a:rPr lang="en">
                <a:solidFill>
                  <a:schemeClr val="dk1"/>
                </a:solidFill>
              </a:rPr>
            </a:br>
            <a:r>
              <a:rPr lang="en">
                <a:solidFill>
                  <a:schemeClr val="dk1"/>
                </a:solidFill>
              </a:rPr>
              <a:t>When you sell cloud with AppDirect, you joining with a partner that simplifies complexity for your customers, capture more market share &amp; become the end-to-end advisor. You need a partner that can help you:</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Simplify business process and/or drive operational efficiencies to scale your business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Diversify your portfolio with next-generation cloud solutions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Become more valuable to your customers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Maximize your return on investment</a:t>
            </a:r>
            <a:endParaRPr>
              <a:solidFill>
                <a:schemeClr val="dk1"/>
              </a:solidFill>
            </a:endParaRPr>
          </a:p>
          <a:p>
            <a:pPr indent="0" lvl="0" marL="45720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Your trusted provider should remove complexity, not add to it</a:t>
            </a:r>
            <a:br>
              <a:rPr lang="en">
                <a:solidFill>
                  <a:schemeClr val="dk1"/>
                </a:solidFill>
              </a:rPr>
            </a:br>
            <a:r>
              <a:rPr lang="en" sz="1050">
                <a:solidFill>
                  <a:schemeClr val="dk1"/>
                </a:solidFill>
              </a:rPr>
              <a:t>You have confidence in leveraging an enterprise-trusted platform to support your expansion in new categories</a:t>
            </a:r>
            <a:endParaRPr sz="1050">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AppDirect leverages the same leading commerce SaaS platform that powers some of the top enterprise businesses in the world (i.e. Comcast, Vodafone, etc.)</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Over 2,600+ technology merchants across a wide range of industry verticals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One of the largest master agent’s with over 5,000 advisors leveraging our platform</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AppDirect is a founder-led Silicon Valley born technology startup with over 500 engineers (NextGen messaging)</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Recognized by Forrester &amp; Gartner as a leader in subscription commerce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Later: Upgrade path to a white labeled Marketplace through Falcon to build your brand as you grow	</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8" name="Shape 1408"/>
        <p:cNvGrpSpPr/>
        <p:nvPr/>
      </p:nvGrpSpPr>
      <p:grpSpPr>
        <a:xfrm>
          <a:off x="0" y="0"/>
          <a:ext cx="0" cy="0"/>
          <a:chOff x="0" y="0"/>
          <a:chExt cx="0" cy="0"/>
        </a:xfrm>
      </p:grpSpPr>
      <p:sp>
        <p:nvSpPr>
          <p:cNvPr id="1409" name="Google Shape;1409;g20fa8292800_0_35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0" name="Google Shape;1410;g20fa8292800_0_35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WHY SELL CLOUD WITH APPDIRECT - BENEFITS FOR ADVISORS</a:t>
            </a:r>
            <a:endParaRPr b="1">
              <a:solidFill>
                <a:schemeClr val="dk1"/>
              </a:solidFill>
            </a:endParaRPr>
          </a:p>
          <a:p>
            <a:pPr indent="0" lvl="0" marL="914400" rtl="0" algn="l">
              <a:spcBef>
                <a:spcPts val="0"/>
              </a:spcBef>
              <a:spcAft>
                <a:spcPts val="0"/>
              </a:spcAft>
              <a:buNone/>
            </a:pPr>
            <a:r>
              <a:t/>
            </a:r>
            <a:endParaRPr b="1">
              <a:solidFill>
                <a:schemeClr val="dk1"/>
              </a:solidFill>
            </a:endParaRPr>
          </a:p>
          <a:p>
            <a:pPr indent="0" lvl="0" marL="0" rtl="0" algn="l">
              <a:spcBef>
                <a:spcPts val="0"/>
              </a:spcBef>
              <a:spcAft>
                <a:spcPts val="0"/>
              </a:spcAft>
              <a:buNone/>
            </a:pPr>
            <a:r>
              <a:rPr lang="en">
                <a:solidFill>
                  <a:srgbClr val="222222"/>
                </a:solidFill>
              </a:rPr>
              <a:t>To succeed in selling cloud you need the right tools and support. Selling cloud with AppDirect gives you automatic access to new capabilities to drive your success:</a:t>
            </a:r>
            <a:endParaRPr>
              <a:solidFill>
                <a:srgbClr val="222222"/>
              </a:solidFill>
            </a:endParaRPr>
          </a:p>
          <a:p>
            <a:pPr indent="-298450" lvl="0" marL="457200" rtl="0" algn="l">
              <a:spcBef>
                <a:spcPts val="0"/>
              </a:spcBef>
              <a:spcAft>
                <a:spcPts val="0"/>
              </a:spcAft>
              <a:buClr>
                <a:srgbClr val="222222"/>
              </a:buClr>
              <a:buSzPts val="1100"/>
              <a:buChar char="●"/>
            </a:pPr>
            <a:r>
              <a:rPr lang="en">
                <a:solidFill>
                  <a:srgbClr val="222222"/>
                </a:solidFill>
              </a:rPr>
              <a:t>Cloud portfolio</a:t>
            </a:r>
            <a:endParaRPr>
              <a:solidFill>
                <a:srgbClr val="222222"/>
              </a:solidFill>
            </a:endParaRPr>
          </a:p>
          <a:p>
            <a:pPr indent="-298450" lvl="1" marL="914400" rtl="0" algn="l">
              <a:spcBef>
                <a:spcPts val="0"/>
              </a:spcBef>
              <a:spcAft>
                <a:spcPts val="0"/>
              </a:spcAft>
              <a:buClr>
                <a:srgbClr val="222222"/>
              </a:buClr>
              <a:buSzPts val="1100"/>
              <a:buChar char="○"/>
            </a:pPr>
            <a:r>
              <a:rPr lang="en">
                <a:solidFill>
                  <a:srgbClr val="222222"/>
                </a:solidFill>
              </a:rPr>
              <a:t>Unlike other providers that tend to focus primarily on cloud or telecommunications, AppDirect provides a full stack portfolio. This allows you to easily complement your existing (connectivity) portfolio with cloud services </a:t>
            </a:r>
            <a:endParaRPr>
              <a:solidFill>
                <a:srgbClr val="222222"/>
              </a:solidFill>
            </a:endParaRPr>
          </a:p>
          <a:p>
            <a:pPr indent="-298450" lvl="1" marL="914400" rtl="0" algn="l">
              <a:spcBef>
                <a:spcPts val="0"/>
              </a:spcBef>
              <a:spcAft>
                <a:spcPts val="0"/>
              </a:spcAft>
              <a:buClr>
                <a:srgbClr val="222222"/>
              </a:buClr>
              <a:buSzPts val="1100"/>
              <a:buChar char="○"/>
            </a:pPr>
            <a:r>
              <a:rPr lang="en">
                <a:solidFill>
                  <a:srgbClr val="1F2326"/>
                </a:solidFill>
              </a:rPr>
              <a:t>It’s easy to diversify your portfolio into cloud and differentiate yourself in the market with a leading catalog and platform for your customers</a:t>
            </a:r>
            <a:endParaRPr>
              <a:solidFill>
                <a:srgbClr val="222222"/>
              </a:solidFill>
            </a:endParaRPr>
          </a:p>
          <a:p>
            <a:pPr indent="-298450" lvl="0" marL="457200" rtl="0" algn="l">
              <a:spcBef>
                <a:spcPts val="0"/>
              </a:spcBef>
              <a:spcAft>
                <a:spcPts val="0"/>
              </a:spcAft>
              <a:buClr>
                <a:srgbClr val="222222"/>
              </a:buClr>
              <a:buSzPts val="1100"/>
              <a:buChar char="●"/>
            </a:pPr>
            <a:r>
              <a:rPr lang="en">
                <a:solidFill>
                  <a:srgbClr val="222222"/>
                </a:solidFill>
              </a:rPr>
              <a:t>Cloud enablement and support</a:t>
            </a:r>
            <a:endParaRPr>
              <a:solidFill>
                <a:srgbClr val="222222"/>
              </a:solidFill>
            </a:endParaRPr>
          </a:p>
          <a:p>
            <a:pPr indent="-298450" lvl="1" marL="914400" rtl="0" algn="l">
              <a:spcBef>
                <a:spcPts val="0"/>
              </a:spcBef>
              <a:spcAft>
                <a:spcPts val="0"/>
              </a:spcAft>
              <a:buClr>
                <a:srgbClr val="222222"/>
              </a:buClr>
              <a:buSzPts val="1100"/>
              <a:buChar char="○"/>
            </a:pPr>
            <a:r>
              <a:rPr lang="en">
                <a:solidFill>
                  <a:srgbClr val="222222"/>
                </a:solidFill>
              </a:rPr>
              <a:t>Access to product and industry experts to help you expand into cloud and close more deals</a:t>
            </a:r>
            <a:endParaRPr>
              <a:solidFill>
                <a:srgbClr val="222222"/>
              </a:solidFill>
            </a:endParaRPr>
          </a:p>
          <a:p>
            <a:pPr indent="-298450" lvl="1" marL="914400" rtl="0" algn="l">
              <a:spcBef>
                <a:spcPts val="0"/>
              </a:spcBef>
              <a:spcAft>
                <a:spcPts val="0"/>
              </a:spcAft>
              <a:buClr>
                <a:srgbClr val="222222"/>
              </a:buClr>
              <a:buSzPts val="1100"/>
              <a:buChar char="○"/>
            </a:pPr>
            <a:r>
              <a:rPr lang="en">
                <a:solidFill>
                  <a:srgbClr val="222222"/>
                </a:solidFill>
              </a:rPr>
              <a:t>Learning resources - Cloud Academy with on-demand and in person training courses and access to product experts throughout the sales process to increase cloud competency at your own pace</a:t>
            </a:r>
            <a:endParaRPr>
              <a:solidFill>
                <a:srgbClr val="222222"/>
              </a:solidFill>
            </a:endParaRPr>
          </a:p>
          <a:p>
            <a:pPr indent="0" lvl="0" marL="457200" rtl="0" algn="l">
              <a:spcBef>
                <a:spcPts val="0"/>
              </a:spcBef>
              <a:spcAft>
                <a:spcPts val="0"/>
              </a:spcAft>
              <a:buNone/>
            </a:pPr>
            <a:r>
              <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6" name="Shape 1426"/>
        <p:cNvGrpSpPr/>
        <p:nvPr/>
      </p:nvGrpSpPr>
      <p:grpSpPr>
        <a:xfrm>
          <a:off x="0" y="0"/>
          <a:ext cx="0" cy="0"/>
          <a:chOff x="0" y="0"/>
          <a:chExt cx="0" cy="0"/>
        </a:xfrm>
      </p:grpSpPr>
      <p:sp>
        <p:nvSpPr>
          <p:cNvPr id="1427" name="Google Shape;1427;g27e6745ceb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8" name="Google Shape;1428;g27e6745ceb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SELLING CLOUD WITH APPDIRECT - TAP INTO A MULTI-CATEGORY CATALOG THAT INCLUDES  CLOUD SOLUTIONS</a:t>
            </a:r>
            <a:br>
              <a:rPr b="1" lang="en" sz="1000">
                <a:solidFill>
                  <a:schemeClr val="dk1"/>
                </a:solidFill>
              </a:rPr>
            </a:br>
            <a:endParaRPr b="1" sz="1000">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In addition to the extensive connectivity and wireless solutions you’re used to, you can expand your portfolio and increase revenue</a:t>
            </a:r>
            <a:r>
              <a:rPr lang="en">
                <a:solidFill>
                  <a:srgbClr val="FF0000"/>
                </a:solidFill>
              </a:rPr>
              <a:t> </a:t>
            </a:r>
            <a:r>
              <a:rPr lang="en">
                <a:solidFill>
                  <a:schemeClr val="dk1"/>
                </a:solidFill>
              </a:rPr>
              <a:t>and wallet share with cloud-based solutions. Businesses are already buying solutions for each category on this wheel today, so they don't necessarily have to find new budget for the spend.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Cloud and SaaS are easy conversations to have, with so many businesses actively interested in or already shifting to cloud-based strategies to stay competitive and secure. This represents loads of commission potential waiting for you, don’t leave money on the table! </a:t>
            </a:r>
            <a:br>
              <a:rPr lang="en">
                <a:solidFill>
                  <a:schemeClr val="dk1"/>
                </a:solidFill>
              </a:rPr>
            </a:br>
            <a:br>
              <a:rPr lang="en">
                <a:solidFill>
                  <a:schemeClr val="dk1"/>
                </a:solidFill>
              </a:rPr>
            </a:br>
            <a:r>
              <a:rPr lang="en">
                <a:solidFill>
                  <a:schemeClr val="dk1"/>
                </a:solidFill>
              </a:rPr>
              <a:t>https://financesonline.com/saas-software-statistics/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solidFill>
                <a:srgbClr val="1A1A1A"/>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0" name="Shape 1450"/>
        <p:cNvGrpSpPr/>
        <p:nvPr/>
      </p:nvGrpSpPr>
      <p:grpSpPr>
        <a:xfrm>
          <a:off x="0" y="0"/>
          <a:ext cx="0" cy="0"/>
          <a:chOff x="0" y="0"/>
          <a:chExt cx="0" cy="0"/>
        </a:xfrm>
      </p:grpSpPr>
      <p:sp>
        <p:nvSpPr>
          <p:cNvPr id="1451" name="Google Shape;1451;g229a277ec11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2" name="Google Shape;1452;g229a277ec11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ADVISORS CAN TAP INTO A MULTI-CATEGORY CATALOG AND OFFER NEW POPULAR CLOUD SOLUTIONS </a:t>
            </a:r>
            <a:br>
              <a:rPr b="1" lang="en" sz="1000">
                <a:solidFill>
                  <a:schemeClr val="dk1"/>
                </a:solidFill>
              </a:rPr>
            </a:br>
            <a:endParaRPr b="1" sz="1000">
              <a:solidFill>
                <a:schemeClr val="dk1"/>
              </a:solidFill>
            </a:endParaRPr>
          </a:p>
          <a:p>
            <a:pPr indent="0" lvl="0" marL="0" rtl="0" algn="l">
              <a:spcBef>
                <a:spcPts val="0"/>
              </a:spcBef>
              <a:spcAft>
                <a:spcPts val="0"/>
              </a:spcAft>
              <a:buNone/>
            </a:pPr>
            <a:r>
              <a:rPr lang="en">
                <a:solidFill>
                  <a:schemeClr val="dk1"/>
                </a:solidFill>
              </a:rPr>
              <a:t>It’s easy to start selling the top</a:t>
            </a:r>
            <a:r>
              <a:rPr b="1" lang="en">
                <a:solidFill>
                  <a:schemeClr val="dk1"/>
                </a:solidFill>
              </a:rPr>
              <a:t> </a:t>
            </a:r>
            <a:r>
              <a:rPr lang="en">
                <a:solidFill>
                  <a:schemeClr val="dk1"/>
                </a:solidFill>
              </a:rPr>
              <a:t>3 public cloud infrastructure solutions plus leading cloud apps today, and bypass the hassle of developing commercial relationships. The AppDirect catalog has all the leading cloud apps from trusted brands and providers that you can offer customers. </a:t>
            </a:r>
            <a:endParaRPr>
              <a:solidFill>
                <a:schemeClr val="dk1"/>
              </a:solidFill>
            </a:endParaRPr>
          </a:p>
          <a:p>
            <a:pPr indent="0" lvl="0" marL="0" rtl="0" algn="l">
              <a:spcBef>
                <a:spcPts val="0"/>
              </a:spcBef>
              <a:spcAft>
                <a:spcPts val="0"/>
              </a:spcAft>
              <a:buNone/>
            </a:pPr>
            <a:r>
              <a:rPr lang="en">
                <a:solidFill>
                  <a:schemeClr val="dk1"/>
                </a:solidFill>
              </a:rPr>
              <a:t>It’s great to know there’s a team of vendor-agnostic cloud experts who can guide you and your customer through the complexity of choosing the right cloud mix and strategy. Customers get support for their cloud strategy from the leading top tier solutions in a comprehensive catalog.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Software resale - don’t support the whole catalog, we support the top tier solutions</a:t>
            </a:r>
            <a:br>
              <a:rPr lang="en">
                <a:solidFill>
                  <a:schemeClr val="dk1"/>
                </a:solidFill>
                <a:highlight>
                  <a:srgbClr val="FFFFFF"/>
                </a:highlight>
              </a:rPr>
            </a:br>
            <a:r>
              <a:rPr lang="en">
                <a:solidFill>
                  <a:schemeClr val="dk1"/>
                </a:solidFill>
                <a:highlight>
                  <a:srgbClr val="FFFFFF"/>
                </a:highlight>
              </a:rPr>
              <a:t> </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6" name="Shape 1486"/>
        <p:cNvGrpSpPr/>
        <p:nvPr/>
      </p:nvGrpSpPr>
      <p:grpSpPr>
        <a:xfrm>
          <a:off x="0" y="0"/>
          <a:ext cx="0" cy="0"/>
          <a:chOff x="0" y="0"/>
          <a:chExt cx="0" cy="0"/>
        </a:xfrm>
      </p:grpSpPr>
      <p:sp>
        <p:nvSpPr>
          <p:cNvPr id="1487" name="Google Shape;1487;g21b89207398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8" name="Google Shape;1488;g21b89207398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dk1"/>
                </a:solidFill>
              </a:rPr>
              <a:t>HOW ADVISORS ARE SUCCEEDING BY SELLING CLOUD WITH APPDIRECT</a:t>
            </a:r>
            <a:br>
              <a:rPr b="1" lang="en" sz="1000">
                <a:solidFill>
                  <a:schemeClr val="dk1"/>
                </a:solidFill>
              </a:rPr>
            </a:br>
            <a:endParaRPr b="1" sz="1000">
              <a:solidFill>
                <a:schemeClr val="dk1"/>
              </a:solidFill>
            </a:endParaRPr>
          </a:p>
          <a:p>
            <a:pPr indent="0" lvl="0" marL="0" rtl="0" algn="l">
              <a:spcBef>
                <a:spcPts val="0"/>
              </a:spcBef>
              <a:spcAft>
                <a:spcPts val="0"/>
              </a:spcAft>
              <a:buNone/>
            </a:pPr>
            <a:r>
              <a:rPr lang="en">
                <a:solidFill>
                  <a:srgbClr val="1D1C1D"/>
                </a:solidFill>
              </a:rPr>
              <a:t>Advisors selling cloud with AppDirect are expanding into new revenue streams and reaping the benefits. You can too.</a:t>
            </a:r>
            <a:br>
              <a:rPr lang="en">
                <a:solidFill>
                  <a:srgbClr val="1D1C1D"/>
                </a:solidFill>
              </a:rPr>
            </a:br>
            <a:r>
              <a:rPr lang="en">
                <a:solidFill>
                  <a:srgbClr val="1F2326"/>
                </a:solidFill>
              </a:rPr>
              <a:t>Tin Can Distributors leaned on AppDirect’s national network of tech advisors and expansive cloud portfolio to make smarter technology decisions, and grew sales expanded his business into cloud. </a:t>
            </a:r>
            <a:endParaRPr>
              <a:solidFill>
                <a:srgbClr val="1F2326"/>
              </a:solidFill>
            </a:endParaRPr>
          </a:p>
          <a:p>
            <a:pPr indent="0" lvl="0" marL="0" rtl="0" algn="l">
              <a:spcBef>
                <a:spcPts val="0"/>
              </a:spcBef>
              <a:spcAft>
                <a:spcPts val="0"/>
              </a:spcAft>
              <a:buNone/>
            </a:pPr>
            <a:r>
              <a:rPr lang="en">
                <a:solidFill>
                  <a:srgbClr val="1D1C1D"/>
                </a:solidFill>
              </a:rPr>
              <a:t>Download the case study here: https://www.appdirect.com/resources/case-study-tincan</a:t>
            </a:r>
            <a:endParaRPr>
              <a:solidFill>
                <a:srgbClr val="1D1C1D"/>
              </a:solidFill>
            </a:endParaRPr>
          </a:p>
          <a:p>
            <a:pPr indent="0" lvl="0" marL="0" rtl="0" algn="l">
              <a:spcBef>
                <a:spcPts val="0"/>
              </a:spcBef>
              <a:spcAft>
                <a:spcPts val="0"/>
              </a:spcAft>
              <a:buNone/>
            </a:pPr>
            <a:r>
              <a:t/>
            </a:r>
            <a:endParaRPr>
              <a:solidFill>
                <a:srgbClr val="1D1C1D"/>
              </a:solidFill>
            </a:endParaRPr>
          </a:p>
          <a:p>
            <a:pPr indent="0" lvl="0" marL="0" rtl="0" algn="l">
              <a:spcBef>
                <a:spcPts val="0"/>
              </a:spcBef>
              <a:spcAft>
                <a:spcPts val="0"/>
              </a:spcAft>
              <a:buNone/>
            </a:pPr>
            <a:r>
              <a:rPr lang="en">
                <a:solidFill>
                  <a:srgbClr val="1D1C1D"/>
                </a:solidFill>
              </a:rPr>
              <a:t>EXAMPLE - ADVISOR TAPS INTO APPDIRECT’S B2B SUBSCRIPTION COMMERCE PLATFORM TO EXPAND AND CLOSE MORE DEALS IN CLOUD </a:t>
            </a:r>
            <a:br>
              <a:rPr lang="en">
                <a:solidFill>
                  <a:srgbClr val="1D1C1D"/>
                </a:solidFill>
                <a:highlight>
                  <a:srgbClr val="F8F8F8"/>
                </a:highlight>
              </a:rPr>
            </a:br>
            <a:br>
              <a:rPr lang="en">
                <a:solidFill>
                  <a:srgbClr val="1D1C1D"/>
                </a:solidFill>
                <a:highlight>
                  <a:srgbClr val="F8F8F8"/>
                </a:highlight>
              </a:rPr>
            </a:br>
            <a:r>
              <a:rPr lang="en">
                <a:solidFill>
                  <a:srgbClr val="1D1C1D"/>
                </a:solidFill>
              </a:rPr>
              <a:t>Here’s how one advisor took advantage of the procurement marketplace and multicategory catalog to grow his business</a:t>
            </a:r>
            <a:br>
              <a:rPr lang="en">
                <a:solidFill>
                  <a:srgbClr val="1D1C1D"/>
                </a:solidFill>
              </a:rPr>
            </a:br>
            <a:r>
              <a:rPr lang="en">
                <a:solidFill>
                  <a:srgbClr val="1D1C1D"/>
                </a:solidFill>
              </a:rPr>
              <a:t>Tin Can Distributors Scales Deal by 20X in Partnership with AppDirect</a:t>
            </a:r>
            <a:endParaRPr>
              <a:solidFill>
                <a:srgbClr val="1D1C1D"/>
              </a:solidFill>
            </a:endParaRPr>
          </a:p>
          <a:p>
            <a:pPr indent="-298450" lvl="0" marL="457200" rtl="0" algn="l">
              <a:spcBef>
                <a:spcPts val="0"/>
              </a:spcBef>
              <a:spcAft>
                <a:spcPts val="0"/>
              </a:spcAft>
              <a:buSzPts val="1100"/>
              <a:buChar char="●"/>
            </a:pPr>
            <a:r>
              <a:rPr lang="en">
                <a:solidFill>
                  <a:srgbClr val="1D1C1D"/>
                </a:solidFill>
              </a:rPr>
              <a:t>They maximized cross-selling opportunities by leveraging a complete portfolio of technology solutions.</a:t>
            </a:r>
            <a:br>
              <a:rPr lang="en">
                <a:solidFill>
                  <a:srgbClr val="1D1C1D"/>
                </a:solidFill>
              </a:rPr>
            </a:br>
            <a:r>
              <a:rPr lang="en">
                <a:solidFill>
                  <a:srgbClr val="011B58"/>
                </a:solidFill>
              </a:rPr>
              <a:t>By selling cloud with AppDirect, Schwarze could access over 600 providers and cloud experts</a:t>
            </a:r>
            <a:br>
              <a:rPr lang="en">
                <a:solidFill>
                  <a:srgbClr val="011B58"/>
                </a:solidFill>
              </a:rPr>
            </a:br>
            <a:r>
              <a:rPr lang="en">
                <a:solidFill>
                  <a:srgbClr val="011B58"/>
                </a:solidFill>
              </a:rPr>
              <a:t>He could spend more time focusing on cross-selling, and spend less time managing these relationships himself. </a:t>
            </a:r>
            <a:endParaRPr>
              <a:solidFill>
                <a:srgbClr val="1D1C1D"/>
              </a:solidFill>
            </a:endParaRPr>
          </a:p>
          <a:p>
            <a:pPr indent="-298450" lvl="0" marL="457200" rtl="0" algn="l">
              <a:spcBef>
                <a:spcPts val="0"/>
              </a:spcBef>
              <a:spcAft>
                <a:spcPts val="0"/>
              </a:spcAft>
              <a:buClr>
                <a:srgbClr val="1D1C1D"/>
              </a:buClr>
              <a:buSzPts val="1100"/>
              <a:buChar char="●"/>
            </a:pPr>
            <a:r>
              <a:rPr lang="en">
                <a:solidFill>
                  <a:srgbClr val="1D1C1D"/>
                </a:solidFill>
              </a:rPr>
              <a:t>Not long ago, selling only connectivity solutions was enough to meet your client's needs. </a:t>
            </a:r>
            <a:br>
              <a:rPr lang="en">
                <a:solidFill>
                  <a:srgbClr val="1D1C1D"/>
                </a:solidFill>
              </a:rPr>
            </a:br>
            <a:r>
              <a:rPr lang="en">
                <a:solidFill>
                  <a:srgbClr val="1D1C1D"/>
                </a:solidFill>
              </a:rPr>
              <a:t>But, the industry has made a dramatic shift. </a:t>
            </a:r>
            <a:endParaRPr>
              <a:solidFill>
                <a:srgbClr val="1D1C1D"/>
              </a:solidFill>
            </a:endParaRPr>
          </a:p>
          <a:p>
            <a:pPr indent="-298450" lvl="0" marL="457200" rtl="0" algn="l">
              <a:spcBef>
                <a:spcPts val="0"/>
              </a:spcBef>
              <a:spcAft>
                <a:spcPts val="0"/>
              </a:spcAft>
              <a:buClr>
                <a:srgbClr val="1D1C1D"/>
              </a:buClr>
              <a:buSzPts val="1100"/>
              <a:buChar char="●"/>
            </a:pPr>
            <a:r>
              <a:rPr lang="en">
                <a:solidFill>
                  <a:srgbClr val="1D1C1D"/>
                </a:solidFill>
              </a:rPr>
              <a:t>For John Schwarze, founder of Tin Can Distributors, it all started with MPLS, Internet, and voice in his portfolio, and it soon evolved to selling cloud solutions.</a:t>
            </a:r>
            <a:endParaRPr>
              <a:solidFill>
                <a:srgbClr val="1D1C1D"/>
              </a:solidFill>
            </a:endParaRPr>
          </a:p>
          <a:p>
            <a:pPr indent="-298450" lvl="0" marL="457200" rtl="0" algn="l">
              <a:spcBef>
                <a:spcPts val="0"/>
              </a:spcBef>
              <a:spcAft>
                <a:spcPts val="0"/>
              </a:spcAft>
              <a:buClr>
                <a:srgbClr val="1D1C1D"/>
              </a:buClr>
              <a:buSzPts val="1100"/>
              <a:buChar char="●"/>
            </a:pPr>
            <a:r>
              <a:rPr lang="en">
                <a:solidFill>
                  <a:srgbClr val="1D1C1D"/>
                </a:solidFill>
              </a:rPr>
              <a:t>Today, Tin Can offers connectivity and many other solutions, such as SaaS, cybersecurity, UCaaS, CCaaS, and even professional services.</a:t>
            </a:r>
            <a:endParaRPr>
              <a:solidFill>
                <a:srgbClr val="1D1C1D"/>
              </a:solidFill>
            </a:endParaRPr>
          </a:p>
          <a:p>
            <a:pPr indent="-298450" lvl="0" marL="457200" rtl="0" algn="l">
              <a:spcBef>
                <a:spcPts val="0"/>
              </a:spcBef>
              <a:spcAft>
                <a:spcPts val="0"/>
              </a:spcAft>
              <a:buClr>
                <a:srgbClr val="1D1C1D"/>
              </a:buClr>
              <a:buSzPts val="1100"/>
              <a:buChar char="●"/>
            </a:pPr>
            <a:r>
              <a:rPr lang="en">
                <a:solidFill>
                  <a:srgbClr val="1D1C1D"/>
                </a:solidFill>
              </a:rPr>
              <a:t>Access to the AppDirect Marketplace and a team of experts has allowed Schwarze to diversify his portfolio of solution offerings, closing more valuable deals.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8.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7.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7.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jpg"/><Relationship Id="rId3" Type="http://schemas.openxmlformats.org/officeDocument/2006/relationships/image" Target="../media/image18.png"/><Relationship Id="rId4" Type="http://schemas.openxmlformats.org/officeDocument/2006/relationships/image" Target="../media/image8.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3.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9.png"/><Relationship Id="rId3" Type="http://schemas.openxmlformats.org/officeDocument/2006/relationships/image" Target="../media/image2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5.png"/><Relationship Id="rId3" Type="http://schemas.openxmlformats.org/officeDocument/2006/relationships/image" Target="../media/image2.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9.png"/><Relationship Id="rId3" Type="http://schemas.openxmlformats.org/officeDocument/2006/relationships/image" Target="../media/image2.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8.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8.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7.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6.png"/><Relationship Id="rId3" Type="http://schemas.openxmlformats.org/officeDocument/2006/relationships/image" Target="../media/image2.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8.png"/><Relationship Id="rId3"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8.pn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8.pn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jpg"/><Relationship Id="rId3" Type="http://schemas.openxmlformats.org/officeDocument/2006/relationships/image" Target="../media/image18.png"/><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 Id="rId3" Type="http://schemas.openxmlformats.org/officeDocument/2006/relationships/image" Target="../media/image13.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8.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8.pn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 Id="rId3"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6.png"/><Relationship Id="rId3"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png"/><Relationship Id="rId3"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8.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8.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jpg"/><Relationship Id="rId3" Type="http://schemas.openxmlformats.org/officeDocument/2006/relationships/image" Target="../media/image18.png"/><Relationship Id="rId4" Type="http://schemas.openxmlformats.org/officeDocument/2006/relationships/image" Target="../media/image8.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13.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8.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22.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5.png"/><Relationship Id="rId3" Type="http://schemas.openxmlformats.org/officeDocument/2006/relationships/image" Target="../media/image2.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png"/><Relationship Id="rId3" Type="http://schemas.openxmlformats.org/officeDocument/2006/relationships/image" Target="../media/image2.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8.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6.png"/><Relationship Id="rId3" Type="http://schemas.openxmlformats.org/officeDocument/2006/relationships/image" Target="../media/image2.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8.png"/><Relationship Id="rId3" Type="http://schemas.openxmlformats.org/officeDocument/2006/relationships/image" Target="../media/image2.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9.png"/><Relationship Id="rId3" Type="http://schemas.openxmlformats.org/officeDocument/2006/relationships/image" Target="../media/image2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9.png"/><Relationship Id="rId3" Type="http://schemas.openxmlformats.org/officeDocument/2006/relationships/image" Target="../media/image25.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7.png"/><Relationship Id="rId3" Type="http://schemas.openxmlformats.org/officeDocument/2006/relationships/image" Target="../media/image31.png"/><Relationship Id="rId4" Type="http://schemas.openxmlformats.org/officeDocument/2006/relationships/image" Target="../media/image25.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9.png"/><Relationship Id="rId3" Type="http://schemas.openxmlformats.org/officeDocument/2006/relationships/image" Target="../media/image31.png"/><Relationship Id="rId4" Type="http://schemas.openxmlformats.org/officeDocument/2006/relationships/image" Target="../media/image25.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9.png"/><Relationship Id="rId3" Type="http://schemas.openxmlformats.org/officeDocument/2006/relationships/image" Target="../media/image31.png"/><Relationship Id="rId4" Type="http://schemas.openxmlformats.org/officeDocument/2006/relationships/image" Target="../media/image25.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9.png"/><Relationship Id="rId3" Type="http://schemas.openxmlformats.org/officeDocument/2006/relationships/image" Target="../media/image31.png"/><Relationship Id="rId4" Type="http://schemas.openxmlformats.org/officeDocument/2006/relationships/image" Target="../media/image25.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9.png"/><Relationship Id="rId3" Type="http://schemas.openxmlformats.org/officeDocument/2006/relationships/image" Target="../media/image31.png"/><Relationship Id="rId4" Type="http://schemas.openxmlformats.org/officeDocument/2006/relationships/image" Target="../media/image25.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8.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9.png"/><Relationship Id="rId3" Type="http://schemas.openxmlformats.org/officeDocument/2006/relationships/image" Target="../media/image25.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 type="title">
  <p:cSld name="TITLE">
    <p:bg>
      <p:bgPr>
        <a:blipFill>
          <a:blip r:embed="rId2">
            <a:alphaModFix/>
          </a:blip>
          <a:stretch>
            <a:fillRect/>
          </a:stretch>
        </a:blipFill>
      </p:bgPr>
    </p:bg>
    <p:spTree>
      <p:nvGrpSpPr>
        <p:cNvPr id="9" name="Shape 9"/>
        <p:cNvGrpSpPr/>
        <p:nvPr/>
      </p:nvGrpSpPr>
      <p:grpSpPr>
        <a:xfrm>
          <a:off x="0" y="0"/>
          <a:ext cx="0" cy="0"/>
          <a:chOff x="0" y="0"/>
          <a:chExt cx="0" cy="0"/>
        </a:xfrm>
      </p:grpSpPr>
      <p:sp>
        <p:nvSpPr>
          <p:cNvPr id="10" name="Google Shape;10;p2"/>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lt1"/>
              </a:buClr>
              <a:buSzPts val="3000"/>
              <a:buNone/>
              <a:defRPr sz="3000">
                <a:solidFill>
                  <a:schemeClr val="lt1"/>
                </a:solidFill>
              </a:defRPr>
            </a:lvl1pPr>
            <a:lvl2pPr lvl="1">
              <a:lnSpc>
                <a:spcPct val="85000"/>
              </a:lnSpc>
              <a:spcBef>
                <a:spcPts val="0"/>
              </a:spcBef>
              <a:spcAft>
                <a:spcPts val="0"/>
              </a:spcAft>
              <a:buClr>
                <a:schemeClr val="lt1"/>
              </a:buClr>
              <a:buSzPts val="3000"/>
              <a:buNone/>
              <a:defRPr sz="3000">
                <a:solidFill>
                  <a:schemeClr val="lt1"/>
                </a:solidFill>
              </a:defRPr>
            </a:lvl2pPr>
            <a:lvl3pPr lvl="2">
              <a:lnSpc>
                <a:spcPct val="85000"/>
              </a:lnSpc>
              <a:spcBef>
                <a:spcPts val="0"/>
              </a:spcBef>
              <a:spcAft>
                <a:spcPts val="0"/>
              </a:spcAft>
              <a:buClr>
                <a:schemeClr val="lt1"/>
              </a:buClr>
              <a:buSzPts val="3000"/>
              <a:buNone/>
              <a:defRPr sz="3000">
                <a:solidFill>
                  <a:schemeClr val="lt1"/>
                </a:solidFill>
              </a:defRPr>
            </a:lvl3pPr>
            <a:lvl4pPr lvl="3">
              <a:lnSpc>
                <a:spcPct val="85000"/>
              </a:lnSpc>
              <a:spcBef>
                <a:spcPts val="0"/>
              </a:spcBef>
              <a:spcAft>
                <a:spcPts val="0"/>
              </a:spcAft>
              <a:buClr>
                <a:schemeClr val="lt1"/>
              </a:buClr>
              <a:buSzPts val="3000"/>
              <a:buNone/>
              <a:defRPr sz="3000">
                <a:solidFill>
                  <a:schemeClr val="lt1"/>
                </a:solidFill>
              </a:defRPr>
            </a:lvl4pPr>
            <a:lvl5pPr lvl="4">
              <a:lnSpc>
                <a:spcPct val="85000"/>
              </a:lnSpc>
              <a:spcBef>
                <a:spcPts val="0"/>
              </a:spcBef>
              <a:spcAft>
                <a:spcPts val="0"/>
              </a:spcAft>
              <a:buClr>
                <a:schemeClr val="lt1"/>
              </a:buClr>
              <a:buSzPts val="3000"/>
              <a:buNone/>
              <a:defRPr sz="3000">
                <a:solidFill>
                  <a:schemeClr val="lt1"/>
                </a:solidFill>
              </a:defRPr>
            </a:lvl5pPr>
            <a:lvl6pPr lvl="5">
              <a:lnSpc>
                <a:spcPct val="85000"/>
              </a:lnSpc>
              <a:spcBef>
                <a:spcPts val="0"/>
              </a:spcBef>
              <a:spcAft>
                <a:spcPts val="0"/>
              </a:spcAft>
              <a:buClr>
                <a:schemeClr val="lt1"/>
              </a:buClr>
              <a:buSzPts val="3000"/>
              <a:buNone/>
              <a:defRPr sz="3000">
                <a:solidFill>
                  <a:schemeClr val="lt1"/>
                </a:solidFill>
              </a:defRPr>
            </a:lvl6pPr>
            <a:lvl7pPr lvl="6">
              <a:lnSpc>
                <a:spcPct val="85000"/>
              </a:lnSpc>
              <a:spcBef>
                <a:spcPts val="0"/>
              </a:spcBef>
              <a:spcAft>
                <a:spcPts val="0"/>
              </a:spcAft>
              <a:buClr>
                <a:schemeClr val="lt1"/>
              </a:buClr>
              <a:buSzPts val="3000"/>
              <a:buNone/>
              <a:defRPr sz="3000">
                <a:solidFill>
                  <a:schemeClr val="lt1"/>
                </a:solidFill>
              </a:defRPr>
            </a:lvl7pPr>
            <a:lvl8pPr lvl="7">
              <a:lnSpc>
                <a:spcPct val="85000"/>
              </a:lnSpc>
              <a:spcBef>
                <a:spcPts val="0"/>
              </a:spcBef>
              <a:spcAft>
                <a:spcPts val="0"/>
              </a:spcAft>
              <a:buClr>
                <a:schemeClr val="lt1"/>
              </a:buClr>
              <a:buSzPts val="3000"/>
              <a:buNone/>
              <a:defRPr sz="3000">
                <a:solidFill>
                  <a:schemeClr val="lt1"/>
                </a:solidFill>
              </a:defRPr>
            </a:lvl8pPr>
            <a:lvl9pPr lvl="8">
              <a:lnSpc>
                <a:spcPct val="85000"/>
              </a:lnSpc>
              <a:spcBef>
                <a:spcPts val="0"/>
              </a:spcBef>
              <a:spcAft>
                <a:spcPts val="0"/>
              </a:spcAft>
              <a:buClr>
                <a:schemeClr val="lt1"/>
              </a:buClr>
              <a:buSzPts val="3000"/>
              <a:buNone/>
              <a:defRPr sz="3000">
                <a:solidFill>
                  <a:schemeClr val="lt1"/>
                </a:solidFill>
              </a:defRPr>
            </a:lvl9pPr>
          </a:lstStyle>
          <a:p/>
        </p:txBody>
      </p:sp>
      <p:sp>
        <p:nvSpPr>
          <p:cNvPr id="11" name="Google Shape;11;p2"/>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12" name="Google Shape;12;p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3" name="Google Shape;13;p2"/>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a:lnSpc>
                <a:spcPct val="90000"/>
              </a:lnSpc>
              <a:spcBef>
                <a:spcPts val="0"/>
              </a:spcBef>
              <a:spcAft>
                <a:spcPts val="0"/>
              </a:spcAft>
              <a:buSzPts val="1200"/>
              <a:buNone/>
              <a:defRPr/>
            </a:lvl2pPr>
            <a:lvl3pPr lvl="2">
              <a:lnSpc>
                <a:spcPct val="90000"/>
              </a:lnSpc>
              <a:spcBef>
                <a:spcPts val="0"/>
              </a:spcBef>
              <a:spcAft>
                <a:spcPts val="0"/>
              </a:spcAft>
              <a:buSzPts val="1000"/>
              <a:buNone/>
              <a:defRPr/>
            </a:lvl3pPr>
            <a:lvl4pPr lvl="3">
              <a:lnSpc>
                <a:spcPct val="90000"/>
              </a:lnSpc>
              <a:spcBef>
                <a:spcPts val="0"/>
              </a:spcBef>
              <a:spcAft>
                <a:spcPts val="0"/>
              </a:spcAft>
              <a:buSzPts val="1000"/>
              <a:buNone/>
              <a:defRPr/>
            </a:lvl4pPr>
            <a:lvl5pPr lvl="4">
              <a:lnSpc>
                <a:spcPct val="90000"/>
              </a:lnSpc>
              <a:spcBef>
                <a:spcPts val="0"/>
              </a:spcBef>
              <a:spcAft>
                <a:spcPts val="0"/>
              </a:spcAft>
              <a:buSzPts val="1000"/>
              <a:buNone/>
              <a:defRPr/>
            </a:lvl5pPr>
            <a:lvl6pPr lvl="5">
              <a:lnSpc>
                <a:spcPct val="90000"/>
              </a:lnSpc>
              <a:spcBef>
                <a:spcPts val="0"/>
              </a:spcBef>
              <a:spcAft>
                <a:spcPts val="0"/>
              </a:spcAft>
              <a:buSzPts val="1000"/>
              <a:buNone/>
              <a:defRPr/>
            </a:lvl6pPr>
            <a:lvl7pPr lvl="6">
              <a:lnSpc>
                <a:spcPct val="90000"/>
              </a:lnSpc>
              <a:spcBef>
                <a:spcPts val="0"/>
              </a:spcBef>
              <a:spcAft>
                <a:spcPts val="0"/>
              </a:spcAft>
              <a:buSzPts val="1000"/>
              <a:buNone/>
              <a:defRPr/>
            </a:lvl7pPr>
            <a:lvl8pPr lvl="7">
              <a:lnSpc>
                <a:spcPct val="90000"/>
              </a:lnSpc>
              <a:spcBef>
                <a:spcPts val="0"/>
              </a:spcBef>
              <a:spcAft>
                <a:spcPts val="0"/>
              </a:spcAft>
              <a:buSzPts val="1000"/>
              <a:buNone/>
              <a:defRPr/>
            </a:lvl8pPr>
            <a:lvl9pPr lvl="8">
              <a:lnSpc>
                <a:spcPct val="90000"/>
              </a:lnSpc>
              <a:spcBef>
                <a:spcPts val="0"/>
              </a:spcBef>
              <a:spcAft>
                <a:spcPts val="0"/>
              </a:spcAft>
              <a:buSzPts val="1000"/>
              <a:buNone/>
              <a:defRPr/>
            </a:lvl9pPr>
          </a:lstStyle>
          <a:p/>
        </p:txBody>
      </p:sp>
      <p:pic>
        <p:nvPicPr>
          <p:cNvPr id="14" name="Google Shape;14;p2"/>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Dark)">
  <p:cSld name="TITLE_AND_BODY_1_1">
    <p:bg>
      <p:bgPr>
        <a:solidFill>
          <a:schemeClr val="dk1"/>
        </a:solidFill>
      </p:bgPr>
    </p:bg>
    <p:spTree>
      <p:nvGrpSpPr>
        <p:cNvPr id="65" name="Shape 65"/>
        <p:cNvGrpSpPr/>
        <p:nvPr/>
      </p:nvGrpSpPr>
      <p:grpSpPr>
        <a:xfrm>
          <a:off x="0" y="0"/>
          <a:ext cx="0" cy="0"/>
          <a:chOff x="0" y="0"/>
          <a:chExt cx="0" cy="0"/>
        </a:xfrm>
      </p:grpSpPr>
      <p:grpSp>
        <p:nvGrpSpPr>
          <p:cNvPr id="66" name="Google Shape;66;p11"/>
          <p:cNvGrpSpPr/>
          <p:nvPr/>
        </p:nvGrpSpPr>
        <p:grpSpPr>
          <a:xfrm>
            <a:off x="4822703" y="31"/>
            <a:ext cx="4321568" cy="5143648"/>
            <a:chOff x="4822703" y="31"/>
            <a:chExt cx="4321568" cy="5143648"/>
          </a:xfrm>
        </p:grpSpPr>
        <p:sp>
          <p:nvSpPr>
            <p:cNvPr id="67" name="Google Shape;67;p11"/>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1"/>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1"/>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0" name="Google Shape;70;p11"/>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71" name="Google Shape;71;p11"/>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2" name="Google Shape;72;p1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73" name="Google Shape;73;p11"/>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74" name="Google Shape;74;p11"/>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75" name="Google Shape;75;p1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4">
  <p:cSld name="DEFAULT_1">
    <p:bg>
      <p:bgPr>
        <a:solidFill>
          <a:schemeClr val="lt1"/>
        </a:solidFill>
      </p:bgPr>
    </p:bg>
    <p:spTree>
      <p:nvGrpSpPr>
        <p:cNvPr id="900" name="Shape 900"/>
        <p:cNvGrpSpPr/>
        <p:nvPr/>
      </p:nvGrpSpPr>
      <p:grpSpPr>
        <a:xfrm>
          <a:off x="0" y="0"/>
          <a:ext cx="0" cy="0"/>
          <a:chOff x="0" y="0"/>
          <a:chExt cx="0" cy="0"/>
        </a:xfrm>
      </p:grpSpPr>
      <p:sp>
        <p:nvSpPr>
          <p:cNvPr id="901" name="Google Shape;901;p102"/>
          <p:cNvSpPr txBox="1"/>
          <p:nvPr>
            <p:ph idx="12" type="sldNum"/>
          </p:nvPr>
        </p:nvSpPr>
        <p:spPr>
          <a:xfrm>
            <a:off x="8556784" y="4749851"/>
            <a:ext cx="548700" cy="200100"/>
          </a:xfrm>
          <a:prstGeom prst="rect">
            <a:avLst/>
          </a:prstGeom>
        </p:spPr>
        <p:txBody>
          <a:bodyPr anchorCtr="0" anchor="t" bIns="0" lIns="0" spcFirstLastPara="1" rIns="0" wrap="square" tIns="0">
            <a:spAutoFit/>
          </a:bodyPr>
          <a:lstStyle>
            <a:lvl1pPr lvl="0" rtl="0">
              <a:buNone/>
              <a:defRPr sz="1300"/>
            </a:lvl1pPr>
            <a:lvl2pPr lvl="1" rtl="0">
              <a:buNone/>
              <a:defRPr sz="1300"/>
            </a:lvl2pPr>
            <a:lvl3pPr lvl="2" rtl="0">
              <a:buNone/>
              <a:defRPr sz="1300"/>
            </a:lvl3pPr>
            <a:lvl4pPr lvl="3" rtl="0">
              <a:buNone/>
              <a:defRPr sz="1300"/>
            </a:lvl4pPr>
            <a:lvl5pPr lvl="4" rtl="0">
              <a:buNone/>
              <a:defRPr sz="1300"/>
            </a:lvl5pPr>
            <a:lvl6pPr lvl="5" rtl="0">
              <a:buNone/>
              <a:defRPr sz="1300"/>
            </a:lvl6pPr>
            <a:lvl7pPr lvl="6" rtl="0">
              <a:buNone/>
              <a:defRPr sz="1300"/>
            </a:lvl7pPr>
            <a:lvl8pPr lvl="7" rtl="0">
              <a:buNone/>
              <a:defRPr sz="1300"/>
            </a:lvl8pPr>
            <a:lvl9pPr lvl="8" rtl="0">
              <a:buNone/>
              <a:defRPr sz="1300"/>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1">
  <p:cSld name="DEFAULT_2">
    <p:bg>
      <p:bgPr>
        <a:solidFill>
          <a:schemeClr val="lt1"/>
        </a:solidFill>
      </p:bgPr>
    </p:bg>
    <p:spTree>
      <p:nvGrpSpPr>
        <p:cNvPr id="902" name="Shape 902"/>
        <p:cNvGrpSpPr/>
        <p:nvPr/>
      </p:nvGrpSpPr>
      <p:grpSpPr>
        <a:xfrm>
          <a:off x="0" y="0"/>
          <a:ext cx="0" cy="0"/>
          <a:chOff x="0" y="0"/>
          <a:chExt cx="0" cy="0"/>
        </a:xfrm>
      </p:grpSpPr>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p:cSld name="BLANK_1_1_1_1_1">
    <p:bg>
      <p:bgPr>
        <a:blipFill>
          <a:blip r:embed="rId2">
            <a:alphaModFix/>
          </a:blip>
          <a:stretch>
            <a:fillRect/>
          </a:stretch>
        </a:blipFill>
      </p:bgPr>
    </p:bg>
    <p:spTree>
      <p:nvGrpSpPr>
        <p:cNvPr id="903" name="Shape 903"/>
        <p:cNvGrpSpPr/>
        <p:nvPr/>
      </p:nvGrpSpPr>
      <p:grpSpPr>
        <a:xfrm>
          <a:off x="0" y="0"/>
          <a:ext cx="0" cy="0"/>
          <a:chOff x="0" y="0"/>
          <a:chExt cx="0" cy="0"/>
        </a:xfrm>
      </p:grpSpPr>
      <p:sp>
        <p:nvSpPr>
          <p:cNvPr id="904" name="Google Shape;904;p104"/>
          <p:cNvSpPr txBox="1"/>
          <p:nvPr>
            <p:ph type="title"/>
          </p:nvPr>
        </p:nvSpPr>
        <p:spPr>
          <a:xfrm>
            <a:off x="757850" y="1249000"/>
            <a:ext cx="1211400" cy="113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905" name="Google Shape;905;p104"/>
          <p:cNvSpPr txBox="1"/>
          <p:nvPr>
            <p:ph idx="2" type="title"/>
          </p:nvPr>
        </p:nvSpPr>
        <p:spPr>
          <a:xfrm>
            <a:off x="757850" y="1770250"/>
            <a:ext cx="4263900" cy="8997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2400"/>
              <a:buNone/>
              <a:defRPr>
                <a:solidFill>
                  <a:srgbClr val="FFFFFF"/>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Header">
  <p:cSld name="BLANK_1_1">
    <p:bg>
      <p:bgPr>
        <a:blipFill>
          <a:blip r:embed="rId2">
            <a:alphaModFix/>
          </a:blip>
          <a:stretch>
            <a:fillRect/>
          </a:stretch>
        </a:blipFill>
      </p:bgPr>
    </p:bg>
    <p:spTree>
      <p:nvGrpSpPr>
        <p:cNvPr id="906" name="Shape 906"/>
        <p:cNvGrpSpPr/>
        <p:nvPr/>
      </p:nvGrpSpPr>
      <p:grpSpPr>
        <a:xfrm>
          <a:off x="0" y="0"/>
          <a:ext cx="0" cy="0"/>
          <a:chOff x="0" y="0"/>
          <a:chExt cx="0" cy="0"/>
        </a:xfrm>
      </p:grpSpPr>
      <p:sp>
        <p:nvSpPr>
          <p:cNvPr id="907" name="Google Shape;907;p105"/>
          <p:cNvSpPr txBox="1"/>
          <p:nvPr>
            <p:ph type="title"/>
          </p:nvPr>
        </p:nvSpPr>
        <p:spPr>
          <a:xfrm>
            <a:off x="623400" y="250650"/>
            <a:ext cx="8520600" cy="3918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908" name="Google Shape;908;p105"/>
          <p:cNvSpPr txBox="1"/>
          <p:nvPr>
            <p:ph idx="2" type="title"/>
          </p:nvPr>
        </p:nvSpPr>
        <p:spPr>
          <a:xfrm>
            <a:off x="623400" y="191155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909" name="Google Shape;909;p105"/>
          <p:cNvSpPr txBox="1"/>
          <p:nvPr>
            <p:ph idx="3" type="title"/>
          </p:nvPr>
        </p:nvSpPr>
        <p:spPr>
          <a:xfrm>
            <a:off x="623400" y="23488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910" name="Google Shape;910;p105"/>
          <p:cNvSpPr txBox="1"/>
          <p:nvPr>
            <p:ph idx="4" type="title"/>
          </p:nvPr>
        </p:nvSpPr>
        <p:spPr>
          <a:xfrm>
            <a:off x="623400" y="14742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Header 1">
  <p:cSld name="BLANK_1_1_1">
    <p:bg>
      <p:bgPr>
        <a:blipFill>
          <a:blip r:embed="rId2">
            <a:alphaModFix/>
          </a:blip>
          <a:stretch>
            <a:fillRect/>
          </a:stretch>
        </a:blipFill>
      </p:bgPr>
    </p:bg>
    <p:spTree>
      <p:nvGrpSpPr>
        <p:cNvPr id="911" name="Shape 911"/>
        <p:cNvGrpSpPr/>
        <p:nvPr/>
      </p:nvGrpSpPr>
      <p:grpSpPr>
        <a:xfrm>
          <a:off x="0" y="0"/>
          <a:ext cx="0" cy="0"/>
          <a:chOff x="0" y="0"/>
          <a:chExt cx="0" cy="0"/>
        </a:xfrm>
      </p:grpSpPr>
      <p:sp>
        <p:nvSpPr>
          <p:cNvPr id="912" name="Google Shape;912;p106"/>
          <p:cNvSpPr txBox="1"/>
          <p:nvPr>
            <p:ph type="title"/>
          </p:nvPr>
        </p:nvSpPr>
        <p:spPr>
          <a:xfrm>
            <a:off x="623400" y="250650"/>
            <a:ext cx="8520600" cy="3918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913" name="Google Shape;913;p106"/>
          <p:cNvSpPr txBox="1"/>
          <p:nvPr>
            <p:ph idx="2" type="title"/>
          </p:nvPr>
        </p:nvSpPr>
        <p:spPr>
          <a:xfrm>
            <a:off x="623400" y="191155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914" name="Google Shape;914;p106"/>
          <p:cNvSpPr txBox="1"/>
          <p:nvPr>
            <p:ph idx="3" type="title"/>
          </p:nvPr>
        </p:nvSpPr>
        <p:spPr>
          <a:xfrm>
            <a:off x="623400" y="23488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915" name="Google Shape;915;p106"/>
          <p:cNvSpPr txBox="1"/>
          <p:nvPr>
            <p:ph idx="4" type="title"/>
          </p:nvPr>
        </p:nvSpPr>
        <p:spPr>
          <a:xfrm>
            <a:off x="623400" y="14742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p:cSld name="BLANK_1_3">
    <p:bg>
      <p:bgPr>
        <a:blipFill>
          <a:blip r:embed="rId2">
            <a:alphaModFix/>
          </a:blip>
          <a:stretch>
            <a:fillRect/>
          </a:stretch>
        </a:blipFill>
      </p:bgPr>
    </p:bg>
    <p:spTree>
      <p:nvGrpSpPr>
        <p:cNvPr id="916" name="Shape 916"/>
        <p:cNvGrpSpPr/>
        <p:nvPr/>
      </p:nvGrpSpPr>
      <p:grpSpPr>
        <a:xfrm>
          <a:off x="0" y="0"/>
          <a:ext cx="0" cy="0"/>
          <a:chOff x="0" y="0"/>
          <a:chExt cx="0" cy="0"/>
        </a:xfrm>
      </p:grpSpPr>
      <p:sp>
        <p:nvSpPr>
          <p:cNvPr id="917" name="Google Shape;917;p107"/>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918" name="Google Shape;918;p107"/>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919" name="Google Shape;919;p107"/>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920" name="Google Shape;920;p107"/>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OBJECT_1_1_1_1_1_1_1">
    <p:bg>
      <p:bgPr>
        <a:blipFill>
          <a:blip r:embed="rId2">
            <a:alphaModFix/>
          </a:blip>
          <a:stretch>
            <a:fillRect/>
          </a:stretch>
        </a:blipFill>
      </p:bgPr>
    </p:bg>
    <p:spTree>
      <p:nvGrpSpPr>
        <p:cNvPr id="921" name="Shape 921"/>
        <p:cNvGrpSpPr/>
        <p:nvPr/>
      </p:nvGrpSpPr>
      <p:grpSpPr>
        <a:xfrm>
          <a:off x="0" y="0"/>
          <a:ext cx="0" cy="0"/>
          <a:chOff x="0" y="0"/>
          <a:chExt cx="0" cy="0"/>
        </a:xfrm>
      </p:grpSpPr>
      <p:pic>
        <p:nvPicPr>
          <p:cNvPr id="922" name="Google Shape;922;p108"/>
          <p:cNvPicPr preferRelativeResize="0"/>
          <p:nvPr/>
        </p:nvPicPr>
        <p:blipFill rotWithShape="1">
          <a:blip r:embed="rId3">
            <a:alphaModFix/>
          </a:blip>
          <a:srcRect b="1867" l="0" r="0" t="1867"/>
          <a:stretch/>
        </p:blipFill>
        <p:spPr>
          <a:xfrm>
            <a:off x="187800" y="4860750"/>
            <a:ext cx="528850" cy="142029"/>
          </a:xfrm>
          <a:prstGeom prst="rect">
            <a:avLst/>
          </a:prstGeom>
          <a:noFill/>
          <a:ln>
            <a:noFill/>
          </a:ln>
        </p:spPr>
      </p:pic>
      <p:sp>
        <p:nvSpPr>
          <p:cNvPr id="923" name="Google Shape;923;p108"/>
          <p:cNvSpPr txBox="1"/>
          <p:nvPr/>
        </p:nvSpPr>
        <p:spPr>
          <a:xfrm>
            <a:off x="897099" y="4877925"/>
            <a:ext cx="33414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solidFill>
                  <a:srgbClr val="FFFFFF"/>
                </a:solidFill>
                <a:latin typeface="Open Sans Light"/>
                <a:ea typeface="Open Sans Light"/>
                <a:cs typeface="Open Sans Light"/>
                <a:sym typeface="Open Sans Light"/>
              </a:rPr>
              <a:t>© AppDirect, Inc. Confidential Material</a:t>
            </a:r>
            <a:endParaRPr sz="600">
              <a:solidFill>
                <a:srgbClr val="FFFFFF"/>
              </a:solidFill>
              <a:latin typeface="Open Sans Light"/>
              <a:ea typeface="Open Sans Light"/>
              <a:cs typeface="Open Sans Light"/>
              <a:sym typeface="Open Sans Light"/>
            </a:endParaRPr>
          </a:p>
        </p:txBody>
      </p:sp>
      <p:sp>
        <p:nvSpPr>
          <p:cNvPr id="924" name="Google Shape;924;p108"/>
          <p:cNvSpPr/>
          <p:nvPr/>
        </p:nvSpPr>
        <p:spPr>
          <a:xfrm rot="-5400000">
            <a:off x="740273" y="4927115"/>
            <a:ext cx="133200" cy="93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925" name="Google Shape;925;p108"/>
          <p:cNvSpPr txBox="1"/>
          <p:nvPr>
            <p:ph type="title"/>
          </p:nvPr>
        </p:nvSpPr>
        <p:spPr>
          <a:xfrm>
            <a:off x="716650" y="1602675"/>
            <a:ext cx="7352700" cy="1187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2800"/>
              <a:buFont typeface="Open Sans Light"/>
              <a:buNone/>
              <a:defRPr sz="2800">
                <a:solidFill>
                  <a:srgbClr val="FFFFFF"/>
                </a:solidFill>
                <a:latin typeface="Open Sans Light"/>
                <a:ea typeface="Open Sans Light"/>
                <a:cs typeface="Open Sans Light"/>
                <a:sym typeface="Open Sans Light"/>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926" name="Google Shape;926;p108"/>
          <p:cNvSpPr txBox="1"/>
          <p:nvPr>
            <p:ph idx="1" type="subTitle"/>
          </p:nvPr>
        </p:nvSpPr>
        <p:spPr>
          <a:xfrm>
            <a:off x="744100" y="2926875"/>
            <a:ext cx="7325100" cy="1668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1000"/>
              <a:buFont typeface="Open Sans SemiBold"/>
              <a:buNone/>
              <a:defRPr sz="1000">
                <a:solidFill>
                  <a:srgbClr val="FFFFFF"/>
                </a:solidFill>
                <a:latin typeface="Open Sans SemiBold"/>
                <a:ea typeface="Open Sans SemiBold"/>
                <a:cs typeface="Open Sans SemiBold"/>
                <a:sym typeface="Open Sans SemiBold"/>
              </a:defRPr>
            </a:lvl1pPr>
            <a:lvl2pPr lvl="1" rtl="0">
              <a:spcBef>
                <a:spcPts val="100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927" name="Google Shape;927;p108"/>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solidFill>
                  <a:srgbClr val="FFFFFF"/>
                </a:solidFill>
                <a:latin typeface="Open Sans Light"/>
                <a:ea typeface="Open Sans Light"/>
                <a:cs typeface="Open Sans Light"/>
                <a:sym typeface="Open Sans Light"/>
              </a:defRPr>
            </a:lvl1pPr>
            <a:lvl2pPr lvl="1" rtl="0" algn="r">
              <a:buNone/>
              <a:defRPr sz="600">
                <a:solidFill>
                  <a:srgbClr val="FFFFFF"/>
                </a:solidFill>
                <a:latin typeface="Open Sans Light"/>
                <a:ea typeface="Open Sans Light"/>
                <a:cs typeface="Open Sans Light"/>
                <a:sym typeface="Open Sans Light"/>
              </a:defRPr>
            </a:lvl2pPr>
            <a:lvl3pPr lvl="2" rtl="0" algn="r">
              <a:buNone/>
              <a:defRPr sz="600">
                <a:solidFill>
                  <a:srgbClr val="FFFFFF"/>
                </a:solidFill>
                <a:latin typeface="Open Sans Light"/>
                <a:ea typeface="Open Sans Light"/>
                <a:cs typeface="Open Sans Light"/>
                <a:sym typeface="Open Sans Light"/>
              </a:defRPr>
            </a:lvl3pPr>
            <a:lvl4pPr lvl="3" rtl="0" algn="r">
              <a:buNone/>
              <a:defRPr sz="600">
                <a:solidFill>
                  <a:srgbClr val="FFFFFF"/>
                </a:solidFill>
                <a:latin typeface="Open Sans Light"/>
                <a:ea typeface="Open Sans Light"/>
                <a:cs typeface="Open Sans Light"/>
                <a:sym typeface="Open Sans Light"/>
              </a:defRPr>
            </a:lvl4pPr>
            <a:lvl5pPr lvl="4" rtl="0" algn="r">
              <a:buNone/>
              <a:defRPr sz="600">
                <a:solidFill>
                  <a:srgbClr val="FFFFFF"/>
                </a:solidFill>
                <a:latin typeface="Open Sans Light"/>
                <a:ea typeface="Open Sans Light"/>
                <a:cs typeface="Open Sans Light"/>
                <a:sym typeface="Open Sans Light"/>
              </a:defRPr>
            </a:lvl5pPr>
            <a:lvl6pPr lvl="5" rtl="0" algn="r">
              <a:buNone/>
              <a:defRPr sz="600">
                <a:solidFill>
                  <a:srgbClr val="FFFFFF"/>
                </a:solidFill>
                <a:latin typeface="Open Sans Light"/>
                <a:ea typeface="Open Sans Light"/>
                <a:cs typeface="Open Sans Light"/>
                <a:sym typeface="Open Sans Light"/>
              </a:defRPr>
            </a:lvl6pPr>
            <a:lvl7pPr lvl="6" rtl="0" algn="r">
              <a:buNone/>
              <a:defRPr sz="600">
                <a:solidFill>
                  <a:srgbClr val="FFFFFF"/>
                </a:solidFill>
                <a:latin typeface="Open Sans Light"/>
                <a:ea typeface="Open Sans Light"/>
                <a:cs typeface="Open Sans Light"/>
                <a:sym typeface="Open Sans Light"/>
              </a:defRPr>
            </a:lvl7pPr>
            <a:lvl8pPr lvl="7" rtl="0" algn="r">
              <a:buNone/>
              <a:defRPr sz="600">
                <a:solidFill>
                  <a:srgbClr val="FFFFFF"/>
                </a:solidFill>
                <a:latin typeface="Open Sans Light"/>
                <a:ea typeface="Open Sans Light"/>
                <a:cs typeface="Open Sans Light"/>
                <a:sym typeface="Open Sans Light"/>
              </a:defRPr>
            </a:lvl8pPr>
            <a:lvl9pPr lvl="8" rtl="0" algn="r">
              <a:buNone/>
              <a:defRPr sz="600">
                <a:solidFill>
                  <a:srgbClr val="FFFFFF"/>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1">
  <p:cSld name="BLANK_1_2_1">
    <p:bg>
      <p:bgPr>
        <a:blipFill>
          <a:blip r:embed="rId2">
            <a:alphaModFix/>
          </a:blip>
          <a:stretch>
            <a:fillRect/>
          </a:stretch>
        </a:blipFill>
      </p:bgPr>
    </p:bg>
    <p:spTree>
      <p:nvGrpSpPr>
        <p:cNvPr id="928" name="Shape 928"/>
        <p:cNvGrpSpPr/>
        <p:nvPr/>
      </p:nvGrpSpPr>
      <p:grpSpPr>
        <a:xfrm>
          <a:off x="0" y="0"/>
          <a:ext cx="0" cy="0"/>
          <a:chOff x="0" y="0"/>
          <a:chExt cx="0" cy="0"/>
        </a:xfrm>
      </p:grpSpPr>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bar Color">
  <p:cSld name="BLANK_1_1_1_1_2">
    <p:bg>
      <p:bgPr>
        <a:blipFill>
          <a:blip r:embed="rId2">
            <a:alphaModFix/>
          </a:blip>
          <a:stretch>
            <a:fillRect/>
          </a:stretch>
        </a:blipFill>
      </p:bgPr>
    </p:bg>
    <p:spTree>
      <p:nvGrpSpPr>
        <p:cNvPr id="929" name="Shape 929"/>
        <p:cNvGrpSpPr/>
        <p:nvPr/>
      </p:nvGrpSpPr>
      <p:grpSpPr>
        <a:xfrm>
          <a:off x="0" y="0"/>
          <a:ext cx="0" cy="0"/>
          <a:chOff x="0" y="0"/>
          <a:chExt cx="0" cy="0"/>
        </a:xfrm>
      </p:grpSpPr>
      <p:sp>
        <p:nvSpPr>
          <p:cNvPr id="930" name="Google Shape;930;p110"/>
          <p:cNvSpPr txBox="1"/>
          <p:nvPr>
            <p:ph type="title"/>
          </p:nvPr>
        </p:nvSpPr>
        <p:spPr>
          <a:xfrm>
            <a:off x="311700" y="400850"/>
            <a:ext cx="1211400" cy="113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931" name="Google Shape;931;p110"/>
          <p:cNvSpPr txBox="1"/>
          <p:nvPr>
            <p:ph idx="2" type="title"/>
          </p:nvPr>
        </p:nvSpPr>
        <p:spPr>
          <a:xfrm>
            <a:off x="311700" y="922100"/>
            <a:ext cx="1361700" cy="6876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1500"/>
              <a:buNone/>
              <a:defRPr sz="1500">
                <a:solidFill>
                  <a:schemeClr val="lt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932" name="Google Shape;932;p110"/>
          <p:cNvSpPr txBox="1"/>
          <p:nvPr>
            <p:ph idx="3" type="title"/>
          </p:nvPr>
        </p:nvSpPr>
        <p:spPr>
          <a:xfrm>
            <a:off x="2264200" y="922100"/>
            <a:ext cx="4869000" cy="2946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2400"/>
              <a:buNone/>
              <a:defRPr>
                <a:solidFill>
                  <a:schemeClr val="dk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933" name="Google Shape;933;p110"/>
          <p:cNvSpPr txBox="1"/>
          <p:nvPr>
            <p:ph idx="4" type="title"/>
          </p:nvPr>
        </p:nvSpPr>
        <p:spPr>
          <a:xfrm>
            <a:off x="2264200" y="1955750"/>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900"/>
              <a:buFont typeface="Open Sans"/>
              <a:buNone/>
              <a:defRPr sz="900">
                <a:solidFill>
                  <a:schemeClr val="dk2"/>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934" name="Google Shape;934;p110"/>
          <p:cNvSpPr txBox="1"/>
          <p:nvPr>
            <p:ph idx="5" type="title"/>
          </p:nvPr>
        </p:nvSpPr>
        <p:spPr>
          <a:xfrm>
            <a:off x="2264200" y="2393075"/>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700"/>
              <a:buFont typeface="Open Sans"/>
              <a:buNone/>
              <a:defRPr sz="700">
                <a:solidFill>
                  <a:schemeClr val="dk1"/>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935" name="Google Shape;935;p110"/>
          <p:cNvSpPr txBox="1"/>
          <p:nvPr>
            <p:ph idx="6" type="title"/>
          </p:nvPr>
        </p:nvSpPr>
        <p:spPr>
          <a:xfrm>
            <a:off x="2264200" y="1518425"/>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500"/>
              <a:buNone/>
              <a:defRPr sz="1500">
                <a:solidFill>
                  <a:schemeClr val="dk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er Look Centered 1 1 1 3">
  <p:cSld name="CUSTOM_2_1_1_1_1_1_1_1_6">
    <p:bg>
      <p:bgPr>
        <a:blipFill>
          <a:blip r:embed="rId2">
            <a:alphaModFix/>
          </a:blip>
          <a:stretch>
            <a:fillRect/>
          </a:stretch>
        </a:blipFill>
      </p:bgPr>
    </p:bg>
    <p:spTree>
      <p:nvGrpSpPr>
        <p:cNvPr id="936" name="Shape 936"/>
        <p:cNvGrpSpPr/>
        <p:nvPr/>
      </p:nvGrpSpPr>
      <p:grpSpPr>
        <a:xfrm>
          <a:off x="0" y="0"/>
          <a:ext cx="0" cy="0"/>
          <a:chOff x="0" y="0"/>
          <a:chExt cx="0" cy="0"/>
        </a:xfrm>
      </p:grpSpPr>
      <p:sp>
        <p:nvSpPr>
          <p:cNvPr id="937" name="Google Shape;937;p111"/>
          <p:cNvSpPr/>
          <p:nvPr/>
        </p:nvSpPr>
        <p:spPr>
          <a:xfrm>
            <a:off x="7104969" y="972000"/>
            <a:ext cx="2039100" cy="4171500"/>
          </a:xfrm>
          <a:prstGeom prst="rect">
            <a:avLst/>
          </a:pr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38" name="Google Shape;938;p111"/>
          <p:cNvSpPr/>
          <p:nvPr/>
        </p:nvSpPr>
        <p:spPr>
          <a:xfrm>
            <a:off x="571501" y="4800263"/>
            <a:ext cx="114600" cy="114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39" name="Google Shape;939;p111"/>
          <p:cNvSpPr/>
          <p:nvPr/>
        </p:nvSpPr>
        <p:spPr>
          <a:xfrm>
            <a:off x="700002" y="4829300"/>
            <a:ext cx="49406" cy="52873"/>
          </a:xfrm>
          <a:custGeom>
            <a:rect b="b" l="l" r="r" t="t"/>
            <a:pathLst>
              <a:path extrusionOk="0" h="116204" w="108585">
                <a:moveTo>
                  <a:pt x="62542" y="0"/>
                </a:moveTo>
                <a:lnTo>
                  <a:pt x="45946" y="0"/>
                </a:lnTo>
                <a:lnTo>
                  <a:pt x="0" y="115818"/>
                </a:lnTo>
                <a:lnTo>
                  <a:pt x="18925" y="115807"/>
                </a:lnTo>
                <a:lnTo>
                  <a:pt x="31873" y="83295"/>
                </a:lnTo>
                <a:lnTo>
                  <a:pt x="95604" y="83295"/>
                </a:lnTo>
                <a:lnTo>
                  <a:pt x="88934" y="66490"/>
                </a:lnTo>
                <a:lnTo>
                  <a:pt x="38480" y="66490"/>
                </a:lnTo>
                <a:lnTo>
                  <a:pt x="54239" y="26679"/>
                </a:lnTo>
                <a:lnTo>
                  <a:pt x="73132" y="26679"/>
                </a:lnTo>
                <a:lnTo>
                  <a:pt x="62542" y="0"/>
                </a:lnTo>
                <a:close/>
              </a:path>
              <a:path extrusionOk="0" h="116204" w="108585">
                <a:moveTo>
                  <a:pt x="95604" y="83295"/>
                </a:moveTo>
                <a:lnTo>
                  <a:pt x="76646" y="83295"/>
                </a:lnTo>
                <a:lnTo>
                  <a:pt x="89578" y="115818"/>
                </a:lnTo>
                <a:lnTo>
                  <a:pt x="108509" y="115807"/>
                </a:lnTo>
                <a:lnTo>
                  <a:pt x="95604" y="83295"/>
                </a:lnTo>
                <a:close/>
              </a:path>
              <a:path extrusionOk="0" h="116204" w="108585">
                <a:moveTo>
                  <a:pt x="73132" y="26679"/>
                </a:moveTo>
                <a:lnTo>
                  <a:pt x="54239" y="26679"/>
                </a:lnTo>
                <a:lnTo>
                  <a:pt x="70008" y="66490"/>
                </a:lnTo>
                <a:lnTo>
                  <a:pt x="88934" y="66490"/>
                </a:lnTo>
                <a:lnTo>
                  <a:pt x="73132" y="26679"/>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40" name="Google Shape;940;p111"/>
          <p:cNvSpPr/>
          <p:nvPr/>
        </p:nvSpPr>
        <p:spPr>
          <a:xfrm>
            <a:off x="753251" y="4844731"/>
            <a:ext cx="30626" cy="54029"/>
          </a:xfrm>
          <a:custGeom>
            <a:rect b="b" l="l" r="r" t="t"/>
            <a:pathLst>
              <a:path extrusionOk="0" h="118745" w="67310">
                <a:moveTo>
                  <a:pt x="16931" y="1204"/>
                </a:moveTo>
                <a:lnTo>
                  <a:pt x="0" y="1204"/>
                </a:lnTo>
                <a:lnTo>
                  <a:pt x="0" y="118404"/>
                </a:lnTo>
                <a:lnTo>
                  <a:pt x="16931" y="118404"/>
                </a:lnTo>
                <a:lnTo>
                  <a:pt x="16931" y="80070"/>
                </a:lnTo>
                <a:lnTo>
                  <a:pt x="48645" y="80070"/>
                </a:lnTo>
                <a:lnTo>
                  <a:pt x="49618" y="79705"/>
                </a:lnTo>
                <a:lnTo>
                  <a:pt x="56287" y="74870"/>
                </a:lnTo>
                <a:lnTo>
                  <a:pt x="61401" y="68259"/>
                </a:lnTo>
                <a:lnTo>
                  <a:pt x="61995" y="66919"/>
                </a:lnTo>
                <a:lnTo>
                  <a:pt x="26219" y="66919"/>
                </a:lnTo>
                <a:lnTo>
                  <a:pt x="21402" y="64081"/>
                </a:lnTo>
                <a:lnTo>
                  <a:pt x="16931" y="52469"/>
                </a:lnTo>
                <a:lnTo>
                  <a:pt x="16931" y="31234"/>
                </a:lnTo>
                <a:lnTo>
                  <a:pt x="26240" y="16973"/>
                </a:lnTo>
                <a:lnTo>
                  <a:pt x="62054" y="16973"/>
                </a:lnTo>
                <a:lnTo>
                  <a:pt x="61401" y="15517"/>
                </a:lnTo>
                <a:lnTo>
                  <a:pt x="56283" y="8900"/>
                </a:lnTo>
                <a:lnTo>
                  <a:pt x="49614" y="4062"/>
                </a:lnTo>
                <a:lnTo>
                  <a:pt x="48638" y="3696"/>
                </a:lnTo>
                <a:lnTo>
                  <a:pt x="16931" y="3696"/>
                </a:lnTo>
                <a:lnTo>
                  <a:pt x="16931" y="1204"/>
                </a:lnTo>
                <a:close/>
              </a:path>
              <a:path extrusionOk="0" h="118745" w="67310">
                <a:moveTo>
                  <a:pt x="48645" y="80070"/>
                </a:moveTo>
                <a:lnTo>
                  <a:pt x="16931" y="80070"/>
                </a:lnTo>
                <a:lnTo>
                  <a:pt x="21873" y="82541"/>
                </a:lnTo>
                <a:lnTo>
                  <a:pt x="27339" y="83777"/>
                </a:lnTo>
                <a:lnTo>
                  <a:pt x="32857" y="83683"/>
                </a:lnTo>
                <a:lnTo>
                  <a:pt x="41705" y="82673"/>
                </a:lnTo>
                <a:lnTo>
                  <a:pt x="48645" y="80070"/>
                </a:lnTo>
                <a:close/>
              </a:path>
              <a:path extrusionOk="0" h="118745" w="67310">
                <a:moveTo>
                  <a:pt x="62054" y="16973"/>
                </a:moveTo>
                <a:lnTo>
                  <a:pt x="39485" y="16973"/>
                </a:lnTo>
                <a:lnTo>
                  <a:pt x="44302" y="19622"/>
                </a:lnTo>
                <a:lnTo>
                  <a:pt x="46616" y="23779"/>
                </a:lnTo>
                <a:lnTo>
                  <a:pt x="49443" y="28616"/>
                </a:lnTo>
                <a:lnTo>
                  <a:pt x="49946" y="35224"/>
                </a:lnTo>
                <a:lnTo>
                  <a:pt x="49946" y="48993"/>
                </a:lnTo>
                <a:lnTo>
                  <a:pt x="49443" y="55286"/>
                </a:lnTo>
                <a:lnTo>
                  <a:pt x="46616" y="59945"/>
                </a:lnTo>
                <a:lnTo>
                  <a:pt x="44302" y="64081"/>
                </a:lnTo>
                <a:lnTo>
                  <a:pt x="39496" y="66919"/>
                </a:lnTo>
                <a:lnTo>
                  <a:pt x="61995" y="66919"/>
                </a:lnTo>
                <a:lnTo>
                  <a:pt x="64353" y="61687"/>
                </a:lnTo>
                <a:lnTo>
                  <a:pt x="65999" y="54936"/>
                </a:lnTo>
                <a:lnTo>
                  <a:pt x="66712" y="48282"/>
                </a:lnTo>
                <a:lnTo>
                  <a:pt x="66736" y="35224"/>
                </a:lnTo>
                <a:lnTo>
                  <a:pt x="66124" y="29220"/>
                </a:lnTo>
                <a:lnTo>
                  <a:pt x="64447" y="22301"/>
                </a:lnTo>
                <a:lnTo>
                  <a:pt x="62054" y="16973"/>
                </a:lnTo>
                <a:close/>
              </a:path>
              <a:path extrusionOk="0" h="118745" w="67310">
                <a:moveTo>
                  <a:pt x="27339" y="0"/>
                </a:moveTo>
                <a:lnTo>
                  <a:pt x="21873" y="1235"/>
                </a:lnTo>
                <a:lnTo>
                  <a:pt x="16931" y="3696"/>
                </a:lnTo>
                <a:lnTo>
                  <a:pt x="48638" y="3696"/>
                </a:lnTo>
                <a:lnTo>
                  <a:pt x="41704" y="1093"/>
                </a:lnTo>
                <a:lnTo>
                  <a:pt x="32857" y="83"/>
                </a:lnTo>
                <a:lnTo>
                  <a:pt x="27339"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41" name="Google Shape;941;p111"/>
          <p:cNvSpPr/>
          <p:nvPr/>
        </p:nvSpPr>
        <p:spPr>
          <a:xfrm>
            <a:off x="789298" y="4844731"/>
            <a:ext cx="30337" cy="54029"/>
          </a:xfrm>
          <a:custGeom>
            <a:rect b="b" l="l" r="r" t="t"/>
            <a:pathLst>
              <a:path extrusionOk="0" h="118745" w="66675">
                <a:moveTo>
                  <a:pt x="16868" y="1204"/>
                </a:moveTo>
                <a:lnTo>
                  <a:pt x="0" y="1204"/>
                </a:lnTo>
                <a:lnTo>
                  <a:pt x="0" y="118404"/>
                </a:lnTo>
                <a:lnTo>
                  <a:pt x="16868" y="118404"/>
                </a:lnTo>
                <a:lnTo>
                  <a:pt x="16868" y="80070"/>
                </a:lnTo>
                <a:lnTo>
                  <a:pt x="48577" y="80070"/>
                </a:lnTo>
                <a:lnTo>
                  <a:pt x="49550" y="79705"/>
                </a:lnTo>
                <a:lnTo>
                  <a:pt x="56218" y="74870"/>
                </a:lnTo>
                <a:lnTo>
                  <a:pt x="61327" y="68259"/>
                </a:lnTo>
                <a:lnTo>
                  <a:pt x="61923" y="66919"/>
                </a:lnTo>
                <a:lnTo>
                  <a:pt x="26156" y="66919"/>
                </a:lnTo>
                <a:lnTo>
                  <a:pt x="21339" y="64081"/>
                </a:lnTo>
                <a:lnTo>
                  <a:pt x="16868" y="52469"/>
                </a:lnTo>
                <a:lnTo>
                  <a:pt x="16868" y="31234"/>
                </a:lnTo>
                <a:lnTo>
                  <a:pt x="26156" y="16973"/>
                </a:lnTo>
                <a:lnTo>
                  <a:pt x="61982" y="16973"/>
                </a:lnTo>
                <a:lnTo>
                  <a:pt x="61327" y="15517"/>
                </a:lnTo>
                <a:lnTo>
                  <a:pt x="56214" y="8900"/>
                </a:lnTo>
                <a:lnTo>
                  <a:pt x="49546" y="4062"/>
                </a:lnTo>
                <a:lnTo>
                  <a:pt x="48570" y="3696"/>
                </a:lnTo>
                <a:lnTo>
                  <a:pt x="16868" y="3696"/>
                </a:lnTo>
                <a:lnTo>
                  <a:pt x="16868" y="1204"/>
                </a:lnTo>
                <a:close/>
              </a:path>
              <a:path extrusionOk="0" h="118745" w="66675">
                <a:moveTo>
                  <a:pt x="48577" y="80070"/>
                </a:moveTo>
                <a:lnTo>
                  <a:pt x="16868" y="80070"/>
                </a:lnTo>
                <a:lnTo>
                  <a:pt x="21810" y="82541"/>
                </a:lnTo>
                <a:lnTo>
                  <a:pt x="27276" y="83777"/>
                </a:lnTo>
                <a:lnTo>
                  <a:pt x="32794" y="83683"/>
                </a:lnTo>
                <a:lnTo>
                  <a:pt x="41638" y="82673"/>
                </a:lnTo>
                <a:lnTo>
                  <a:pt x="48577" y="80070"/>
                </a:lnTo>
                <a:close/>
              </a:path>
              <a:path extrusionOk="0" h="118745" w="66675">
                <a:moveTo>
                  <a:pt x="61982" y="16973"/>
                </a:moveTo>
                <a:lnTo>
                  <a:pt x="39433" y="16973"/>
                </a:lnTo>
                <a:lnTo>
                  <a:pt x="44239" y="19622"/>
                </a:lnTo>
                <a:lnTo>
                  <a:pt x="46574" y="23779"/>
                </a:lnTo>
                <a:lnTo>
                  <a:pt x="49380" y="28616"/>
                </a:lnTo>
                <a:lnTo>
                  <a:pt x="49872" y="35224"/>
                </a:lnTo>
                <a:lnTo>
                  <a:pt x="49872" y="48993"/>
                </a:lnTo>
                <a:lnTo>
                  <a:pt x="49380" y="55286"/>
                </a:lnTo>
                <a:lnTo>
                  <a:pt x="46574" y="59945"/>
                </a:lnTo>
                <a:lnTo>
                  <a:pt x="44239" y="64081"/>
                </a:lnTo>
                <a:lnTo>
                  <a:pt x="39433" y="66919"/>
                </a:lnTo>
                <a:lnTo>
                  <a:pt x="61923" y="66919"/>
                </a:lnTo>
                <a:lnTo>
                  <a:pt x="64283" y="61687"/>
                </a:lnTo>
                <a:lnTo>
                  <a:pt x="65936" y="54936"/>
                </a:lnTo>
                <a:lnTo>
                  <a:pt x="66656" y="48282"/>
                </a:lnTo>
                <a:lnTo>
                  <a:pt x="66677" y="35224"/>
                </a:lnTo>
                <a:lnTo>
                  <a:pt x="66062" y="29220"/>
                </a:lnTo>
                <a:lnTo>
                  <a:pt x="64380" y="22301"/>
                </a:lnTo>
                <a:lnTo>
                  <a:pt x="61982" y="16973"/>
                </a:lnTo>
                <a:close/>
              </a:path>
              <a:path extrusionOk="0" h="118745" w="66675">
                <a:moveTo>
                  <a:pt x="27276" y="0"/>
                </a:moveTo>
                <a:lnTo>
                  <a:pt x="21810" y="1235"/>
                </a:lnTo>
                <a:lnTo>
                  <a:pt x="16868" y="3696"/>
                </a:lnTo>
                <a:lnTo>
                  <a:pt x="48570" y="3696"/>
                </a:lnTo>
                <a:lnTo>
                  <a:pt x="41636" y="1093"/>
                </a:lnTo>
                <a:lnTo>
                  <a:pt x="32794" y="83"/>
                </a:lnTo>
                <a:lnTo>
                  <a:pt x="27276"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42" name="Google Shape;942;p111"/>
          <p:cNvSpPr/>
          <p:nvPr/>
        </p:nvSpPr>
        <p:spPr>
          <a:xfrm>
            <a:off x="826097" y="4829299"/>
            <a:ext cx="39294" cy="52873"/>
          </a:xfrm>
          <a:custGeom>
            <a:rect b="b" l="l" r="r" t="t"/>
            <a:pathLst>
              <a:path extrusionOk="0" h="116204" w="86360">
                <a:moveTo>
                  <a:pt x="36669" y="0"/>
                </a:moveTo>
                <a:lnTo>
                  <a:pt x="0" y="0"/>
                </a:lnTo>
                <a:lnTo>
                  <a:pt x="0" y="115797"/>
                </a:lnTo>
                <a:lnTo>
                  <a:pt x="36669" y="115797"/>
                </a:lnTo>
                <a:lnTo>
                  <a:pt x="54033" y="114587"/>
                </a:lnTo>
                <a:lnTo>
                  <a:pt x="68441" y="109847"/>
                </a:lnTo>
                <a:lnTo>
                  <a:pt x="78992" y="99912"/>
                </a:lnTo>
                <a:lnTo>
                  <a:pt x="79475" y="98510"/>
                </a:lnTo>
                <a:lnTo>
                  <a:pt x="17591" y="98510"/>
                </a:lnTo>
                <a:lnTo>
                  <a:pt x="17591" y="17057"/>
                </a:lnTo>
                <a:lnTo>
                  <a:pt x="79417" y="17057"/>
                </a:lnTo>
                <a:lnTo>
                  <a:pt x="78992" y="15818"/>
                </a:lnTo>
                <a:lnTo>
                  <a:pt x="68441" y="5891"/>
                </a:lnTo>
                <a:lnTo>
                  <a:pt x="54033" y="1187"/>
                </a:lnTo>
                <a:lnTo>
                  <a:pt x="36669" y="0"/>
                </a:lnTo>
                <a:close/>
              </a:path>
              <a:path extrusionOk="0" h="116204" w="86360">
                <a:moveTo>
                  <a:pt x="79417" y="17057"/>
                </a:moveTo>
                <a:lnTo>
                  <a:pt x="36669" y="17057"/>
                </a:lnTo>
                <a:lnTo>
                  <a:pt x="55591" y="19304"/>
                </a:lnTo>
                <a:lnTo>
                  <a:pt x="64991" y="26450"/>
                </a:lnTo>
                <a:lnTo>
                  <a:pt x="68193" y="39104"/>
                </a:lnTo>
                <a:lnTo>
                  <a:pt x="68521" y="57872"/>
                </a:lnTo>
                <a:lnTo>
                  <a:pt x="68187" y="76608"/>
                </a:lnTo>
                <a:lnTo>
                  <a:pt x="64975" y="89201"/>
                </a:lnTo>
                <a:lnTo>
                  <a:pt x="55574" y="96289"/>
                </a:lnTo>
                <a:lnTo>
                  <a:pt x="36669" y="98510"/>
                </a:lnTo>
                <a:lnTo>
                  <a:pt x="79475" y="98510"/>
                </a:lnTo>
                <a:lnTo>
                  <a:pt x="84782" y="83117"/>
                </a:lnTo>
                <a:lnTo>
                  <a:pt x="85808" y="74730"/>
                </a:lnTo>
                <a:lnTo>
                  <a:pt x="86259" y="66270"/>
                </a:lnTo>
                <a:lnTo>
                  <a:pt x="86112" y="57820"/>
                </a:lnTo>
                <a:lnTo>
                  <a:pt x="86259" y="49422"/>
                </a:lnTo>
                <a:lnTo>
                  <a:pt x="85808" y="41014"/>
                </a:lnTo>
                <a:lnTo>
                  <a:pt x="84782" y="32679"/>
                </a:lnTo>
                <a:lnTo>
                  <a:pt x="79417" y="17057"/>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43" name="Google Shape;943;p111"/>
          <p:cNvSpPr/>
          <p:nvPr/>
        </p:nvSpPr>
        <p:spPr>
          <a:xfrm>
            <a:off x="872733" y="4844675"/>
            <a:ext cx="7801" cy="37560"/>
          </a:xfrm>
          <a:custGeom>
            <a:rect b="b" l="l" r="r" t="t"/>
            <a:pathLst>
              <a:path extrusionOk="0" h="82550" w="17144">
                <a:moveTo>
                  <a:pt x="0" y="0"/>
                </a:moveTo>
                <a:lnTo>
                  <a:pt x="17109" y="0"/>
                </a:lnTo>
                <a:lnTo>
                  <a:pt x="17109" y="81955"/>
                </a:lnTo>
                <a:lnTo>
                  <a:pt x="0" y="81955"/>
                </a:lnTo>
                <a:lnTo>
                  <a:pt x="0"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44" name="Google Shape;944;p111"/>
          <p:cNvSpPr/>
          <p:nvPr/>
        </p:nvSpPr>
        <p:spPr>
          <a:xfrm>
            <a:off x="872733" y="4828926"/>
            <a:ext cx="7801" cy="8956"/>
          </a:xfrm>
          <a:custGeom>
            <a:rect b="b" l="l" r="r" t="t"/>
            <a:pathLst>
              <a:path extrusionOk="0" h="19684" w="17144">
                <a:moveTo>
                  <a:pt x="0" y="0"/>
                </a:moveTo>
                <a:lnTo>
                  <a:pt x="17109" y="0"/>
                </a:lnTo>
                <a:lnTo>
                  <a:pt x="17109" y="19685"/>
                </a:lnTo>
                <a:lnTo>
                  <a:pt x="0" y="19685"/>
                </a:lnTo>
                <a:lnTo>
                  <a:pt x="0"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45" name="Google Shape;945;p111"/>
          <p:cNvSpPr/>
          <p:nvPr/>
        </p:nvSpPr>
        <p:spPr>
          <a:xfrm>
            <a:off x="888656" y="4844670"/>
            <a:ext cx="23114" cy="37560"/>
          </a:xfrm>
          <a:custGeom>
            <a:rect b="b" l="l" r="r" t="t"/>
            <a:pathLst>
              <a:path extrusionOk="0" h="82550" w="50800">
                <a:moveTo>
                  <a:pt x="16575" y="848"/>
                </a:moveTo>
                <a:lnTo>
                  <a:pt x="0" y="848"/>
                </a:lnTo>
                <a:lnTo>
                  <a:pt x="0" y="81976"/>
                </a:lnTo>
                <a:lnTo>
                  <a:pt x="16575" y="81976"/>
                </a:lnTo>
                <a:lnTo>
                  <a:pt x="16575" y="20250"/>
                </a:lnTo>
                <a:lnTo>
                  <a:pt x="25192" y="16261"/>
                </a:lnTo>
                <a:lnTo>
                  <a:pt x="44582" y="16261"/>
                </a:lnTo>
                <a:lnTo>
                  <a:pt x="50427" y="4324"/>
                </a:lnTo>
                <a:lnTo>
                  <a:pt x="48180" y="3329"/>
                </a:lnTo>
                <a:lnTo>
                  <a:pt x="16575" y="3329"/>
                </a:lnTo>
                <a:lnTo>
                  <a:pt x="16575" y="848"/>
                </a:lnTo>
                <a:close/>
              </a:path>
              <a:path extrusionOk="0" h="82550" w="50800">
                <a:moveTo>
                  <a:pt x="44582" y="16261"/>
                </a:moveTo>
                <a:lnTo>
                  <a:pt x="35171" y="16261"/>
                </a:lnTo>
                <a:lnTo>
                  <a:pt x="37988" y="16774"/>
                </a:lnTo>
                <a:lnTo>
                  <a:pt x="42951" y="19591"/>
                </a:lnTo>
                <a:lnTo>
                  <a:pt x="44582" y="16261"/>
                </a:lnTo>
                <a:close/>
              </a:path>
              <a:path extrusionOk="0" h="82550" w="50800">
                <a:moveTo>
                  <a:pt x="26679" y="0"/>
                </a:moveTo>
                <a:lnTo>
                  <a:pt x="21412" y="1130"/>
                </a:lnTo>
                <a:lnTo>
                  <a:pt x="16575" y="3329"/>
                </a:lnTo>
                <a:lnTo>
                  <a:pt x="48180" y="3329"/>
                </a:lnTo>
                <a:lnTo>
                  <a:pt x="42951" y="1015"/>
                </a:lnTo>
                <a:lnTo>
                  <a:pt x="37820" y="20"/>
                </a:lnTo>
                <a:lnTo>
                  <a:pt x="26679"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46" name="Google Shape;946;p111"/>
          <p:cNvSpPr/>
          <p:nvPr/>
        </p:nvSpPr>
        <p:spPr>
          <a:xfrm>
            <a:off x="912366" y="4844744"/>
            <a:ext cx="31492" cy="38138"/>
          </a:xfrm>
          <a:custGeom>
            <a:rect b="b" l="l" r="r" t="t"/>
            <a:pathLst>
              <a:path extrusionOk="0" h="83820" w="69214">
                <a:moveTo>
                  <a:pt x="36009" y="0"/>
                </a:moveTo>
                <a:lnTo>
                  <a:pt x="2946" y="21123"/>
                </a:lnTo>
                <a:lnTo>
                  <a:pt x="0" y="41496"/>
                </a:lnTo>
                <a:lnTo>
                  <a:pt x="167" y="47587"/>
                </a:lnTo>
                <a:lnTo>
                  <a:pt x="27922" y="82395"/>
                </a:lnTo>
                <a:lnTo>
                  <a:pt x="37496" y="83306"/>
                </a:lnTo>
                <a:lnTo>
                  <a:pt x="45768" y="82550"/>
                </a:lnTo>
                <a:lnTo>
                  <a:pt x="53656" y="80129"/>
                </a:lnTo>
                <a:lnTo>
                  <a:pt x="61142" y="75810"/>
                </a:lnTo>
                <a:lnTo>
                  <a:pt x="68207" y="69359"/>
                </a:lnTo>
                <a:lnTo>
                  <a:pt x="65089" y="67045"/>
                </a:lnTo>
                <a:lnTo>
                  <a:pt x="29370" y="67045"/>
                </a:lnTo>
                <a:lnTo>
                  <a:pt x="23402" y="63715"/>
                </a:lnTo>
                <a:lnTo>
                  <a:pt x="20575" y="59589"/>
                </a:lnTo>
                <a:lnTo>
                  <a:pt x="18585" y="56584"/>
                </a:lnTo>
                <a:lnTo>
                  <a:pt x="17601" y="52281"/>
                </a:lnTo>
                <a:lnTo>
                  <a:pt x="17266" y="47799"/>
                </a:lnTo>
                <a:lnTo>
                  <a:pt x="68689" y="47768"/>
                </a:lnTo>
                <a:lnTo>
                  <a:pt x="68829" y="39436"/>
                </a:lnTo>
                <a:lnTo>
                  <a:pt x="68549" y="31381"/>
                </a:lnTo>
                <a:lnTo>
                  <a:pt x="17706" y="31381"/>
                </a:lnTo>
                <a:lnTo>
                  <a:pt x="19534" y="22086"/>
                </a:lnTo>
                <a:lnTo>
                  <a:pt x="24836" y="16439"/>
                </a:lnTo>
                <a:lnTo>
                  <a:pt x="64540" y="16439"/>
                </a:lnTo>
                <a:lnTo>
                  <a:pt x="63715" y="14585"/>
                </a:lnTo>
                <a:lnTo>
                  <a:pt x="58361" y="8251"/>
                </a:lnTo>
                <a:lnTo>
                  <a:pt x="51857" y="3688"/>
                </a:lnTo>
                <a:lnTo>
                  <a:pt x="44355" y="927"/>
                </a:lnTo>
                <a:lnTo>
                  <a:pt x="36009" y="0"/>
                </a:lnTo>
                <a:close/>
              </a:path>
              <a:path extrusionOk="0" h="83820" w="69214">
                <a:moveTo>
                  <a:pt x="54595" y="59254"/>
                </a:moveTo>
                <a:lnTo>
                  <a:pt x="49286" y="65055"/>
                </a:lnTo>
                <a:lnTo>
                  <a:pt x="43977" y="67045"/>
                </a:lnTo>
                <a:lnTo>
                  <a:pt x="65089" y="67045"/>
                </a:lnTo>
                <a:lnTo>
                  <a:pt x="54595" y="59254"/>
                </a:lnTo>
                <a:close/>
              </a:path>
              <a:path extrusionOk="0" h="83820" w="69214">
                <a:moveTo>
                  <a:pt x="64540" y="16439"/>
                </a:moveTo>
                <a:lnTo>
                  <a:pt x="41935" y="16439"/>
                </a:lnTo>
                <a:lnTo>
                  <a:pt x="46071" y="18585"/>
                </a:lnTo>
                <a:lnTo>
                  <a:pt x="49401" y="23402"/>
                </a:lnTo>
                <a:lnTo>
                  <a:pt x="50616" y="25915"/>
                </a:lnTo>
                <a:lnTo>
                  <a:pt x="51286" y="28616"/>
                </a:lnTo>
                <a:lnTo>
                  <a:pt x="51432" y="31381"/>
                </a:lnTo>
                <a:lnTo>
                  <a:pt x="68549" y="31381"/>
                </a:lnTo>
                <a:lnTo>
                  <a:pt x="68522" y="30623"/>
                </a:lnTo>
                <a:lnTo>
                  <a:pt x="67056" y="22086"/>
                </a:lnTo>
                <a:lnTo>
                  <a:pt x="64540" y="16439"/>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47" name="Google Shape;947;p111"/>
          <p:cNvSpPr/>
          <p:nvPr/>
        </p:nvSpPr>
        <p:spPr>
          <a:xfrm>
            <a:off x="947794" y="4844134"/>
            <a:ext cx="31492" cy="38716"/>
          </a:xfrm>
          <a:custGeom>
            <a:rect b="b" l="l" r="r" t="t"/>
            <a:pathLst>
              <a:path extrusionOk="0" h="85090" w="69214">
                <a:moveTo>
                  <a:pt x="37496" y="0"/>
                </a:moveTo>
                <a:lnTo>
                  <a:pt x="21698" y="3180"/>
                </a:lnTo>
                <a:lnTo>
                  <a:pt x="9913" y="12008"/>
                </a:lnTo>
                <a:lnTo>
                  <a:pt x="2545" y="25413"/>
                </a:lnTo>
                <a:lnTo>
                  <a:pt x="0" y="42323"/>
                </a:lnTo>
                <a:lnTo>
                  <a:pt x="2545" y="59202"/>
                </a:lnTo>
                <a:lnTo>
                  <a:pt x="9913" y="72550"/>
                </a:lnTo>
                <a:lnTo>
                  <a:pt x="21698" y="81323"/>
                </a:lnTo>
                <a:lnTo>
                  <a:pt x="37496" y="84479"/>
                </a:lnTo>
                <a:lnTo>
                  <a:pt x="45589" y="83716"/>
                </a:lnTo>
                <a:lnTo>
                  <a:pt x="52968" y="81254"/>
                </a:lnTo>
                <a:lnTo>
                  <a:pt x="60412" y="76427"/>
                </a:lnTo>
                <a:lnTo>
                  <a:pt x="68699" y="68647"/>
                </a:lnTo>
                <a:lnTo>
                  <a:pt x="30522" y="68542"/>
                </a:lnTo>
                <a:lnTo>
                  <a:pt x="25224" y="66050"/>
                </a:lnTo>
                <a:lnTo>
                  <a:pt x="21737" y="61076"/>
                </a:lnTo>
                <a:lnTo>
                  <a:pt x="18742" y="57097"/>
                </a:lnTo>
                <a:lnTo>
                  <a:pt x="17423" y="51579"/>
                </a:lnTo>
                <a:lnTo>
                  <a:pt x="17423" y="33056"/>
                </a:lnTo>
                <a:lnTo>
                  <a:pt x="18742" y="27391"/>
                </a:lnTo>
                <a:lnTo>
                  <a:pt x="21737" y="23423"/>
                </a:lnTo>
                <a:lnTo>
                  <a:pt x="25224" y="18596"/>
                </a:lnTo>
                <a:lnTo>
                  <a:pt x="30522" y="15936"/>
                </a:lnTo>
                <a:lnTo>
                  <a:pt x="68699" y="15936"/>
                </a:lnTo>
                <a:lnTo>
                  <a:pt x="60425" y="8057"/>
                </a:lnTo>
                <a:lnTo>
                  <a:pt x="52980" y="3177"/>
                </a:lnTo>
                <a:lnTo>
                  <a:pt x="45593" y="693"/>
                </a:lnTo>
                <a:lnTo>
                  <a:pt x="37496" y="0"/>
                </a:lnTo>
                <a:close/>
              </a:path>
              <a:path extrusionOk="0" h="85090" w="69214">
                <a:moveTo>
                  <a:pt x="56249" y="57705"/>
                </a:moveTo>
                <a:lnTo>
                  <a:pt x="47286" y="67202"/>
                </a:lnTo>
                <a:lnTo>
                  <a:pt x="43632" y="68542"/>
                </a:lnTo>
                <a:lnTo>
                  <a:pt x="68580" y="68542"/>
                </a:lnTo>
                <a:lnTo>
                  <a:pt x="56249" y="57705"/>
                </a:lnTo>
                <a:close/>
              </a:path>
              <a:path extrusionOk="0" h="85090" w="69214">
                <a:moveTo>
                  <a:pt x="68699" y="15936"/>
                </a:moveTo>
                <a:lnTo>
                  <a:pt x="43632" y="15936"/>
                </a:lnTo>
                <a:lnTo>
                  <a:pt x="47286" y="17266"/>
                </a:lnTo>
                <a:lnTo>
                  <a:pt x="56249" y="26899"/>
                </a:lnTo>
                <a:lnTo>
                  <a:pt x="68699" y="15936"/>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48" name="Google Shape;948;p111"/>
          <p:cNvSpPr/>
          <p:nvPr/>
        </p:nvSpPr>
        <p:spPr>
          <a:xfrm>
            <a:off x="983472" y="4834710"/>
            <a:ext cx="14157" cy="47384"/>
          </a:xfrm>
          <a:custGeom>
            <a:rect b="b" l="l" r="r" t="t"/>
            <a:pathLst>
              <a:path extrusionOk="0" h="104140" w="31114">
                <a:moveTo>
                  <a:pt x="16250" y="0"/>
                </a:moveTo>
                <a:lnTo>
                  <a:pt x="0" y="2774"/>
                </a:lnTo>
                <a:lnTo>
                  <a:pt x="40" y="87212"/>
                </a:lnTo>
                <a:lnTo>
                  <a:pt x="167" y="91117"/>
                </a:lnTo>
                <a:lnTo>
                  <a:pt x="2984" y="95588"/>
                </a:lnTo>
                <a:lnTo>
                  <a:pt x="6282" y="100907"/>
                </a:lnTo>
                <a:lnTo>
                  <a:pt x="12156" y="104070"/>
                </a:lnTo>
                <a:lnTo>
                  <a:pt x="18407" y="103892"/>
                </a:lnTo>
                <a:lnTo>
                  <a:pt x="28857" y="103892"/>
                </a:lnTo>
                <a:lnTo>
                  <a:pt x="28857" y="87212"/>
                </a:lnTo>
                <a:lnTo>
                  <a:pt x="17549" y="87212"/>
                </a:lnTo>
                <a:lnTo>
                  <a:pt x="16742" y="86719"/>
                </a:lnTo>
                <a:lnTo>
                  <a:pt x="16418" y="85924"/>
                </a:lnTo>
                <a:lnTo>
                  <a:pt x="16198" y="84740"/>
                </a:lnTo>
                <a:lnTo>
                  <a:pt x="16250" y="37182"/>
                </a:lnTo>
                <a:lnTo>
                  <a:pt x="30700" y="37182"/>
                </a:lnTo>
                <a:lnTo>
                  <a:pt x="30700" y="21915"/>
                </a:lnTo>
                <a:lnTo>
                  <a:pt x="16250" y="21915"/>
                </a:lnTo>
                <a:lnTo>
                  <a:pt x="16250" y="0"/>
                </a:lnTo>
                <a:close/>
              </a:path>
              <a:path extrusionOk="0" h="104140" w="31114">
                <a:moveTo>
                  <a:pt x="28857" y="87128"/>
                </a:moveTo>
                <a:lnTo>
                  <a:pt x="18407" y="87128"/>
                </a:lnTo>
                <a:lnTo>
                  <a:pt x="17549" y="87212"/>
                </a:lnTo>
                <a:lnTo>
                  <a:pt x="28857" y="87212"/>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49" name="Google Shape;949;p111"/>
          <p:cNvSpPr txBox="1"/>
          <p:nvPr/>
        </p:nvSpPr>
        <p:spPr>
          <a:xfrm>
            <a:off x="1053198" y="4794887"/>
            <a:ext cx="31500" cy="118800"/>
          </a:xfrm>
          <a:prstGeom prst="rect">
            <a:avLst/>
          </a:prstGeom>
          <a:noFill/>
          <a:ln>
            <a:noFill/>
          </a:ln>
        </p:spPr>
        <p:txBody>
          <a:bodyPr anchorCtr="0" anchor="t" bIns="0" lIns="0" spcFirstLastPara="1" rIns="0" wrap="square" tIns="8675">
            <a:noAutofit/>
          </a:bodyPr>
          <a:lstStyle/>
          <a:p>
            <a:pPr indent="0" lvl="0" marL="12700" marR="0" rtl="0" algn="l">
              <a:lnSpc>
                <a:spcPct val="100000"/>
              </a:lnSpc>
              <a:spcBef>
                <a:spcPts val="0"/>
              </a:spcBef>
              <a:spcAft>
                <a:spcPts val="0"/>
              </a:spcAft>
              <a:buNone/>
            </a:pPr>
            <a:r>
              <a:rPr lang="en" sz="700">
                <a:solidFill>
                  <a:srgbClr val="3F4041"/>
                </a:solidFill>
                <a:latin typeface="Arial"/>
                <a:ea typeface="Arial"/>
                <a:cs typeface="Arial"/>
                <a:sym typeface="Arial"/>
              </a:rPr>
              <a:t>|</a:t>
            </a:r>
            <a:endParaRPr sz="700">
              <a:latin typeface="Arial"/>
              <a:ea typeface="Arial"/>
              <a:cs typeface="Arial"/>
              <a:sym typeface="Arial"/>
            </a:endParaRPr>
          </a:p>
        </p:txBody>
      </p:sp>
      <p:sp>
        <p:nvSpPr>
          <p:cNvPr id="950" name="Google Shape;950;p111"/>
          <p:cNvSpPr txBox="1"/>
          <p:nvPr/>
        </p:nvSpPr>
        <p:spPr>
          <a:xfrm>
            <a:off x="1621212" y="4794887"/>
            <a:ext cx="31500" cy="118800"/>
          </a:xfrm>
          <a:prstGeom prst="rect">
            <a:avLst/>
          </a:prstGeom>
          <a:noFill/>
          <a:ln>
            <a:noFill/>
          </a:ln>
        </p:spPr>
        <p:txBody>
          <a:bodyPr anchorCtr="0" anchor="t" bIns="0" lIns="0" spcFirstLastPara="1" rIns="0" wrap="square" tIns="8675">
            <a:noAutofit/>
          </a:bodyPr>
          <a:lstStyle/>
          <a:p>
            <a:pPr indent="0" lvl="0" marL="12700" marR="0" rtl="0" algn="l">
              <a:lnSpc>
                <a:spcPct val="100000"/>
              </a:lnSpc>
              <a:spcBef>
                <a:spcPts val="0"/>
              </a:spcBef>
              <a:spcAft>
                <a:spcPts val="0"/>
              </a:spcAft>
              <a:buNone/>
            </a:pPr>
            <a:r>
              <a:rPr lang="en" sz="700">
                <a:solidFill>
                  <a:srgbClr val="3F4041"/>
                </a:solidFill>
                <a:latin typeface="Arial"/>
                <a:ea typeface="Arial"/>
                <a:cs typeface="Arial"/>
                <a:sym typeface="Arial"/>
              </a:rPr>
              <a:t>|</a:t>
            </a:r>
            <a:endParaRPr sz="700">
              <a:latin typeface="Arial"/>
              <a:ea typeface="Arial"/>
              <a:cs typeface="Arial"/>
              <a:sym typeface="Arial"/>
            </a:endParaRPr>
          </a:p>
        </p:txBody>
      </p:sp>
      <p:sp>
        <p:nvSpPr>
          <p:cNvPr id="951" name="Google Shape;951;p111"/>
          <p:cNvSpPr txBox="1"/>
          <p:nvPr/>
        </p:nvSpPr>
        <p:spPr>
          <a:xfrm>
            <a:off x="1702565" y="4813235"/>
            <a:ext cx="815700" cy="84600"/>
          </a:xfrm>
          <a:prstGeom prst="rect">
            <a:avLst/>
          </a:prstGeom>
          <a:noFill/>
          <a:ln>
            <a:noFill/>
          </a:ln>
        </p:spPr>
        <p:txBody>
          <a:bodyPr anchorCtr="0" anchor="t" bIns="0" lIns="0" spcFirstLastPara="1" rIns="0" wrap="square" tIns="9225">
            <a:noAutofit/>
          </a:bodyPr>
          <a:lstStyle/>
          <a:p>
            <a:pPr indent="0" lvl="0" marL="12700" rtl="0" algn="l">
              <a:lnSpc>
                <a:spcPct val="100000"/>
              </a:lnSpc>
              <a:spcBef>
                <a:spcPts val="0"/>
              </a:spcBef>
              <a:spcAft>
                <a:spcPts val="0"/>
              </a:spcAft>
              <a:buNone/>
            </a:pPr>
            <a:r>
              <a:rPr lang="en" sz="500">
                <a:solidFill>
                  <a:srgbClr val="3F4041"/>
                </a:solidFill>
                <a:latin typeface="Open Sans Light"/>
                <a:ea typeface="Open Sans Light"/>
                <a:cs typeface="Open Sans Light"/>
                <a:sym typeface="Open Sans Light"/>
              </a:rPr>
              <a:t>Proprietary &amp; Confidential</a:t>
            </a:r>
            <a:endParaRPr sz="600">
              <a:latin typeface="Open Sans Light"/>
              <a:ea typeface="Open Sans Light"/>
              <a:cs typeface="Open Sans Light"/>
              <a:sym typeface="Open Sans Light"/>
            </a:endParaRPr>
          </a:p>
        </p:txBody>
      </p:sp>
      <p:sp>
        <p:nvSpPr>
          <p:cNvPr id="952" name="Google Shape;952;p111"/>
          <p:cNvSpPr txBox="1"/>
          <p:nvPr>
            <p:ph idx="1" type="subTitle"/>
          </p:nvPr>
        </p:nvSpPr>
        <p:spPr>
          <a:xfrm>
            <a:off x="1865549" y="66313"/>
            <a:ext cx="5412900" cy="157800"/>
          </a:xfrm>
          <a:prstGeom prst="rect">
            <a:avLst/>
          </a:prstGeom>
        </p:spPr>
        <p:txBody>
          <a:bodyPr anchorCtr="0" anchor="t" bIns="0" lIns="0" spcFirstLastPara="1" rIns="0" wrap="square" tIns="0">
            <a:noAutofit/>
          </a:bodyPr>
          <a:lstStyle>
            <a:lvl1pPr lvl="0" rtl="0" algn="ctr">
              <a:spcBef>
                <a:spcPts val="0"/>
              </a:spcBef>
              <a:spcAft>
                <a:spcPts val="0"/>
              </a:spcAft>
              <a:buNone/>
              <a:defRPr sz="900">
                <a:solidFill>
                  <a:srgbClr val="000000"/>
                </a:solidFill>
                <a:latin typeface="Open Sans ExtraBold"/>
                <a:ea typeface="Open Sans ExtraBold"/>
                <a:cs typeface="Open Sans ExtraBold"/>
                <a:sym typeface="Open Sans ExtraBold"/>
              </a:defRPr>
            </a:lvl1pPr>
            <a:lvl2pPr lvl="1"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2pPr>
            <a:lvl3pPr lvl="2"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3pPr>
            <a:lvl4pPr lvl="3"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4pPr>
            <a:lvl5pPr lvl="4"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5pPr>
            <a:lvl6pPr lvl="5"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6pPr>
            <a:lvl7pPr lvl="6"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7pPr>
            <a:lvl8pPr lvl="7"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8pPr>
            <a:lvl9pPr lvl="8" rtl="0" algn="ctr">
              <a:spcBef>
                <a:spcPts val="1000"/>
              </a:spcBef>
              <a:spcAft>
                <a:spcPts val="1000"/>
              </a:spcAft>
              <a:buNone/>
              <a:defRPr sz="900">
                <a:solidFill>
                  <a:srgbClr val="000000"/>
                </a:solidFill>
                <a:latin typeface="Open Sans ExtraBold"/>
                <a:ea typeface="Open Sans ExtraBold"/>
                <a:cs typeface="Open Sans ExtraBold"/>
                <a:sym typeface="Open Sans ExtraBold"/>
              </a:defRPr>
            </a:lvl9pPr>
          </a:lstStyle>
          <a:p/>
        </p:txBody>
      </p:sp>
      <p:sp>
        <p:nvSpPr>
          <p:cNvPr id="953" name="Google Shape;953;p111"/>
          <p:cNvSpPr txBox="1"/>
          <p:nvPr>
            <p:ph idx="2" type="subTitle"/>
          </p:nvPr>
        </p:nvSpPr>
        <p:spPr>
          <a:xfrm>
            <a:off x="111029" y="264750"/>
            <a:ext cx="8921700" cy="561900"/>
          </a:xfrm>
          <a:prstGeom prst="rect">
            <a:avLst/>
          </a:prstGeom>
        </p:spPr>
        <p:txBody>
          <a:bodyPr anchorCtr="0" anchor="t" bIns="0" lIns="0" spcFirstLastPara="1" rIns="0" wrap="square" tIns="0">
            <a:noAutofit/>
          </a:bodyPr>
          <a:lstStyle>
            <a:lvl1pPr lvl="0" rtl="0" algn="ctr">
              <a:spcBef>
                <a:spcPts val="0"/>
              </a:spcBef>
              <a:spcAft>
                <a:spcPts val="0"/>
              </a:spcAft>
              <a:buNone/>
              <a:defRPr sz="3400">
                <a:solidFill>
                  <a:srgbClr val="000000"/>
                </a:solidFill>
                <a:latin typeface="Open Sans Light"/>
                <a:ea typeface="Open Sans Light"/>
                <a:cs typeface="Open Sans Light"/>
                <a:sym typeface="Open Sans Light"/>
              </a:defRPr>
            </a:lvl1pPr>
            <a:lvl2pPr lvl="1" rtl="0" algn="ctr">
              <a:spcBef>
                <a:spcPts val="1000"/>
              </a:spcBef>
              <a:spcAft>
                <a:spcPts val="0"/>
              </a:spcAft>
              <a:buNone/>
              <a:defRPr sz="3400">
                <a:solidFill>
                  <a:srgbClr val="000000"/>
                </a:solidFill>
                <a:latin typeface="Open Sans Light"/>
                <a:ea typeface="Open Sans Light"/>
                <a:cs typeface="Open Sans Light"/>
                <a:sym typeface="Open Sans Light"/>
              </a:defRPr>
            </a:lvl2pPr>
            <a:lvl3pPr lvl="2" rtl="0" algn="ctr">
              <a:spcBef>
                <a:spcPts val="1000"/>
              </a:spcBef>
              <a:spcAft>
                <a:spcPts val="0"/>
              </a:spcAft>
              <a:buNone/>
              <a:defRPr sz="3400">
                <a:solidFill>
                  <a:srgbClr val="000000"/>
                </a:solidFill>
                <a:latin typeface="Open Sans Light"/>
                <a:ea typeface="Open Sans Light"/>
                <a:cs typeface="Open Sans Light"/>
                <a:sym typeface="Open Sans Light"/>
              </a:defRPr>
            </a:lvl3pPr>
            <a:lvl4pPr lvl="3" rtl="0" algn="ctr">
              <a:spcBef>
                <a:spcPts val="1000"/>
              </a:spcBef>
              <a:spcAft>
                <a:spcPts val="0"/>
              </a:spcAft>
              <a:buNone/>
              <a:defRPr sz="3400">
                <a:solidFill>
                  <a:srgbClr val="000000"/>
                </a:solidFill>
                <a:latin typeface="Open Sans Light"/>
                <a:ea typeface="Open Sans Light"/>
                <a:cs typeface="Open Sans Light"/>
                <a:sym typeface="Open Sans Light"/>
              </a:defRPr>
            </a:lvl4pPr>
            <a:lvl5pPr lvl="4" rtl="0" algn="ctr">
              <a:spcBef>
                <a:spcPts val="1000"/>
              </a:spcBef>
              <a:spcAft>
                <a:spcPts val="0"/>
              </a:spcAft>
              <a:buNone/>
              <a:defRPr sz="3400">
                <a:solidFill>
                  <a:srgbClr val="000000"/>
                </a:solidFill>
                <a:latin typeface="Open Sans Light"/>
                <a:ea typeface="Open Sans Light"/>
                <a:cs typeface="Open Sans Light"/>
                <a:sym typeface="Open Sans Light"/>
              </a:defRPr>
            </a:lvl5pPr>
            <a:lvl6pPr lvl="5" rtl="0" algn="ctr">
              <a:spcBef>
                <a:spcPts val="1000"/>
              </a:spcBef>
              <a:spcAft>
                <a:spcPts val="0"/>
              </a:spcAft>
              <a:buNone/>
              <a:defRPr sz="3400">
                <a:solidFill>
                  <a:srgbClr val="000000"/>
                </a:solidFill>
                <a:latin typeface="Open Sans Light"/>
                <a:ea typeface="Open Sans Light"/>
                <a:cs typeface="Open Sans Light"/>
                <a:sym typeface="Open Sans Light"/>
              </a:defRPr>
            </a:lvl6pPr>
            <a:lvl7pPr lvl="6" rtl="0" algn="ctr">
              <a:spcBef>
                <a:spcPts val="1000"/>
              </a:spcBef>
              <a:spcAft>
                <a:spcPts val="0"/>
              </a:spcAft>
              <a:buNone/>
              <a:defRPr sz="3400">
                <a:solidFill>
                  <a:srgbClr val="000000"/>
                </a:solidFill>
                <a:latin typeface="Open Sans Light"/>
                <a:ea typeface="Open Sans Light"/>
                <a:cs typeface="Open Sans Light"/>
                <a:sym typeface="Open Sans Light"/>
              </a:defRPr>
            </a:lvl7pPr>
            <a:lvl8pPr lvl="7" rtl="0" algn="ctr">
              <a:spcBef>
                <a:spcPts val="1000"/>
              </a:spcBef>
              <a:spcAft>
                <a:spcPts val="0"/>
              </a:spcAft>
              <a:buNone/>
              <a:defRPr sz="3400">
                <a:solidFill>
                  <a:srgbClr val="000000"/>
                </a:solidFill>
                <a:latin typeface="Open Sans Light"/>
                <a:ea typeface="Open Sans Light"/>
                <a:cs typeface="Open Sans Light"/>
                <a:sym typeface="Open Sans Light"/>
              </a:defRPr>
            </a:lvl8pPr>
            <a:lvl9pPr lvl="8" rtl="0" algn="ctr">
              <a:spcBef>
                <a:spcPts val="1000"/>
              </a:spcBef>
              <a:spcAft>
                <a:spcPts val="1000"/>
              </a:spcAft>
              <a:buNone/>
              <a:defRPr sz="3400">
                <a:solidFill>
                  <a:srgbClr val="000000"/>
                </a:solidFill>
                <a:latin typeface="Open Sans Light"/>
                <a:ea typeface="Open Sans Light"/>
                <a:cs typeface="Open Sans Light"/>
                <a:sym typeface="Open Sans Light"/>
              </a:defRPr>
            </a:lvl9pPr>
          </a:lstStyle>
          <a:p/>
        </p:txBody>
      </p:sp>
      <p:sp>
        <p:nvSpPr>
          <p:cNvPr id="954" name="Google Shape;954;p111"/>
          <p:cNvSpPr txBox="1"/>
          <p:nvPr>
            <p:ph idx="12" type="sldNum"/>
          </p:nvPr>
        </p:nvSpPr>
        <p:spPr>
          <a:xfrm>
            <a:off x="8447168" y="4774827"/>
            <a:ext cx="339000" cy="107700"/>
          </a:xfrm>
          <a:prstGeom prst="rect">
            <a:avLst/>
          </a:prstGeom>
        </p:spPr>
        <p:txBody>
          <a:bodyPr anchorCtr="0" anchor="ctr" bIns="0" lIns="0" spcFirstLastPara="1" rIns="0" wrap="square" tIns="0">
            <a:spAutoFit/>
          </a:bodyPr>
          <a:lstStyle>
            <a:lvl1pPr lvl="0" rtl="0">
              <a:buNone/>
              <a:defRPr>
                <a:latin typeface="Open Sans"/>
                <a:ea typeface="Open Sans"/>
                <a:cs typeface="Open Sans"/>
                <a:sym typeface="Open Sans"/>
              </a:defRPr>
            </a:lvl1pPr>
            <a:lvl2pPr lvl="1" rtl="0">
              <a:buNone/>
              <a:defRPr>
                <a:latin typeface="Open Sans"/>
                <a:ea typeface="Open Sans"/>
                <a:cs typeface="Open Sans"/>
                <a:sym typeface="Open Sans"/>
              </a:defRPr>
            </a:lvl2pPr>
            <a:lvl3pPr lvl="2" rtl="0">
              <a:buNone/>
              <a:defRPr>
                <a:latin typeface="Open Sans"/>
                <a:ea typeface="Open Sans"/>
                <a:cs typeface="Open Sans"/>
                <a:sym typeface="Open Sans"/>
              </a:defRPr>
            </a:lvl3pPr>
            <a:lvl4pPr lvl="3" rtl="0">
              <a:buNone/>
              <a:defRPr>
                <a:latin typeface="Open Sans"/>
                <a:ea typeface="Open Sans"/>
                <a:cs typeface="Open Sans"/>
                <a:sym typeface="Open Sans"/>
              </a:defRPr>
            </a:lvl4pPr>
            <a:lvl5pPr lvl="4" rtl="0">
              <a:buNone/>
              <a:defRPr>
                <a:latin typeface="Open Sans"/>
                <a:ea typeface="Open Sans"/>
                <a:cs typeface="Open Sans"/>
                <a:sym typeface="Open Sans"/>
              </a:defRPr>
            </a:lvl5pPr>
            <a:lvl6pPr lvl="5" rtl="0">
              <a:buNone/>
              <a:defRPr>
                <a:latin typeface="Open Sans"/>
                <a:ea typeface="Open Sans"/>
                <a:cs typeface="Open Sans"/>
                <a:sym typeface="Open Sans"/>
              </a:defRPr>
            </a:lvl6pPr>
            <a:lvl7pPr lvl="6" rtl="0">
              <a:buNone/>
              <a:defRPr>
                <a:latin typeface="Open Sans"/>
                <a:ea typeface="Open Sans"/>
                <a:cs typeface="Open Sans"/>
                <a:sym typeface="Open Sans"/>
              </a:defRPr>
            </a:lvl7pPr>
            <a:lvl8pPr lvl="7" rtl="0">
              <a:buNone/>
              <a:defRPr>
                <a:latin typeface="Open Sans"/>
                <a:ea typeface="Open Sans"/>
                <a:cs typeface="Open Sans"/>
                <a:sym typeface="Open Sans"/>
              </a:defRPr>
            </a:lvl8pPr>
            <a:lvl9pPr lvl="8" rtl="0">
              <a:buNone/>
              <a:defRPr>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
              <a:t>‹#›</a:t>
            </a:fld>
            <a:endParaRPr sz="600">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Light)" type="twoColTx">
  <p:cSld name="TITLE_AND_TWO_COLUMNS">
    <p:spTree>
      <p:nvGrpSpPr>
        <p:cNvPr id="76" name="Shape 76"/>
        <p:cNvGrpSpPr/>
        <p:nvPr/>
      </p:nvGrpSpPr>
      <p:grpSpPr>
        <a:xfrm>
          <a:off x="0" y="0"/>
          <a:ext cx="0" cy="0"/>
          <a:chOff x="0" y="0"/>
          <a:chExt cx="0" cy="0"/>
        </a:xfrm>
      </p:grpSpPr>
      <p:pic>
        <p:nvPicPr>
          <p:cNvPr id="77" name="Google Shape;77;p12"/>
          <p:cNvPicPr preferRelativeResize="0"/>
          <p:nvPr/>
        </p:nvPicPr>
        <p:blipFill>
          <a:blip r:embed="rId2">
            <a:alphaModFix/>
          </a:blip>
          <a:stretch>
            <a:fillRect/>
          </a:stretch>
        </p:blipFill>
        <p:spPr>
          <a:xfrm>
            <a:off x="8080600" y="4834312"/>
            <a:ext cx="606197" cy="148075"/>
          </a:xfrm>
          <a:prstGeom prst="rect">
            <a:avLst/>
          </a:prstGeom>
          <a:noFill/>
          <a:ln>
            <a:noFill/>
          </a:ln>
        </p:spPr>
      </p:pic>
      <p:grpSp>
        <p:nvGrpSpPr>
          <p:cNvPr id="78" name="Google Shape;78;p12"/>
          <p:cNvGrpSpPr/>
          <p:nvPr/>
        </p:nvGrpSpPr>
        <p:grpSpPr>
          <a:xfrm>
            <a:off x="4822703" y="31"/>
            <a:ext cx="4321568" cy="5143648"/>
            <a:chOff x="3991150" y="848375"/>
            <a:chExt cx="3376225" cy="4018475"/>
          </a:xfrm>
        </p:grpSpPr>
        <p:sp>
          <p:nvSpPr>
            <p:cNvPr id="79" name="Google Shape;79;p12"/>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2"/>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2"/>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2" name="Google Shape;82;p1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3" name="Google Shape;83;p1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84" name="Google Shape;84;p12"/>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85" name="Google Shape;85;p12"/>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86" name="Google Shape;86;p1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_1_1_1_1_1_1_1">
    <p:bg>
      <p:bgPr>
        <a:solidFill>
          <a:srgbClr val="FFFFFF"/>
        </a:solidFill>
      </p:bgPr>
    </p:bg>
    <p:spTree>
      <p:nvGrpSpPr>
        <p:cNvPr id="955" name="Shape 955"/>
        <p:cNvGrpSpPr/>
        <p:nvPr/>
      </p:nvGrpSpPr>
      <p:grpSpPr>
        <a:xfrm>
          <a:off x="0" y="0"/>
          <a:ext cx="0" cy="0"/>
          <a:chOff x="0" y="0"/>
          <a:chExt cx="0" cy="0"/>
        </a:xfrm>
      </p:grpSpPr>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1x1">
  <p:cSld name="Layout 1x1">
    <p:spTree>
      <p:nvGrpSpPr>
        <p:cNvPr id="956" name="Shape 956"/>
        <p:cNvGrpSpPr/>
        <p:nvPr/>
      </p:nvGrpSpPr>
      <p:grpSpPr>
        <a:xfrm>
          <a:off x="0" y="0"/>
          <a:ext cx="0" cy="0"/>
          <a:chOff x="0" y="0"/>
          <a:chExt cx="0" cy="0"/>
        </a:xfrm>
      </p:grpSpPr>
      <p:sp>
        <p:nvSpPr>
          <p:cNvPr id="957" name="Google Shape;957;p113"/>
          <p:cNvSpPr txBox="1"/>
          <p:nvPr>
            <p:ph idx="12" type="sldNum"/>
          </p:nvPr>
        </p:nvSpPr>
        <p:spPr>
          <a:xfrm>
            <a:off x="8388350" y="4857750"/>
            <a:ext cx="755700" cy="107700"/>
          </a:xfrm>
          <a:prstGeom prst="rect">
            <a:avLst/>
          </a:prstGeom>
          <a:noFill/>
          <a:ln>
            <a:noFill/>
          </a:ln>
        </p:spPr>
        <p:txBody>
          <a:bodyPr anchorCtr="0" anchor="ctr" bIns="0" lIns="0" spcFirstLastPara="1" rIns="0" wrap="square" tIns="0">
            <a:spAutoFit/>
          </a:bodyPr>
          <a:lstStyle>
            <a:lvl1pPr indent="0" lvl="0" marL="0" marR="0" rtl="0" algn="ctr">
              <a:spcBef>
                <a:spcPts val="0"/>
              </a:spcBef>
              <a:buNone/>
              <a:defRPr sz="700">
                <a:solidFill>
                  <a:srgbClr val="C4C5C5"/>
                </a:solidFill>
                <a:latin typeface="Arial"/>
                <a:ea typeface="Arial"/>
                <a:cs typeface="Arial"/>
                <a:sym typeface="Arial"/>
              </a:defRPr>
            </a:lvl1pPr>
            <a:lvl2pPr indent="0" lvl="1" marL="0" marR="0" rtl="0" algn="ctr">
              <a:spcBef>
                <a:spcPts val="0"/>
              </a:spcBef>
              <a:buNone/>
              <a:defRPr sz="700">
                <a:solidFill>
                  <a:srgbClr val="C4C5C5"/>
                </a:solidFill>
                <a:latin typeface="Arial"/>
                <a:ea typeface="Arial"/>
                <a:cs typeface="Arial"/>
                <a:sym typeface="Arial"/>
              </a:defRPr>
            </a:lvl2pPr>
            <a:lvl3pPr indent="0" lvl="2" marL="0" marR="0" rtl="0" algn="ctr">
              <a:spcBef>
                <a:spcPts val="0"/>
              </a:spcBef>
              <a:buNone/>
              <a:defRPr sz="700">
                <a:solidFill>
                  <a:srgbClr val="C4C5C5"/>
                </a:solidFill>
                <a:latin typeface="Arial"/>
                <a:ea typeface="Arial"/>
                <a:cs typeface="Arial"/>
                <a:sym typeface="Arial"/>
              </a:defRPr>
            </a:lvl3pPr>
            <a:lvl4pPr indent="0" lvl="3" marL="0" marR="0" rtl="0" algn="ctr">
              <a:spcBef>
                <a:spcPts val="0"/>
              </a:spcBef>
              <a:buNone/>
              <a:defRPr sz="700">
                <a:solidFill>
                  <a:srgbClr val="C4C5C5"/>
                </a:solidFill>
                <a:latin typeface="Arial"/>
                <a:ea typeface="Arial"/>
                <a:cs typeface="Arial"/>
                <a:sym typeface="Arial"/>
              </a:defRPr>
            </a:lvl4pPr>
            <a:lvl5pPr indent="0" lvl="4" marL="0" marR="0" rtl="0" algn="ctr">
              <a:spcBef>
                <a:spcPts val="0"/>
              </a:spcBef>
              <a:buNone/>
              <a:defRPr sz="700">
                <a:solidFill>
                  <a:srgbClr val="C4C5C5"/>
                </a:solidFill>
                <a:latin typeface="Arial"/>
                <a:ea typeface="Arial"/>
                <a:cs typeface="Arial"/>
                <a:sym typeface="Arial"/>
              </a:defRPr>
            </a:lvl5pPr>
            <a:lvl6pPr indent="0" lvl="5" marL="0" marR="0" rtl="0" algn="ctr">
              <a:spcBef>
                <a:spcPts val="0"/>
              </a:spcBef>
              <a:buNone/>
              <a:defRPr sz="700">
                <a:solidFill>
                  <a:srgbClr val="C4C5C5"/>
                </a:solidFill>
                <a:latin typeface="Arial"/>
                <a:ea typeface="Arial"/>
                <a:cs typeface="Arial"/>
                <a:sym typeface="Arial"/>
              </a:defRPr>
            </a:lvl6pPr>
            <a:lvl7pPr indent="0" lvl="6" marL="0" marR="0" rtl="0" algn="ctr">
              <a:spcBef>
                <a:spcPts val="0"/>
              </a:spcBef>
              <a:buNone/>
              <a:defRPr sz="700">
                <a:solidFill>
                  <a:srgbClr val="C4C5C5"/>
                </a:solidFill>
                <a:latin typeface="Arial"/>
                <a:ea typeface="Arial"/>
                <a:cs typeface="Arial"/>
                <a:sym typeface="Arial"/>
              </a:defRPr>
            </a:lvl7pPr>
            <a:lvl8pPr indent="0" lvl="7" marL="0" marR="0" rtl="0" algn="ctr">
              <a:spcBef>
                <a:spcPts val="0"/>
              </a:spcBef>
              <a:buNone/>
              <a:defRPr sz="700">
                <a:solidFill>
                  <a:srgbClr val="C4C5C5"/>
                </a:solidFill>
                <a:latin typeface="Arial"/>
                <a:ea typeface="Arial"/>
                <a:cs typeface="Arial"/>
                <a:sym typeface="Arial"/>
              </a:defRPr>
            </a:lvl8pPr>
            <a:lvl9pPr indent="0" lvl="8" marL="0" marR="0" rtl="0" algn="ctr">
              <a:spcBef>
                <a:spcPts val="0"/>
              </a:spcBef>
              <a:buNone/>
              <a:defRPr sz="700">
                <a:solidFill>
                  <a:srgbClr val="C4C5C5"/>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958" name="Google Shape;958;p113"/>
          <p:cNvSpPr txBox="1"/>
          <p:nvPr>
            <p:ph idx="1" type="body"/>
          </p:nvPr>
        </p:nvSpPr>
        <p:spPr>
          <a:xfrm>
            <a:off x="0" y="839607"/>
            <a:ext cx="9144000" cy="40182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900"/>
              </a:spcBef>
              <a:spcAft>
                <a:spcPts val="0"/>
              </a:spcAft>
              <a:buClr>
                <a:srgbClr val="2F9DE4"/>
              </a:buClr>
              <a:buSzPts val="1700"/>
              <a:buFont typeface="Arial"/>
              <a:buNone/>
              <a:defRPr b="0" i="0" sz="1700" u="none" cap="none" strike="noStrike">
                <a:solidFill>
                  <a:srgbClr val="2F9DE4"/>
                </a:solidFill>
                <a:latin typeface="Arial"/>
                <a:ea typeface="Arial"/>
                <a:cs typeface="Arial"/>
                <a:sym typeface="Arial"/>
              </a:defRPr>
            </a:lvl1pPr>
            <a:lvl2pPr indent="-228600" lvl="1" marL="914400" marR="0" rtl="0" algn="l">
              <a:lnSpc>
                <a:spcPct val="110000"/>
              </a:lnSpc>
              <a:spcBef>
                <a:spcPts val="600"/>
              </a:spcBef>
              <a:spcAft>
                <a:spcPts val="0"/>
              </a:spcAft>
              <a:buClr>
                <a:schemeClr val="dk2"/>
              </a:buClr>
              <a:buSzPts val="1100"/>
              <a:buFont typeface="Arial"/>
              <a:buNone/>
              <a:defRPr b="1" i="0" sz="1100" u="none" cap="none" strike="noStrike">
                <a:solidFill>
                  <a:schemeClr val="dk2"/>
                </a:solidFill>
                <a:latin typeface="Arial"/>
                <a:ea typeface="Arial"/>
                <a:cs typeface="Arial"/>
                <a:sym typeface="Arial"/>
              </a:defRPr>
            </a:lvl2pPr>
            <a:lvl3pPr indent="-228600" lvl="2" marL="1371600" marR="0" rtl="0" algn="l">
              <a:lnSpc>
                <a:spcPct val="110000"/>
              </a:lnSpc>
              <a:spcBef>
                <a:spcPts val="8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79400" lvl="3" marL="1828800" marR="0" rtl="0" algn="l">
              <a:lnSpc>
                <a:spcPct val="110000"/>
              </a:lnSpc>
              <a:spcBef>
                <a:spcPts val="600"/>
              </a:spcBef>
              <a:spcAft>
                <a:spcPts val="0"/>
              </a:spcAft>
              <a:buClr>
                <a:srgbClr val="CBCBCB"/>
              </a:buClr>
              <a:buSzPts val="800"/>
              <a:buFont typeface="Arial"/>
              <a:buChar char="•"/>
              <a:defRPr b="0" i="0" sz="1100" u="none" cap="none" strike="noStrike">
                <a:solidFill>
                  <a:schemeClr val="dk1"/>
                </a:solidFill>
                <a:latin typeface="Arial"/>
                <a:ea typeface="Arial"/>
                <a:cs typeface="Arial"/>
                <a:sym typeface="Arial"/>
              </a:defRPr>
            </a:lvl4pPr>
            <a:lvl5pPr indent="-228600" lvl="4" marL="2286000" marR="0" rtl="0" algn="l">
              <a:lnSpc>
                <a:spcPct val="100000"/>
              </a:lnSpc>
              <a:spcBef>
                <a:spcPts val="600"/>
              </a:spcBef>
              <a:spcAft>
                <a:spcPts val="0"/>
              </a:spcAft>
              <a:buClr>
                <a:srgbClr val="96989A"/>
              </a:buClr>
              <a:buSzPts val="900"/>
              <a:buFont typeface="Arial"/>
              <a:buNone/>
              <a:defRPr b="1" i="0" sz="900" u="none" cap="none" strike="noStrike">
                <a:solidFill>
                  <a:srgbClr val="96989A"/>
                </a:solidFill>
                <a:latin typeface="Arial"/>
                <a:ea typeface="Arial"/>
                <a:cs typeface="Arial"/>
                <a:sym typeface="Arial"/>
              </a:defRPr>
            </a:lvl5pPr>
            <a:lvl6pPr indent="-273050" lvl="5" marL="2743200" marR="0" rtl="0" algn="l">
              <a:lnSpc>
                <a:spcPct val="110000"/>
              </a:lnSpc>
              <a:spcBef>
                <a:spcPts val="500"/>
              </a:spcBef>
              <a:spcAft>
                <a:spcPts val="0"/>
              </a:spcAft>
              <a:buClr>
                <a:srgbClr val="CBCBCB"/>
              </a:buClr>
              <a:buSzPts val="700"/>
              <a:buFont typeface="Arial"/>
              <a:buChar char="•"/>
              <a:defRPr b="0" i="0" sz="900" u="none" cap="none" strike="noStrike">
                <a:solidFill>
                  <a:schemeClr val="dk1"/>
                </a:solidFill>
                <a:latin typeface="Arial"/>
                <a:ea typeface="Arial"/>
                <a:cs typeface="Arial"/>
                <a:sym typeface="Arial"/>
              </a:defRPr>
            </a:lvl6pPr>
            <a:lvl7pPr indent="-228600" lvl="6" marL="3200400" marR="0" rtl="0" algn="l">
              <a:spcBef>
                <a:spcPts val="5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7pPr>
            <a:lvl8pPr indent="-323850" lvl="7" marL="3657600" marR="0" rtl="0" algn="l">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spcBef>
                <a:spcPts val="500"/>
              </a:spcBef>
              <a:spcAft>
                <a:spcPts val="50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959" name="Google Shape;959;p113"/>
          <p:cNvSpPr txBox="1"/>
          <p:nvPr>
            <p:ph idx="2" type="body"/>
          </p:nvPr>
        </p:nvSpPr>
        <p:spPr>
          <a:xfrm>
            <a:off x="0" y="0"/>
            <a:ext cx="9144000" cy="834900"/>
          </a:xfrm>
          <a:prstGeom prst="rect">
            <a:avLst/>
          </a:prstGeom>
          <a:noFill/>
          <a:ln>
            <a:noFill/>
          </a:ln>
        </p:spPr>
        <p:txBody>
          <a:bodyPr anchorCtr="0" anchor="t" bIns="0" lIns="0" spcFirstLastPara="1" rIns="0" wrap="square" tIns="0">
            <a:noAutofit/>
          </a:bodyPr>
          <a:lstStyle>
            <a:lvl1pPr indent="-228600" lvl="0" marL="457200" marR="0" rtl="0" algn="l">
              <a:lnSpc>
                <a:spcPct val="85000"/>
              </a:lnSpc>
              <a:spcBef>
                <a:spcPts val="0"/>
              </a:spcBef>
              <a:spcAft>
                <a:spcPts val="0"/>
              </a:spcAft>
              <a:buClr>
                <a:schemeClr val="dk1"/>
              </a:buClr>
              <a:buSzPts val="2100"/>
              <a:buFont typeface="Arial"/>
              <a:buNone/>
              <a:defRPr b="0" i="0" sz="2100" u="none" cap="none" strike="noStrike">
                <a:solidFill>
                  <a:schemeClr val="dk1"/>
                </a:solidFill>
                <a:latin typeface="Arial"/>
                <a:ea typeface="Arial"/>
                <a:cs typeface="Arial"/>
                <a:sym typeface="Arial"/>
              </a:defRPr>
            </a:lvl1pPr>
            <a:lvl2pPr indent="-228600" lvl="1" marL="914400" marR="0" rtl="0" algn="l">
              <a:lnSpc>
                <a:spcPct val="100000"/>
              </a:lnSpc>
              <a:spcBef>
                <a:spcPts val="300"/>
              </a:spcBef>
              <a:spcAft>
                <a:spcPts val="0"/>
              </a:spcAft>
              <a:buClr>
                <a:srgbClr val="95959A"/>
              </a:buClr>
              <a:buSzPts val="1100"/>
              <a:buFont typeface="Arial"/>
              <a:buNone/>
              <a:defRPr b="1" i="0" sz="1100" u="none" cap="none" strike="noStrike">
                <a:solidFill>
                  <a:srgbClr val="95959A"/>
                </a:solidFill>
                <a:latin typeface="Arial"/>
                <a:ea typeface="Arial"/>
                <a:cs typeface="Arial"/>
                <a:sym typeface="Arial"/>
              </a:defRPr>
            </a:lvl2pPr>
            <a:lvl3pPr indent="-228600" lvl="2" marL="1371600" marR="0" rtl="0" algn="l">
              <a:lnSpc>
                <a:spcPct val="110000"/>
              </a:lnSpc>
              <a:spcBef>
                <a:spcPts val="6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79400" lvl="3" marL="1828800" marR="0" rtl="0" algn="l">
              <a:lnSpc>
                <a:spcPct val="110000"/>
              </a:lnSpc>
              <a:spcBef>
                <a:spcPts val="600"/>
              </a:spcBef>
              <a:spcAft>
                <a:spcPts val="0"/>
              </a:spcAft>
              <a:buClr>
                <a:srgbClr val="CBCBCB"/>
              </a:buClr>
              <a:buSzPts val="800"/>
              <a:buFont typeface="Arial"/>
              <a:buChar char="•"/>
              <a:defRPr b="0" i="0" sz="1100" u="none" cap="none" strike="noStrike">
                <a:solidFill>
                  <a:schemeClr val="dk1"/>
                </a:solidFill>
                <a:latin typeface="Arial"/>
                <a:ea typeface="Arial"/>
                <a:cs typeface="Arial"/>
                <a:sym typeface="Arial"/>
              </a:defRPr>
            </a:lvl4pPr>
            <a:lvl5pPr indent="-228600" lvl="4" marL="2286000" marR="0" rtl="0" algn="l">
              <a:lnSpc>
                <a:spcPct val="100000"/>
              </a:lnSpc>
              <a:spcBef>
                <a:spcPts val="600"/>
              </a:spcBef>
              <a:spcAft>
                <a:spcPts val="0"/>
              </a:spcAft>
              <a:buClr>
                <a:srgbClr val="96989A"/>
              </a:buClr>
              <a:buSzPts val="900"/>
              <a:buFont typeface="Arial"/>
              <a:buNone/>
              <a:defRPr b="1" i="0" sz="900" u="none" cap="none" strike="noStrike">
                <a:solidFill>
                  <a:srgbClr val="96989A"/>
                </a:solidFill>
                <a:latin typeface="Arial"/>
                <a:ea typeface="Arial"/>
                <a:cs typeface="Arial"/>
                <a:sym typeface="Arial"/>
              </a:defRPr>
            </a:lvl5pPr>
            <a:lvl6pPr indent="-273050" lvl="5" marL="2743200" marR="0" rtl="0" algn="l">
              <a:lnSpc>
                <a:spcPct val="110000"/>
              </a:lnSpc>
              <a:spcBef>
                <a:spcPts val="500"/>
              </a:spcBef>
              <a:spcAft>
                <a:spcPts val="0"/>
              </a:spcAft>
              <a:buClr>
                <a:srgbClr val="CBCBCB"/>
              </a:buClr>
              <a:buSzPts val="700"/>
              <a:buFont typeface="Arial"/>
              <a:buChar char="•"/>
              <a:defRPr b="0" i="0" sz="900" u="none" cap="none" strike="noStrike">
                <a:solidFill>
                  <a:schemeClr val="dk1"/>
                </a:solidFill>
                <a:latin typeface="Arial"/>
                <a:ea typeface="Arial"/>
                <a:cs typeface="Arial"/>
                <a:sym typeface="Arial"/>
              </a:defRPr>
            </a:lvl6pPr>
            <a:lvl7pPr indent="-228600" lvl="6" marL="3200400" marR="0" rtl="0" algn="l">
              <a:spcBef>
                <a:spcPts val="5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7pPr>
            <a:lvl8pPr indent="-323850" lvl="7" marL="3657600" marR="0" rtl="0" algn="l">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spcBef>
                <a:spcPts val="500"/>
              </a:spcBef>
              <a:spcAft>
                <a:spcPts val="50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2">
  <p:cSld name="BLANK_1_2_2">
    <p:bg>
      <p:bgPr>
        <a:blipFill>
          <a:blip r:embed="rId2">
            <a:alphaModFix/>
          </a:blip>
          <a:stretch>
            <a:fillRect/>
          </a:stretch>
        </a:blipFill>
      </p:bgPr>
    </p:bg>
    <p:spTree>
      <p:nvGrpSpPr>
        <p:cNvPr id="960" name="Shape 960"/>
        <p:cNvGrpSpPr/>
        <p:nvPr/>
      </p:nvGrpSpPr>
      <p:grpSpPr>
        <a:xfrm>
          <a:off x="0" y="0"/>
          <a:ext cx="0" cy="0"/>
          <a:chOff x="0" y="0"/>
          <a:chExt cx="0" cy="0"/>
        </a:xfrm>
      </p:grpSpPr>
      <p:sp>
        <p:nvSpPr>
          <p:cNvPr id="961" name="Google Shape;961;p114"/>
          <p:cNvSpPr txBox="1"/>
          <p:nvPr>
            <p:ph idx="12" type="sldNum"/>
          </p:nvPr>
        </p:nvSpPr>
        <p:spPr>
          <a:xfrm>
            <a:off x="8556784" y="4749851"/>
            <a:ext cx="548700" cy="200100"/>
          </a:xfrm>
          <a:prstGeom prst="rect">
            <a:avLst/>
          </a:prstGeom>
        </p:spPr>
        <p:txBody>
          <a:bodyPr anchorCtr="0" anchor="t" bIns="0" lIns="0" spcFirstLastPara="1" rIns="0" wrap="square" tIns="0">
            <a:spAutoFit/>
          </a:bodyPr>
          <a:lstStyle>
            <a:lvl1pPr lvl="0" rtl="0">
              <a:buNone/>
              <a:defRPr sz="1300">
                <a:solidFill>
                  <a:srgbClr val="222222"/>
                </a:solidFill>
                <a:latin typeface="Open Sans Light"/>
                <a:ea typeface="Open Sans Light"/>
                <a:cs typeface="Open Sans Light"/>
                <a:sym typeface="Open Sans Light"/>
              </a:defRPr>
            </a:lvl1pPr>
            <a:lvl2pPr lvl="1" rtl="0">
              <a:buNone/>
              <a:defRPr sz="1300">
                <a:solidFill>
                  <a:srgbClr val="222222"/>
                </a:solidFill>
                <a:latin typeface="Open Sans Light"/>
                <a:ea typeface="Open Sans Light"/>
                <a:cs typeface="Open Sans Light"/>
                <a:sym typeface="Open Sans Light"/>
              </a:defRPr>
            </a:lvl2pPr>
            <a:lvl3pPr lvl="2" rtl="0">
              <a:buNone/>
              <a:defRPr sz="1300">
                <a:solidFill>
                  <a:srgbClr val="222222"/>
                </a:solidFill>
                <a:latin typeface="Open Sans Light"/>
                <a:ea typeface="Open Sans Light"/>
                <a:cs typeface="Open Sans Light"/>
                <a:sym typeface="Open Sans Light"/>
              </a:defRPr>
            </a:lvl3pPr>
            <a:lvl4pPr lvl="3" rtl="0">
              <a:buNone/>
              <a:defRPr sz="1300">
                <a:solidFill>
                  <a:srgbClr val="222222"/>
                </a:solidFill>
                <a:latin typeface="Open Sans Light"/>
                <a:ea typeface="Open Sans Light"/>
                <a:cs typeface="Open Sans Light"/>
                <a:sym typeface="Open Sans Light"/>
              </a:defRPr>
            </a:lvl4pPr>
            <a:lvl5pPr lvl="4" rtl="0">
              <a:buNone/>
              <a:defRPr sz="1300">
                <a:solidFill>
                  <a:srgbClr val="222222"/>
                </a:solidFill>
                <a:latin typeface="Open Sans Light"/>
                <a:ea typeface="Open Sans Light"/>
                <a:cs typeface="Open Sans Light"/>
                <a:sym typeface="Open Sans Light"/>
              </a:defRPr>
            </a:lvl5pPr>
            <a:lvl6pPr lvl="5" rtl="0">
              <a:buNone/>
              <a:defRPr sz="1300">
                <a:solidFill>
                  <a:srgbClr val="222222"/>
                </a:solidFill>
                <a:latin typeface="Open Sans Light"/>
                <a:ea typeface="Open Sans Light"/>
                <a:cs typeface="Open Sans Light"/>
                <a:sym typeface="Open Sans Light"/>
              </a:defRPr>
            </a:lvl6pPr>
            <a:lvl7pPr lvl="6" rtl="0">
              <a:buNone/>
              <a:defRPr sz="1300">
                <a:solidFill>
                  <a:srgbClr val="222222"/>
                </a:solidFill>
                <a:latin typeface="Open Sans Light"/>
                <a:ea typeface="Open Sans Light"/>
                <a:cs typeface="Open Sans Light"/>
                <a:sym typeface="Open Sans Light"/>
              </a:defRPr>
            </a:lvl7pPr>
            <a:lvl8pPr lvl="7" rtl="0">
              <a:buNone/>
              <a:defRPr sz="1300">
                <a:solidFill>
                  <a:srgbClr val="222222"/>
                </a:solidFill>
                <a:latin typeface="Open Sans Light"/>
                <a:ea typeface="Open Sans Light"/>
                <a:cs typeface="Open Sans Light"/>
                <a:sym typeface="Open Sans Light"/>
              </a:defRPr>
            </a:lvl8pPr>
            <a:lvl9pPr lvl="8" rtl="0">
              <a:buNone/>
              <a:defRPr sz="1300">
                <a:solidFill>
                  <a:srgbClr val="222222"/>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1 1">
  <p:cSld name="1_Body 1">
    <p:bg>
      <p:bgPr>
        <a:blipFill>
          <a:blip r:embed="rId2">
            <a:alphaModFix/>
          </a:blip>
          <a:stretch>
            <a:fillRect/>
          </a:stretch>
        </a:blipFill>
      </p:bgPr>
    </p:bg>
    <p:spTree>
      <p:nvGrpSpPr>
        <p:cNvPr id="962" name="Shape 962"/>
        <p:cNvGrpSpPr/>
        <p:nvPr/>
      </p:nvGrpSpPr>
      <p:grpSpPr>
        <a:xfrm>
          <a:off x="0" y="0"/>
          <a:ext cx="0" cy="0"/>
          <a:chOff x="0" y="0"/>
          <a:chExt cx="0" cy="0"/>
        </a:xfrm>
      </p:grpSpPr>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 type="title">
  <p:cSld name="TITLE">
    <p:bg>
      <p:bgPr>
        <a:blipFill>
          <a:blip r:embed="rId2">
            <a:alphaModFix/>
          </a:blip>
          <a:stretch>
            <a:fillRect/>
          </a:stretch>
        </a:blipFill>
      </p:bgPr>
    </p:bg>
    <p:spTree>
      <p:nvGrpSpPr>
        <p:cNvPr id="967" name="Shape 967"/>
        <p:cNvGrpSpPr/>
        <p:nvPr/>
      </p:nvGrpSpPr>
      <p:grpSpPr>
        <a:xfrm>
          <a:off x="0" y="0"/>
          <a:ext cx="0" cy="0"/>
          <a:chOff x="0" y="0"/>
          <a:chExt cx="0" cy="0"/>
        </a:xfrm>
      </p:grpSpPr>
      <p:sp>
        <p:nvSpPr>
          <p:cNvPr id="968" name="Google Shape;968;p117"/>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lt1"/>
              </a:buClr>
              <a:buSzPts val="3000"/>
              <a:buNone/>
              <a:defRPr sz="3000">
                <a:solidFill>
                  <a:schemeClr val="lt1"/>
                </a:solidFill>
              </a:defRPr>
            </a:lvl1pPr>
            <a:lvl2pPr lvl="1" rtl="0">
              <a:lnSpc>
                <a:spcPct val="85000"/>
              </a:lnSpc>
              <a:spcBef>
                <a:spcPts val="0"/>
              </a:spcBef>
              <a:spcAft>
                <a:spcPts val="0"/>
              </a:spcAft>
              <a:buClr>
                <a:schemeClr val="lt1"/>
              </a:buClr>
              <a:buSzPts val="3000"/>
              <a:buNone/>
              <a:defRPr sz="3000">
                <a:solidFill>
                  <a:schemeClr val="lt1"/>
                </a:solidFill>
              </a:defRPr>
            </a:lvl2pPr>
            <a:lvl3pPr lvl="2" rtl="0">
              <a:lnSpc>
                <a:spcPct val="85000"/>
              </a:lnSpc>
              <a:spcBef>
                <a:spcPts val="0"/>
              </a:spcBef>
              <a:spcAft>
                <a:spcPts val="0"/>
              </a:spcAft>
              <a:buClr>
                <a:schemeClr val="lt1"/>
              </a:buClr>
              <a:buSzPts val="3000"/>
              <a:buNone/>
              <a:defRPr sz="3000">
                <a:solidFill>
                  <a:schemeClr val="lt1"/>
                </a:solidFill>
              </a:defRPr>
            </a:lvl3pPr>
            <a:lvl4pPr lvl="3" rtl="0">
              <a:lnSpc>
                <a:spcPct val="85000"/>
              </a:lnSpc>
              <a:spcBef>
                <a:spcPts val="0"/>
              </a:spcBef>
              <a:spcAft>
                <a:spcPts val="0"/>
              </a:spcAft>
              <a:buClr>
                <a:schemeClr val="lt1"/>
              </a:buClr>
              <a:buSzPts val="3000"/>
              <a:buNone/>
              <a:defRPr sz="3000">
                <a:solidFill>
                  <a:schemeClr val="lt1"/>
                </a:solidFill>
              </a:defRPr>
            </a:lvl4pPr>
            <a:lvl5pPr lvl="4" rtl="0">
              <a:lnSpc>
                <a:spcPct val="85000"/>
              </a:lnSpc>
              <a:spcBef>
                <a:spcPts val="0"/>
              </a:spcBef>
              <a:spcAft>
                <a:spcPts val="0"/>
              </a:spcAft>
              <a:buClr>
                <a:schemeClr val="lt1"/>
              </a:buClr>
              <a:buSzPts val="3000"/>
              <a:buNone/>
              <a:defRPr sz="3000">
                <a:solidFill>
                  <a:schemeClr val="lt1"/>
                </a:solidFill>
              </a:defRPr>
            </a:lvl5pPr>
            <a:lvl6pPr lvl="5" rtl="0">
              <a:lnSpc>
                <a:spcPct val="85000"/>
              </a:lnSpc>
              <a:spcBef>
                <a:spcPts val="0"/>
              </a:spcBef>
              <a:spcAft>
                <a:spcPts val="0"/>
              </a:spcAft>
              <a:buClr>
                <a:schemeClr val="lt1"/>
              </a:buClr>
              <a:buSzPts val="3000"/>
              <a:buNone/>
              <a:defRPr sz="3000">
                <a:solidFill>
                  <a:schemeClr val="lt1"/>
                </a:solidFill>
              </a:defRPr>
            </a:lvl6pPr>
            <a:lvl7pPr lvl="6" rtl="0">
              <a:lnSpc>
                <a:spcPct val="85000"/>
              </a:lnSpc>
              <a:spcBef>
                <a:spcPts val="0"/>
              </a:spcBef>
              <a:spcAft>
                <a:spcPts val="0"/>
              </a:spcAft>
              <a:buClr>
                <a:schemeClr val="lt1"/>
              </a:buClr>
              <a:buSzPts val="3000"/>
              <a:buNone/>
              <a:defRPr sz="3000">
                <a:solidFill>
                  <a:schemeClr val="lt1"/>
                </a:solidFill>
              </a:defRPr>
            </a:lvl7pPr>
            <a:lvl8pPr lvl="7" rtl="0">
              <a:lnSpc>
                <a:spcPct val="85000"/>
              </a:lnSpc>
              <a:spcBef>
                <a:spcPts val="0"/>
              </a:spcBef>
              <a:spcAft>
                <a:spcPts val="0"/>
              </a:spcAft>
              <a:buClr>
                <a:schemeClr val="lt1"/>
              </a:buClr>
              <a:buSzPts val="3000"/>
              <a:buNone/>
              <a:defRPr sz="3000">
                <a:solidFill>
                  <a:schemeClr val="lt1"/>
                </a:solidFill>
              </a:defRPr>
            </a:lvl8pPr>
            <a:lvl9pPr lvl="8" rtl="0">
              <a:lnSpc>
                <a:spcPct val="85000"/>
              </a:lnSpc>
              <a:spcBef>
                <a:spcPts val="0"/>
              </a:spcBef>
              <a:spcAft>
                <a:spcPts val="0"/>
              </a:spcAft>
              <a:buClr>
                <a:schemeClr val="lt1"/>
              </a:buClr>
              <a:buSzPts val="3000"/>
              <a:buNone/>
              <a:defRPr sz="3000">
                <a:solidFill>
                  <a:schemeClr val="lt1"/>
                </a:solidFill>
              </a:defRPr>
            </a:lvl9pPr>
          </a:lstStyle>
          <a:p/>
        </p:txBody>
      </p:sp>
      <p:sp>
        <p:nvSpPr>
          <p:cNvPr id="969" name="Google Shape;969;p117"/>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970" name="Google Shape;970;p11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971" name="Google Shape;971;p117"/>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rt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rtl="0">
              <a:lnSpc>
                <a:spcPct val="90000"/>
              </a:lnSpc>
              <a:spcBef>
                <a:spcPts val="0"/>
              </a:spcBef>
              <a:spcAft>
                <a:spcPts val="0"/>
              </a:spcAft>
              <a:buSzPts val="1200"/>
              <a:buNone/>
              <a:defRPr/>
            </a:lvl2pPr>
            <a:lvl3pPr lvl="2" rtl="0">
              <a:lnSpc>
                <a:spcPct val="90000"/>
              </a:lnSpc>
              <a:spcBef>
                <a:spcPts val="0"/>
              </a:spcBef>
              <a:spcAft>
                <a:spcPts val="0"/>
              </a:spcAft>
              <a:buSzPts val="1000"/>
              <a:buNone/>
              <a:defRPr/>
            </a:lvl3pPr>
            <a:lvl4pPr lvl="3" rtl="0">
              <a:lnSpc>
                <a:spcPct val="90000"/>
              </a:lnSpc>
              <a:spcBef>
                <a:spcPts val="0"/>
              </a:spcBef>
              <a:spcAft>
                <a:spcPts val="0"/>
              </a:spcAft>
              <a:buSzPts val="1000"/>
              <a:buNone/>
              <a:defRPr/>
            </a:lvl4pPr>
            <a:lvl5pPr lvl="4" rtl="0">
              <a:lnSpc>
                <a:spcPct val="90000"/>
              </a:lnSpc>
              <a:spcBef>
                <a:spcPts val="0"/>
              </a:spcBef>
              <a:spcAft>
                <a:spcPts val="0"/>
              </a:spcAft>
              <a:buSzPts val="1000"/>
              <a:buNone/>
              <a:defRPr/>
            </a:lvl5pPr>
            <a:lvl6pPr lvl="5" rtl="0">
              <a:lnSpc>
                <a:spcPct val="90000"/>
              </a:lnSpc>
              <a:spcBef>
                <a:spcPts val="0"/>
              </a:spcBef>
              <a:spcAft>
                <a:spcPts val="0"/>
              </a:spcAft>
              <a:buSzPts val="1000"/>
              <a:buNone/>
              <a:defRPr/>
            </a:lvl6pPr>
            <a:lvl7pPr lvl="6" rtl="0">
              <a:lnSpc>
                <a:spcPct val="90000"/>
              </a:lnSpc>
              <a:spcBef>
                <a:spcPts val="0"/>
              </a:spcBef>
              <a:spcAft>
                <a:spcPts val="0"/>
              </a:spcAft>
              <a:buSzPts val="1000"/>
              <a:buNone/>
              <a:defRPr/>
            </a:lvl7pPr>
            <a:lvl8pPr lvl="7" rtl="0">
              <a:lnSpc>
                <a:spcPct val="90000"/>
              </a:lnSpc>
              <a:spcBef>
                <a:spcPts val="0"/>
              </a:spcBef>
              <a:spcAft>
                <a:spcPts val="0"/>
              </a:spcAft>
              <a:buSzPts val="1000"/>
              <a:buNone/>
              <a:defRPr/>
            </a:lvl8pPr>
            <a:lvl9pPr lvl="8" rtl="0">
              <a:lnSpc>
                <a:spcPct val="90000"/>
              </a:lnSpc>
              <a:spcBef>
                <a:spcPts val="0"/>
              </a:spcBef>
              <a:spcAft>
                <a:spcPts val="0"/>
              </a:spcAft>
              <a:buSzPts val="1000"/>
              <a:buNone/>
              <a:defRPr/>
            </a:lvl9pPr>
          </a:lstStyle>
          <a:p/>
        </p:txBody>
      </p:sp>
      <p:pic>
        <p:nvPicPr>
          <p:cNvPr id="972" name="Google Shape;972;p117"/>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
  <p:cSld name="TITLE_1">
    <p:bg>
      <p:bgPr>
        <a:blipFill>
          <a:blip r:embed="rId2">
            <a:alphaModFix/>
          </a:blip>
          <a:stretch>
            <a:fillRect/>
          </a:stretch>
        </a:blipFill>
      </p:bgPr>
    </p:bg>
    <p:spTree>
      <p:nvGrpSpPr>
        <p:cNvPr id="973" name="Shape 973"/>
        <p:cNvGrpSpPr/>
        <p:nvPr/>
      </p:nvGrpSpPr>
      <p:grpSpPr>
        <a:xfrm>
          <a:off x="0" y="0"/>
          <a:ext cx="0" cy="0"/>
          <a:chOff x="0" y="0"/>
          <a:chExt cx="0" cy="0"/>
        </a:xfrm>
      </p:grpSpPr>
      <p:sp>
        <p:nvSpPr>
          <p:cNvPr id="974" name="Google Shape;974;p118"/>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lt1"/>
              </a:buClr>
              <a:buSzPts val="3000"/>
              <a:buNone/>
              <a:defRPr sz="3000">
                <a:solidFill>
                  <a:schemeClr val="lt1"/>
                </a:solidFill>
              </a:defRPr>
            </a:lvl1pPr>
            <a:lvl2pPr lvl="1" rtl="0">
              <a:lnSpc>
                <a:spcPct val="85000"/>
              </a:lnSpc>
              <a:spcBef>
                <a:spcPts val="0"/>
              </a:spcBef>
              <a:spcAft>
                <a:spcPts val="0"/>
              </a:spcAft>
              <a:buClr>
                <a:schemeClr val="lt1"/>
              </a:buClr>
              <a:buSzPts val="3000"/>
              <a:buNone/>
              <a:defRPr sz="3000">
                <a:solidFill>
                  <a:schemeClr val="lt1"/>
                </a:solidFill>
              </a:defRPr>
            </a:lvl2pPr>
            <a:lvl3pPr lvl="2" rtl="0">
              <a:lnSpc>
                <a:spcPct val="85000"/>
              </a:lnSpc>
              <a:spcBef>
                <a:spcPts val="0"/>
              </a:spcBef>
              <a:spcAft>
                <a:spcPts val="0"/>
              </a:spcAft>
              <a:buClr>
                <a:schemeClr val="lt1"/>
              </a:buClr>
              <a:buSzPts val="3000"/>
              <a:buNone/>
              <a:defRPr sz="3000">
                <a:solidFill>
                  <a:schemeClr val="lt1"/>
                </a:solidFill>
              </a:defRPr>
            </a:lvl3pPr>
            <a:lvl4pPr lvl="3" rtl="0">
              <a:lnSpc>
                <a:spcPct val="85000"/>
              </a:lnSpc>
              <a:spcBef>
                <a:spcPts val="0"/>
              </a:spcBef>
              <a:spcAft>
                <a:spcPts val="0"/>
              </a:spcAft>
              <a:buClr>
                <a:schemeClr val="lt1"/>
              </a:buClr>
              <a:buSzPts val="3000"/>
              <a:buNone/>
              <a:defRPr sz="3000">
                <a:solidFill>
                  <a:schemeClr val="lt1"/>
                </a:solidFill>
              </a:defRPr>
            </a:lvl4pPr>
            <a:lvl5pPr lvl="4" rtl="0">
              <a:lnSpc>
                <a:spcPct val="85000"/>
              </a:lnSpc>
              <a:spcBef>
                <a:spcPts val="0"/>
              </a:spcBef>
              <a:spcAft>
                <a:spcPts val="0"/>
              </a:spcAft>
              <a:buClr>
                <a:schemeClr val="lt1"/>
              </a:buClr>
              <a:buSzPts val="3000"/>
              <a:buNone/>
              <a:defRPr sz="3000">
                <a:solidFill>
                  <a:schemeClr val="lt1"/>
                </a:solidFill>
              </a:defRPr>
            </a:lvl5pPr>
            <a:lvl6pPr lvl="5" rtl="0">
              <a:lnSpc>
                <a:spcPct val="85000"/>
              </a:lnSpc>
              <a:spcBef>
                <a:spcPts val="0"/>
              </a:spcBef>
              <a:spcAft>
                <a:spcPts val="0"/>
              </a:spcAft>
              <a:buClr>
                <a:schemeClr val="lt1"/>
              </a:buClr>
              <a:buSzPts val="3000"/>
              <a:buNone/>
              <a:defRPr sz="3000">
                <a:solidFill>
                  <a:schemeClr val="lt1"/>
                </a:solidFill>
              </a:defRPr>
            </a:lvl6pPr>
            <a:lvl7pPr lvl="6" rtl="0">
              <a:lnSpc>
                <a:spcPct val="85000"/>
              </a:lnSpc>
              <a:spcBef>
                <a:spcPts val="0"/>
              </a:spcBef>
              <a:spcAft>
                <a:spcPts val="0"/>
              </a:spcAft>
              <a:buClr>
                <a:schemeClr val="lt1"/>
              </a:buClr>
              <a:buSzPts val="3000"/>
              <a:buNone/>
              <a:defRPr sz="3000">
                <a:solidFill>
                  <a:schemeClr val="lt1"/>
                </a:solidFill>
              </a:defRPr>
            </a:lvl7pPr>
            <a:lvl8pPr lvl="7" rtl="0">
              <a:lnSpc>
                <a:spcPct val="85000"/>
              </a:lnSpc>
              <a:spcBef>
                <a:spcPts val="0"/>
              </a:spcBef>
              <a:spcAft>
                <a:spcPts val="0"/>
              </a:spcAft>
              <a:buClr>
                <a:schemeClr val="lt1"/>
              </a:buClr>
              <a:buSzPts val="3000"/>
              <a:buNone/>
              <a:defRPr sz="3000">
                <a:solidFill>
                  <a:schemeClr val="lt1"/>
                </a:solidFill>
              </a:defRPr>
            </a:lvl8pPr>
            <a:lvl9pPr lvl="8" rtl="0">
              <a:lnSpc>
                <a:spcPct val="85000"/>
              </a:lnSpc>
              <a:spcBef>
                <a:spcPts val="0"/>
              </a:spcBef>
              <a:spcAft>
                <a:spcPts val="0"/>
              </a:spcAft>
              <a:buClr>
                <a:schemeClr val="lt1"/>
              </a:buClr>
              <a:buSzPts val="3000"/>
              <a:buNone/>
              <a:defRPr sz="3000">
                <a:solidFill>
                  <a:schemeClr val="lt1"/>
                </a:solidFill>
              </a:defRPr>
            </a:lvl9pPr>
          </a:lstStyle>
          <a:p/>
        </p:txBody>
      </p:sp>
      <p:sp>
        <p:nvSpPr>
          <p:cNvPr id="975" name="Google Shape;975;p118"/>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976" name="Google Shape;976;p118"/>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rt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rtl="0">
              <a:lnSpc>
                <a:spcPct val="90000"/>
              </a:lnSpc>
              <a:spcBef>
                <a:spcPts val="0"/>
              </a:spcBef>
              <a:spcAft>
                <a:spcPts val="0"/>
              </a:spcAft>
              <a:buSzPts val="1200"/>
              <a:buNone/>
              <a:defRPr/>
            </a:lvl2pPr>
            <a:lvl3pPr lvl="2" rtl="0">
              <a:lnSpc>
                <a:spcPct val="90000"/>
              </a:lnSpc>
              <a:spcBef>
                <a:spcPts val="0"/>
              </a:spcBef>
              <a:spcAft>
                <a:spcPts val="0"/>
              </a:spcAft>
              <a:buSzPts val="1000"/>
              <a:buNone/>
              <a:defRPr/>
            </a:lvl3pPr>
            <a:lvl4pPr lvl="3" rtl="0">
              <a:lnSpc>
                <a:spcPct val="90000"/>
              </a:lnSpc>
              <a:spcBef>
                <a:spcPts val="0"/>
              </a:spcBef>
              <a:spcAft>
                <a:spcPts val="0"/>
              </a:spcAft>
              <a:buSzPts val="1000"/>
              <a:buNone/>
              <a:defRPr/>
            </a:lvl4pPr>
            <a:lvl5pPr lvl="4" rtl="0">
              <a:lnSpc>
                <a:spcPct val="90000"/>
              </a:lnSpc>
              <a:spcBef>
                <a:spcPts val="0"/>
              </a:spcBef>
              <a:spcAft>
                <a:spcPts val="0"/>
              </a:spcAft>
              <a:buSzPts val="1000"/>
              <a:buNone/>
              <a:defRPr/>
            </a:lvl5pPr>
            <a:lvl6pPr lvl="5" rtl="0">
              <a:lnSpc>
                <a:spcPct val="90000"/>
              </a:lnSpc>
              <a:spcBef>
                <a:spcPts val="0"/>
              </a:spcBef>
              <a:spcAft>
                <a:spcPts val="0"/>
              </a:spcAft>
              <a:buSzPts val="1000"/>
              <a:buNone/>
              <a:defRPr/>
            </a:lvl6pPr>
            <a:lvl7pPr lvl="6" rtl="0">
              <a:lnSpc>
                <a:spcPct val="90000"/>
              </a:lnSpc>
              <a:spcBef>
                <a:spcPts val="0"/>
              </a:spcBef>
              <a:spcAft>
                <a:spcPts val="0"/>
              </a:spcAft>
              <a:buSzPts val="1000"/>
              <a:buNone/>
              <a:defRPr/>
            </a:lvl7pPr>
            <a:lvl8pPr lvl="7" rtl="0">
              <a:lnSpc>
                <a:spcPct val="90000"/>
              </a:lnSpc>
              <a:spcBef>
                <a:spcPts val="0"/>
              </a:spcBef>
              <a:spcAft>
                <a:spcPts val="0"/>
              </a:spcAft>
              <a:buSzPts val="1000"/>
              <a:buNone/>
              <a:defRPr/>
            </a:lvl8pPr>
            <a:lvl9pPr lvl="8" rtl="0">
              <a:lnSpc>
                <a:spcPct val="90000"/>
              </a:lnSpc>
              <a:spcBef>
                <a:spcPts val="0"/>
              </a:spcBef>
              <a:spcAft>
                <a:spcPts val="0"/>
              </a:spcAft>
              <a:buSzPts val="1000"/>
              <a:buNone/>
              <a:defRPr/>
            </a:lvl9pPr>
          </a:lstStyle>
          <a:p/>
        </p:txBody>
      </p:sp>
      <p:pic>
        <p:nvPicPr>
          <p:cNvPr id="977" name="Google Shape;977;p118"/>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type="secHead">
  <p:cSld name="SECTION_HEADER">
    <p:bg>
      <p:bgPr>
        <a:blipFill>
          <a:blip r:embed="rId2">
            <a:alphaModFix/>
          </a:blip>
          <a:stretch>
            <a:fillRect/>
          </a:stretch>
        </a:blipFill>
      </p:bgPr>
    </p:bg>
    <p:spTree>
      <p:nvGrpSpPr>
        <p:cNvPr id="978" name="Shape 978"/>
        <p:cNvGrpSpPr/>
        <p:nvPr/>
      </p:nvGrpSpPr>
      <p:grpSpPr>
        <a:xfrm>
          <a:off x="0" y="0"/>
          <a:ext cx="0" cy="0"/>
          <a:chOff x="0" y="0"/>
          <a:chExt cx="0" cy="0"/>
        </a:xfrm>
      </p:grpSpPr>
      <p:sp>
        <p:nvSpPr>
          <p:cNvPr id="979" name="Google Shape;979;p119"/>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980" name="Google Shape;980;p119"/>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with image)">
  <p:cSld name="SECTION_HEADER_2">
    <p:bg>
      <p:bgPr>
        <a:blipFill>
          <a:blip r:embed="rId2">
            <a:alphaModFix/>
          </a:blip>
          <a:stretch>
            <a:fillRect/>
          </a:stretch>
        </a:blipFill>
      </p:bgPr>
    </p:bg>
    <p:spTree>
      <p:nvGrpSpPr>
        <p:cNvPr id="981" name="Shape 981"/>
        <p:cNvGrpSpPr/>
        <p:nvPr/>
      </p:nvGrpSpPr>
      <p:grpSpPr>
        <a:xfrm>
          <a:off x="0" y="0"/>
          <a:ext cx="0" cy="0"/>
          <a:chOff x="0" y="0"/>
          <a:chExt cx="0" cy="0"/>
        </a:xfrm>
      </p:grpSpPr>
      <p:sp>
        <p:nvSpPr>
          <p:cNvPr id="982" name="Google Shape;982;p120"/>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983" name="Google Shape;983;p120"/>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984" name="Google Shape;984;p120"/>
          <p:cNvSpPr/>
          <p:nvPr>
            <p:ph idx="2" type="pic"/>
          </p:nvPr>
        </p:nvSpPr>
        <p:spPr>
          <a:xfrm>
            <a:off x="3279325" y="466054"/>
            <a:ext cx="5407800" cy="4197000"/>
          </a:xfrm>
          <a:prstGeom prst="rect">
            <a:avLst/>
          </a:prstGeom>
          <a:noFill/>
          <a:ln>
            <a:noFill/>
          </a:ln>
        </p:spPr>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p:cSld name="SECTION_HEADER_1">
    <p:bg>
      <p:bgPr>
        <a:blipFill>
          <a:blip r:embed="rId2">
            <a:alphaModFix/>
          </a:blip>
          <a:stretch>
            <a:fillRect/>
          </a:stretch>
        </a:blipFill>
      </p:bgPr>
    </p:bg>
    <p:spTree>
      <p:nvGrpSpPr>
        <p:cNvPr id="985" name="Shape 985"/>
        <p:cNvGrpSpPr/>
        <p:nvPr/>
      </p:nvGrpSpPr>
      <p:grpSpPr>
        <a:xfrm>
          <a:off x="0" y="0"/>
          <a:ext cx="0" cy="0"/>
          <a:chOff x="0" y="0"/>
          <a:chExt cx="0" cy="0"/>
        </a:xfrm>
      </p:grpSpPr>
      <p:sp>
        <p:nvSpPr>
          <p:cNvPr id="986" name="Google Shape;986;p121"/>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987" name="Google Shape;987;p121"/>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with image)">
  <p:cSld name="SECTION_HEADER_1_1">
    <p:bg>
      <p:bgPr>
        <a:blipFill>
          <a:blip r:embed="rId2">
            <a:alphaModFix/>
          </a:blip>
          <a:stretch>
            <a:fillRect/>
          </a:stretch>
        </a:blipFill>
      </p:bgPr>
    </p:bg>
    <p:spTree>
      <p:nvGrpSpPr>
        <p:cNvPr id="988" name="Shape 988"/>
        <p:cNvGrpSpPr/>
        <p:nvPr/>
      </p:nvGrpSpPr>
      <p:grpSpPr>
        <a:xfrm>
          <a:off x="0" y="0"/>
          <a:ext cx="0" cy="0"/>
          <a:chOff x="0" y="0"/>
          <a:chExt cx="0" cy="0"/>
        </a:xfrm>
      </p:grpSpPr>
      <p:sp>
        <p:nvSpPr>
          <p:cNvPr id="989" name="Google Shape;989;p122"/>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990" name="Google Shape;990;p122"/>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991" name="Google Shape;991;p122"/>
          <p:cNvSpPr/>
          <p:nvPr>
            <p:ph idx="2" type="pic"/>
          </p:nvPr>
        </p:nvSpPr>
        <p:spPr>
          <a:xfrm>
            <a:off x="3303575" y="492225"/>
            <a:ext cx="5383200" cy="4170900"/>
          </a:xfrm>
          <a:prstGeom prst="rect">
            <a:avLst/>
          </a:prstGeom>
          <a:no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Dark)">
  <p:cSld name="TITLE_AND_TWO_COLUMNS_3">
    <p:bg>
      <p:bgPr>
        <a:solidFill>
          <a:schemeClr val="dk1"/>
        </a:solidFill>
      </p:bgPr>
    </p:bg>
    <p:spTree>
      <p:nvGrpSpPr>
        <p:cNvPr id="87" name="Shape 87"/>
        <p:cNvGrpSpPr/>
        <p:nvPr/>
      </p:nvGrpSpPr>
      <p:grpSpPr>
        <a:xfrm>
          <a:off x="0" y="0"/>
          <a:ext cx="0" cy="0"/>
          <a:chOff x="0" y="0"/>
          <a:chExt cx="0" cy="0"/>
        </a:xfrm>
      </p:grpSpPr>
      <p:grpSp>
        <p:nvGrpSpPr>
          <p:cNvPr id="88" name="Google Shape;88;p13"/>
          <p:cNvGrpSpPr/>
          <p:nvPr/>
        </p:nvGrpSpPr>
        <p:grpSpPr>
          <a:xfrm>
            <a:off x="4822703" y="31"/>
            <a:ext cx="4321568" cy="5143648"/>
            <a:chOff x="4822703" y="31"/>
            <a:chExt cx="4321568" cy="5143648"/>
          </a:xfrm>
        </p:grpSpPr>
        <p:sp>
          <p:nvSpPr>
            <p:cNvPr id="89" name="Google Shape;89;p13"/>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3"/>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3"/>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92" name="Google Shape;92;p13"/>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93" name="Google Shape;93;p1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94" name="Google Shape;94;p1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95" name="Google Shape;95;p13"/>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96" name="Google Shape;96;p13"/>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97" name="Google Shape;97;p1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Light)" type="tx">
  <p:cSld name="TITLE_AND_BODY">
    <p:spTree>
      <p:nvGrpSpPr>
        <p:cNvPr id="992" name="Shape 992"/>
        <p:cNvGrpSpPr/>
        <p:nvPr/>
      </p:nvGrpSpPr>
      <p:grpSpPr>
        <a:xfrm>
          <a:off x="0" y="0"/>
          <a:ext cx="0" cy="0"/>
          <a:chOff x="0" y="0"/>
          <a:chExt cx="0" cy="0"/>
        </a:xfrm>
      </p:grpSpPr>
      <p:sp>
        <p:nvSpPr>
          <p:cNvPr id="993" name="Google Shape;993;p12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994" name="Google Shape;994;p12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sz="700"/>
            </a:lvl1pPr>
            <a:lvl2pPr lvl="1" rtl="0">
              <a:buNone/>
              <a:defRPr sz="700"/>
            </a:lvl2pPr>
            <a:lvl3pPr lvl="2" rtl="0">
              <a:buNone/>
              <a:defRPr sz="700"/>
            </a:lvl3pPr>
            <a:lvl4pPr lvl="3" rtl="0">
              <a:buNone/>
              <a:defRPr sz="700"/>
            </a:lvl4pPr>
            <a:lvl5pPr lvl="4" rtl="0">
              <a:buNone/>
              <a:defRPr sz="700"/>
            </a:lvl5pPr>
            <a:lvl6pPr lvl="5" rtl="0">
              <a:buNone/>
              <a:defRPr sz="700"/>
            </a:lvl6pPr>
            <a:lvl7pPr lvl="6" rtl="0">
              <a:buNone/>
              <a:defRPr sz="700"/>
            </a:lvl7pPr>
            <a:lvl8pPr lvl="7" rtl="0">
              <a:buNone/>
              <a:defRPr sz="700"/>
            </a:lvl8pPr>
            <a:lvl9pPr lvl="8" rtl="0">
              <a:buNone/>
              <a:defRPr sz="700"/>
            </a:lvl9pPr>
          </a:lstStyle>
          <a:p>
            <a:pPr indent="0" lvl="0" marL="0" rtl="0" algn="l">
              <a:spcBef>
                <a:spcPts val="0"/>
              </a:spcBef>
              <a:spcAft>
                <a:spcPts val="0"/>
              </a:spcAft>
              <a:buNone/>
            </a:pPr>
            <a:fld id="{00000000-1234-1234-1234-123412341234}" type="slidenum">
              <a:rPr lang="en"/>
              <a:t>‹#›</a:t>
            </a:fld>
            <a:endParaRPr/>
          </a:p>
        </p:txBody>
      </p:sp>
      <p:grpSp>
        <p:nvGrpSpPr>
          <p:cNvPr id="995" name="Google Shape;995;p123"/>
          <p:cNvGrpSpPr/>
          <p:nvPr/>
        </p:nvGrpSpPr>
        <p:grpSpPr>
          <a:xfrm>
            <a:off x="4822703" y="31"/>
            <a:ext cx="4321568" cy="5143648"/>
            <a:chOff x="3991150" y="848375"/>
            <a:chExt cx="3376225" cy="4018475"/>
          </a:xfrm>
        </p:grpSpPr>
        <p:sp>
          <p:nvSpPr>
            <p:cNvPr id="996" name="Google Shape;996;p123"/>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123"/>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123"/>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99" name="Google Shape;999;p123"/>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pic>
        <p:nvPicPr>
          <p:cNvPr id="1000" name="Google Shape;1000;p123"/>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001" name="Google Shape;1001;p123"/>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Dark)">
  <p:cSld name="TITLE_AND_BODY_2">
    <p:bg>
      <p:bgPr>
        <a:solidFill>
          <a:schemeClr val="dk1"/>
        </a:solidFill>
      </p:bgPr>
    </p:bg>
    <p:spTree>
      <p:nvGrpSpPr>
        <p:cNvPr id="1002" name="Shape 1002"/>
        <p:cNvGrpSpPr/>
        <p:nvPr/>
      </p:nvGrpSpPr>
      <p:grpSpPr>
        <a:xfrm>
          <a:off x="0" y="0"/>
          <a:ext cx="0" cy="0"/>
          <a:chOff x="0" y="0"/>
          <a:chExt cx="0" cy="0"/>
        </a:xfrm>
      </p:grpSpPr>
      <p:grpSp>
        <p:nvGrpSpPr>
          <p:cNvPr id="1003" name="Google Shape;1003;p124"/>
          <p:cNvGrpSpPr/>
          <p:nvPr/>
        </p:nvGrpSpPr>
        <p:grpSpPr>
          <a:xfrm>
            <a:off x="4822703" y="31"/>
            <a:ext cx="4321568" cy="5143648"/>
            <a:chOff x="4822703" y="31"/>
            <a:chExt cx="4321568" cy="5143648"/>
          </a:xfrm>
        </p:grpSpPr>
        <p:sp>
          <p:nvSpPr>
            <p:cNvPr id="1004" name="Google Shape;1004;p124"/>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124"/>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124"/>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07" name="Google Shape;1007;p124"/>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1008" name="Google Shape;1008;p12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009" name="Google Shape;1009;p124"/>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pic>
        <p:nvPicPr>
          <p:cNvPr id="1010" name="Google Shape;1010;p124"/>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011" name="Google Shape;1011;p124"/>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Light)">
  <p:cSld name="TITLE_AND_BODY_1">
    <p:spTree>
      <p:nvGrpSpPr>
        <p:cNvPr id="1012" name="Shape 1012"/>
        <p:cNvGrpSpPr/>
        <p:nvPr/>
      </p:nvGrpSpPr>
      <p:grpSpPr>
        <a:xfrm>
          <a:off x="0" y="0"/>
          <a:ext cx="0" cy="0"/>
          <a:chOff x="0" y="0"/>
          <a:chExt cx="0" cy="0"/>
        </a:xfrm>
      </p:grpSpPr>
      <p:sp>
        <p:nvSpPr>
          <p:cNvPr id="1013" name="Google Shape;1013;p125"/>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014" name="Google Shape;1014;p12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grpSp>
        <p:nvGrpSpPr>
          <p:cNvPr id="1015" name="Google Shape;1015;p125"/>
          <p:cNvGrpSpPr/>
          <p:nvPr/>
        </p:nvGrpSpPr>
        <p:grpSpPr>
          <a:xfrm>
            <a:off x="4822703" y="31"/>
            <a:ext cx="4321568" cy="5143648"/>
            <a:chOff x="3991150" y="848375"/>
            <a:chExt cx="3376225" cy="4018475"/>
          </a:xfrm>
        </p:grpSpPr>
        <p:sp>
          <p:nvSpPr>
            <p:cNvPr id="1016" name="Google Shape;1016;p125"/>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125"/>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125"/>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019" name="Google Shape;1019;p125"/>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020" name="Google Shape;1020;p125"/>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021" name="Google Shape;1021;p125"/>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rtl="0">
              <a:spcBef>
                <a:spcPts val="0"/>
              </a:spcBef>
              <a:spcAft>
                <a:spcPts val="0"/>
              </a:spcAft>
              <a:buClr>
                <a:schemeClr val="dk1"/>
              </a:buClr>
              <a:buSzPts val="1200"/>
              <a:buNone/>
              <a:defRPr>
                <a:solidFill>
                  <a:schemeClr val="dk1"/>
                </a:solidFill>
              </a:defRPr>
            </a:lvl2pPr>
            <a:lvl3pPr lvl="2" rtl="0">
              <a:spcBef>
                <a:spcPts val="800"/>
              </a:spcBef>
              <a:spcAft>
                <a:spcPts val="0"/>
              </a:spcAft>
              <a:buClr>
                <a:schemeClr val="dk1"/>
              </a:buClr>
              <a:buSzPts val="1000"/>
              <a:buNone/>
              <a:defRPr>
                <a:solidFill>
                  <a:schemeClr val="dk1"/>
                </a:solidFill>
              </a:defRPr>
            </a:lvl3pPr>
            <a:lvl4pPr lvl="3" rtl="0">
              <a:spcBef>
                <a:spcPts val="500"/>
              </a:spcBef>
              <a:spcAft>
                <a:spcPts val="0"/>
              </a:spcAft>
              <a:buClr>
                <a:schemeClr val="dk1"/>
              </a:buClr>
              <a:buSzPts val="1000"/>
              <a:buNone/>
              <a:defRPr>
                <a:solidFill>
                  <a:schemeClr val="dk1"/>
                </a:solidFill>
              </a:defRPr>
            </a:lvl4pPr>
            <a:lvl5pPr lvl="4" rtl="0">
              <a:spcBef>
                <a:spcPts val="500"/>
              </a:spcBef>
              <a:spcAft>
                <a:spcPts val="0"/>
              </a:spcAft>
              <a:buClr>
                <a:schemeClr val="dk1"/>
              </a:buClr>
              <a:buSzPts val="1000"/>
              <a:buNone/>
              <a:defRPr>
                <a:solidFill>
                  <a:schemeClr val="dk1"/>
                </a:solidFill>
              </a:defRPr>
            </a:lvl5pPr>
            <a:lvl6pPr lvl="5" rtl="0">
              <a:spcBef>
                <a:spcPts val="500"/>
              </a:spcBef>
              <a:spcAft>
                <a:spcPts val="0"/>
              </a:spcAft>
              <a:buClr>
                <a:schemeClr val="dk1"/>
              </a:buClr>
              <a:buSzPts val="1000"/>
              <a:buNone/>
              <a:defRPr>
                <a:solidFill>
                  <a:schemeClr val="dk1"/>
                </a:solidFill>
              </a:defRPr>
            </a:lvl6pPr>
            <a:lvl7pPr lvl="6" rtl="0">
              <a:spcBef>
                <a:spcPts val="500"/>
              </a:spcBef>
              <a:spcAft>
                <a:spcPts val="0"/>
              </a:spcAft>
              <a:buClr>
                <a:schemeClr val="dk1"/>
              </a:buClr>
              <a:buSzPts val="1000"/>
              <a:buNone/>
              <a:defRPr>
                <a:solidFill>
                  <a:schemeClr val="dk1"/>
                </a:solidFill>
              </a:defRPr>
            </a:lvl7pPr>
            <a:lvl8pPr lvl="7" rtl="0">
              <a:spcBef>
                <a:spcPts val="500"/>
              </a:spcBef>
              <a:spcAft>
                <a:spcPts val="0"/>
              </a:spcAft>
              <a:buClr>
                <a:schemeClr val="dk1"/>
              </a:buClr>
              <a:buSzPts val="1000"/>
              <a:buNone/>
              <a:defRPr>
                <a:solidFill>
                  <a:schemeClr val="dk1"/>
                </a:solidFill>
              </a:defRPr>
            </a:lvl8pPr>
            <a:lvl9pPr lvl="8" rtl="0">
              <a:spcBef>
                <a:spcPts val="500"/>
              </a:spcBef>
              <a:spcAft>
                <a:spcPts val="500"/>
              </a:spcAft>
              <a:buClr>
                <a:schemeClr val="dk1"/>
              </a:buClr>
              <a:buSzPts val="1000"/>
              <a:buNone/>
              <a:defRPr>
                <a:solidFill>
                  <a:schemeClr val="dk1"/>
                </a:solidFill>
              </a:defRPr>
            </a:lvl9pPr>
          </a:lstStyle>
          <a:p/>
        </p:txBody>
      </p:sp>
      <p:sp>
        <p:nvSpPr>
          <p:cNvPr id="1022" name="Google Shape;1022;p125"/>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Dark)">
  <p:cSld name="TITLE_AND_BODY_1_1">
    <p:bg>
      <p:bgPr>
        <a:solidFill>
          <a:schemeClr val="dk1"/>
        </a:solidFill>
      </p:bgPr>
    </p:bg>
    <p:spTree>
      <p:nvGrpSpPr>
        <p:cNvPr id="1023" name="Shape 1023"/>
        <p:cNvGrpSpPr/>
        <p:nvPr/>
      </p:nvGrpSpPr>
      <p:grpSpPr>
        <a:xfrm>
          <a:off x="0" y="0"/>
          <a:ext cx="0" cy="0"/>
          <a:chOff x="0" y="0"/>
          <a:chExt cx="0" cy="0"/>
        </a:xfrm>
      </p:grpSpPr>
      <p:grpSp>
        <p:nvGrpSpPr>
          <p:cNvPr id="1024" name="Google Shape;1024;p126"/>
          <p:cNvGrpSpPr/>
          <p:nvPr/>
        </p:nvGrpSpPr>
        <p:grpSpPr>
          <a:xfrm>
            <a:off x="4822703" y="31"/>
            <a:ext cx="4321568" cy="5143648"/>
            <a:chOff x="4822703" y="31"/>
            <a:chExt cx="4321568" cy="5143648"/>
          </a:xfrm>
        </p:grpSpPr>
        <p:sp>
          <p:nvSpPr>
            <p:cNvPr id="1025" name="Google Shape;1025;p126"/>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126"/>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126"/>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028" name="Google Shape;1028;p126"/>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029" name="Google Shape;1029;p126"/>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030" name="Google Shape;1030;p12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031" name="Google Shape;1031;p126"/>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032" name="Google Shape;1032;p126"/>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1033" name="Google Shape;1033;p126"/>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Light)" type="twoColTx">
  <p:cSld name="TITLE_AND_TWO_COLUMNS">
    <p:spTree>
      <p:nvGrpSpPr>
        <p:cNvPr id="1034" name="Shape 1034"/>
        <p:cNvGrpSpPr/>
        <p:nvPr/>
      </p:nvGrpSpPr>
      <p:grpSpPr>
        <a:xfrm>
          <a:off x="0" y="0"/>
          <a:ext cx="0" cy="0"/>
          <a:chOff x="0" y="0"/>
          <a:chExt cx="0" cy="0"/>
        </a:xfrm>
      </p:grpSpPr>
      <p:pic>
        <p:nvPicPr>
          <p:cNvPr id="1035" name="Google Shape;1035;p127"/>
          <p:cNvPicPr preferRelativeResize="0"/>
          <p:nvPr/>
        </p:nvPicPr>
        <p:blipFill>
          <a:blip r:embed="rId2">
            <a:alphaModFix/>
          </a:blip>
          <a:stretch>
            <a:fillRect/>
          </a:stretch>
        </p:blipFill>
        <p:spPr>
          <a:xfrm>
            <a:off x="8080600" y="4834312"/>
            <a:ext cx="606197" cy="148075"/>
          </a:xfrm>
          <a:prstGeom prst="rect">
            <a:avLst/>
          </a:prstGeom>
          <a:noFill/>
          <a:ln>
            <a:noFill/>
          </a:ln>
        </p:spPr>
      </p:pic>
      <p:grpSp>
        <p:nvGrpSpPr>
          <p:cNvPr id="1036" name="Google Shape;1036;p127"/>
          <p:cNvGrpSpPr/>
          <p:nvPr/>
        </p:nvGrpSpPr>
        <p:grpSpPr>
          <a:xfrm>
            <a:off x="4822703" y="31"/>
            <a:ext cx="4321568" cy="5143648"/>
            <a:chOff x="3991150" y="848375"/>
            <a:chExt cx="3376225" cy="4018475"/>
          </a:xfrm>
        </p:grpSpPr>
        <p:sp>
          <p:nvSpPr>
            <p:cNvPr id="1037" name="Google Shape;1037;p127"/>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127"/>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127"/>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40" name="Google Shape;1040;p127"/>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041" name="Google Shape;1041;p12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042" name="Google Shape;1042;p127"/>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043" name="Google Shape;1043;p127"/>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044" name="Google Shape;1044;p127"/>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Dark)">
  <p:cSld name="TITLE_AND_TWO_COLUMNS_3">
    <p:bg>
      <p:bgPr>
        <a:solidFill>
          <a:schemeClr val="dk1"/>
        </a:solidFill>
      </p:bgPr>
    </p:bg>
    <p:spTree>
      <p:nvGrpSpPr>
        <p:cNvPr id="1045" name="Shape 1045"/>
        <p:cNvGrpSpPr/>
        <p:nvPr/>
      </p:nvGrpSpPr>
      <p:grpSpPr>
        <a:xfrm>
          <a:off x="0" y="0"/>
          <a:ext cx="0" cy="0"/>
          <a:chOff x="0" y="0"/>
          <a:chExt cx="0" cy="0"/>
        </a:xfrm>
      </p:grpSpPr>
      <p:grpSp>
        <p:nvGrpSpPr>
          <p:cNvPr id="1046" name="Google Shape;1046;p128"/>
          <p:cNvGrpSpPr/>
          <p:nvPr/>
        </p:nvGrpSpPr>
        <p:grpSpPr>
          <a:xfrm>
            <a:off x="4822703" y="31"/>
            <a:ext cx="4321568" cy="5143648"/>
            <a:chOff x="4822703" y="31"/>
            <a:chExt cx="4321568" cy="5143648"/>
          </a:xfrm>
        </p:grpSpPr>
        <p:sp>
          <p:nvSpPr>
            <p:cNvPr id="1047" name="Google Shape;1047;p128"/>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128"/>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128"/>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050" name="Google Shape;1050;p128"/>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051" name="Google Shape;1051;p12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052" name="Google Shape;1052;p12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053" name="Google Shape;1053;p128"/>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054" name="Google Shape;1054;p128"/>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055" name="Google Shape;1055;p128"/>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Light)">
  <p:cSld name="TITLE_AND_TWO_COLUMNS_1">
    <p:spTree>
      <p:nvGrpSpPr>
        <p:cNvPr id="1056" name="Shape 1056"/>
        <p:cNvGrpSpPr/>
        <p:nvPr/>
      </p:nvGrpSpPr>
      <p:grpSpPr>
        <a:xfrm>
          <a:off x="0" y="0"/>
          <a:ext cx="0" cy="0"/>
          <a:chOff x="0" y="0"/>
          <a:chExt cx="0" cy="0"/>
        </a:xfrm>
      </p:grpSpPr>
      <p:grpSp>
        <p:nvGrpSpPr>
          <p:cNvPr id="1057" name="Google Shape;1057;p129"/>
          <p:cNvGrpSpPr/>
          <p:nvPr/>
        </p:nvGrpSpPr>
        <p:grpSpPr>
          <a:xfrm>
            <a:off x="4822703" y="31"/>
            <a:ext cx="4321568" cy="5143648"/>
            <a:chOff x="3991150" y="848375"/>
            <a:chExt cx="3376225" cy="4018475"/>
          </a:xfrm>
        </p:grpSpPr>
        <p:sp>
          <p:nvSpPr>
            <p:cNvPr id="1058" name="Google Shape;1058;p129"/>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129"/>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129"/>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61" name="Google Shape;1061;p12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062" name="Google Shape;1062;p12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063" name="Google Shape;1063;p129"/>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064" name="Google Shape;1064;p129"/>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065" name="Google Shape;1065;p129"/>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066" name="Google Shape;1066;p129"/>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rtl="0">
              <a:spcBef>
                <a:spcPts val="0"/>
              </a:spcBef>
              <a:spcAft>
                <a:spcPts val="0"/>
              </a:spcAft>
              <a:buClr>
                <a:schemeClr val="dk1"/>
              </a:buClr>
              <a:buSzPts val="1200"/>
              <a:buNone/>
              <a:defRPr>
                <a:solidFill>
                  <a:schemeClr val="dk1"/>
                </a:solidFill>
              </a:defRPr>
            </a:lvl2pPr>
            <a:lvl3pPr lvl="2" rtl="0">
              <a:spcBef>
                <a:spcPts val="800"/>
              </a:spcBef>
              <a:spcAft>
                <a:spcPts val="0"/>
              </a:spcAft>
              <a:buClr>
                <a:schemeClr val="dk1"/>
              </a:buClr>
              <a:buSzPts val="1000"/>
              <a:buNone/>
              <a:defRPr>
                <a:solidFill>
                  <a:schemeClr val="dk1"/>
                </a:solidFill>
              </a:defRPr>
            </a:lvl3pPr>
            <a:lvl4pPr lvl="3" rtl="0">
              <a:spcBef>
                <a:spcPts val="500"/>
              </a:spcBef>
              <a:spcAft>
                <a:spcPts val="0"/>
              </a:spcAft>
              <a:buClr>
                <a:schemeClr val="dk1"/>
              </a:buClr>
              <a:buSzPts val="1000"/>
              <a:buNone/>
              <a:defRPr>
                <a:solidFill>
                  <a:schemeClr val="dk1"/>
                </a:solidFill>
              </a:defRPr>
            </a:lvl4pPr>
            <a:lvl5pPr lvl="4" rtl="0">
              <a:spcBef>
                <a:spcPts val="500"/>
              </a:spcBef>
              <a:spcAft>
                <a:spcPts val="0"/>
              </a:spcAft>
              <a:buClr>
                <a:schemeClr val="dk1"/>
              </a:buClr>
              <a:buSzPts val="1000"/>
              <a:buNone/>
              <a:defRPr>
                <a:solidFill>
                  <a:schemeClr val="dk1"/>
                </a:solidFill>
              </a:defRPr>
            </a:lvl5pPr>
            <a:lvl6pPr lvl="5" rtl="0">
              <a:spcBef>
                <a:spcPts val="500"/>
              </a:spcBef>
              <a:spcAft>
                <a:spcPts val="0"/>
              </a:spcAft>
              <a:buClr>
                <a:schemeClr val="dk1"/>
              </a:buClr>
              <a:buSzPts val="1000"/>
              <a:buNone/>
              <a:defRPr>
                <a:solidFill>
                  <a:schemeClr val="dk1"/>
                </a:solidFill>
              </a:defRPr>
            </a:lvl6pPr>
            <a:lvl7pPr lvl="6" rtl="0">
              <a:spcBef>
                <a:spcPts val="500"/>
              </a:spcBef>
              <a:spcAft>
                <a:spcPts val="0"/>
              </a:spcAft>
              <a:buClr>
                <a:schemeClr val="dk1"/>
              </a:buClr>
              <a:buSzPts val="1000"/>
              <a:buNone/>
              <a:defRPr>
                <a:solidFill>
                  <a:schemeClr val="dk1"/>
                </a:solidFill>
              </a:defRPr>
            </a:lvl7pPr>
            <a:lvl8pPr lvl="7" rtl="0">
              <a:spcBef>
                <a:spcPts val="500"/>
              </a:spcBef>
              <a:spcAft>
                <a:spcPts val="0"/>
              </a:spcAft>
              <a:buClr>
                <a:schemeClr val="dk1"/>
              </a:buClr>
              <a:buSzPts val="1000"/>
              <a:buNone/>
              <a:defRPr>
                <a:solidFill>
                  <a:schemeClr val="dk1"/>
                </a:solidFill>
              </a:defRPr>
            </a:lvl8pPr>
            <a:lvl9pPr lvl="8" rtl="0">
              <a:spcBef>
                <a:spcPts val="500"/>
              </a:spcBef>
              <a:spcAft>
                <a:spcPts val="500"/>
              </a:spcAft>
              <a:buClr>
                <a:schemeClr val="dk1"/>
              </a:buClr>
              <a:buSzPts val="1000"/>
              <a:buNone/>
              <a:defRPr>
                <a:solidFill>
                  <a:schemeClr val="dk1"/>
                </a:solidFill>
              </a:defRPr>
            </a:lvl9pPr>
          </a:lstStyle>
          <a:p/>
        </p:txBody>
      </p:sp>
      <p:sp>
        <p:nvSpPr>
          <p:cNvPr id="1067" name="Google Shape;1067;p129"/>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Dark)">
  <p:cSld name="TITLE_AND_TWO_COLUMNS_1_2">
    <p:bg>
      <p:bgPr>
        <a:solidFill>
          <a:schemeClr val="dk1"/>
        </a:solidFill>
      </p:bgPr>
    </p:bg>
    <p:spTree>
      <p:nvGrpSpPr>
        <p:cNvPr id="1068" name="Shape 1068"/>
        <p:cNvGrpSpPr/>
        <p:nvPr/>
      </p:nvGrpSpPr>
      <p:grpSpPr>
        <a:xfrm>
          <a:off x="0" y="0"/>
          <a:ext cx="0" cy="0"/>
          <a:chOff x="0" y="0"/>
          <a:chExt cx="0" cy="0"/>
        </a:xfrm>
      </p:grpSpPr>
      <p:grpSp>
        <p:nvGrpSpPr>
          <p:cNvPr id="1069" name="Google Shape;1069;p130"/>
          <p:cNvGrpSpPr/>
          <p:nvPr/>
        </p:nvGrpSpPr>
        <p:grpSpPr>
          <a:xfrm>
            <a:off x="4822703" y="31"/>
            <a:ext cx="4321568" cy="5143648"/>
            <a:chOff x="4822703" y="31"/>
            <a:chExt cx="4321568" cy="5143648"/>
          </a:xfrm>
        </p:grpSpPr>
        <p:sp>
          <p:nvSpPr>
            <p:cNvPr id="1070" name="Google Shape;1070;p130"/>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130"/>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130"/>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073" name="Google Shape;1073;p130"/>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074" name="Google Shape;1074;p130"/>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1075" name="Google Shape;1075;p13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076" name="Google Shape;1076;p130"/>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077" name="Google Shape;1077;p130"/>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078" name="Google Shape;1078;p130"/>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Clr>
                <a:schemeClr val="dk2"/>
              </a:buClr>
              <a:buSzPts val="1200"/>
              <a:buNone/>
              <a:defRPr>
                <a:solidFill>
                  <a:schemeClr val="dk2"/>
                </a:solidFill>
              </a:defRPr>
            </a:lvl2pPr>
            <a:lvl3pPr lvl="2" rtl="0">
              <a:spcBef>
                <a:spcPts val="800"/>
              </a:spcBef>
              <a:spcAft>
                <a:spcPts val="0"/>
              </a:spcAft>
              <a:buClr>
                <a:schemeClr val="dk2"/>
              </a:buClr>
              <a:buSzPts val="1000"/>
              <a:buNone/>
              <a:defRPr>
                <a:solidFill>
                  <a:schemeClr val="dk2"/>
                </a:solidFill>
              </a:defRPr>
            </a:lvl3pPr>
            <a:lvl4pPr lvl="3" rtl="0">
              <a:spcBef>
                <a:spcPts val="500"/>
              </a:spcBef>
              <a:spcAft>
                <a:spcPts val="0"/>
              </a:spcAft>
              <a:buClr>
                <a:schemeClr val="dk2"/>
              </a:buClr>
              <a:buSzPts val="1000"/>
              <a:buNone/>
              <a:defRPr>
                <a:solidFill>
                  <a:schemeClr val="dk2"/>
                </a:solidFill>
              </a:defRPr>
            </a:lvl4pPr>
            <a:lvl5pPr lvl="4" rtl="0">
              <a:spcBef>
                <a:spcPts val="500"/>
              </a:spcBef>
              <a:spcAft>
                <a:spcPts val="0"/>
              </a:spcAft>
              <a:buClr>
                <a:schemeClr val="dk2"/>
              </a:buClr>
              <a:buSzPts val="1000"/>
              <a:buNone/>
              <a:defRPr>
                <a:solidFill>
                  <a:schemeClr val="dk2"/>
                </a:solidFill>
              </a:defRPr>
            </a:lvl5pPr>
            <a:lvl6pPr lvl="5" rtl="0">
              <a:spcBef>
                <a:spcPts val="500"/>
              </a:spcBef>
              <a:spcAft>
                <a:spcPts val="0"/>
              </a:spcAft>
              <a:buClr>
                <a:schemeClr val="dk2"/>
              </a:buClr>
              <a:buSzPts val="1000"/>
              <a:buNone/>
              <a:defRPr>
                <a:solidFill>
                  <a:schemeClr val="dk2"/>
                </a:solidFill>
              </a:defRPr>
            </a:lvl6pPr>
            <a:lvl7pPr lvl="6" rtl="0">
              <a:spcBef>
                <a:spcPts val="500"/>
              </a:spcBef>
              <a:spcAft>
                <a:spcPts val="0"/>
              </a:spcAft>
              <a:buClr>
                <a:schemeClr val="dk2"/>
              </a:buClr>
              <a:buSzPts val="1000"/>
              <a:buNone/>
              <a:defRPr>
                <a:solidFill>
                  <a:schemeClr val="dk2"/>
                </a:solidFill>
              </a:defRPr>
            </a:lvl7pPr>
            <a:lvl8pPr lvl="7" rtl="0">
              <a:spcBef>
                <a:spcPts val="500"/>
              </a:spcBef>
              <a:spcAft>
                <a:spcPts val="0"/>
              </a:spcAft>
              <a:buClr>
                <a:schemeClr val="dk2"/>
              </a:buClr>
              <a:buSzPts val="1000"/>
              <a:buNone/>
              <a:defRPr>
                <a:solidFill>
                  <a:schemeClr val="dk2"/>
                </a:solidFill>
              </a:defRPr>
            </a:lvl8pPr>
            <a:lvl9pPr lvl="8" rtl="0">
              <a:spcBef>
                <a:spcPts val="500"/>
              </a:spcBef>
              <a:spcAft>
                <a:spcPts val="500"/>
              </a:spcAft>
              <a:buClr>
                <a:schemeClr val="dk2"/>
              </a:buClr>
              <a:buSzPts val="1000"/>
              <a:buNone/>
              <a:defRPr>
                <a:solidFill>
                  <a:schemeClr val="dk2"/>
                </a:solidFill>
              </a:defRPr>
            </a:lvl9pPr>
          </a:lstStyle>
          <a:p/>
        </p:txBody>
      </p:sp>
      <p:sp>
        <p:nvSpPr>
          <p:cNvPr id="1079" name="Google Shape;1079;p130"/>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Light)">
  <p:cSld name="TITLE_AND_TWO_COLUMNS_2">
    <p:spTree>
      <p:nvGrpSpPr>
        <p:cNvPr id="1080" name="Shape 1080"/>
        <p:cNvGrpSpPr/>
        <p:nvPr/>
      </p:nvGrpSpPr>
      <p:grpSpPr>
        <a:xfrm>
          <a:off x="0" y="0"/>
          <a:ext cx="0" cy="0"/>
          <a:chOff x="0" y="0"/>
          <a:chExt cx="0" cy="0"/>
        </a:xfrm>
      </p:grpSpPr>
      <p:grpSp>
        <p:nvGrpSpPr>
          <p:cNvPr id="1081" name="Google Shape;1081;p131"/>
          <p:cNvGrpSpPr/>
          <p:nvPr/>
        </p:nvGrpSpPr>
        <p:grpSpPr>
          <a:xfrm>
            <a:off x="4822703" y="31"/>
            <a:ext cx="4321568" cy="5143648"/>
            <a:chOff x="3991150" y="848375"/>
            <a:chExt cx="3376225" cy="4018475"/>
          </a:xfrm>
        </p:grpSpPr>
        <p:sp>
          <p:nvSpPr>
            <p:cNvPr id="1082" name="Google Shape;1082;p131"/>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131"/>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131"/>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85" name="Google Shape;1085;p131"/>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086" name="Google Shape;1086;p13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087" name="Google Shape;1087;p131"/>
          <p:cNvSpPr txBox="1"/>
          <p:nvPr>
            <p:ph idx="1"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088" name="Google Shape;1088;p131"/>
          <p:cNvSpPr txBox="1"/>
          <p:nvPr>
            <p:ph idx="2"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089" name="Google Shape;1089;p131"/>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090" name="Google Shape;1090;p131"/>
          <p:cNvSpPr txBox="1"/>
          <p:nvPr>
            <p:ph idx="3"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091" name="Google Shape;1091;p131"/>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Dark)">
  <p:cSld name="TITLE_AND_TWO_COLUMNS_2_2">
    <p:bg>
      <p:bgPr>
        <a:solidFill>
          <a:schemeClr val="dk1"/>
        </a:solidFill>
      </p:bgPr>
    </p:bg>
    <p:spTree>
      <p:nvGrpSpPr>
        <p:cNvPr id="1092" name="Shape 1092"/>
        <p:cNvGrpSpPr/>
        <p:nvPr/>
      </p:nvGrpSpPr>
      <p:grpSpPr>
        <a:xfrm>
          <a:off x="0" y="0"/>
          <a:ext cx="0" cy="0"/>
          <a:chOff x="0" y="0"/>
          <a:chExt cx="0" cy="0"/>
        </a:xfrm>
      </p:grpSpPr>
      <p:grpSp>
        <p:nvGrpSpPr>
          <p:cNvPr id="1093" name="Google Shape;1093;p132"/>
          <p:cNvGrpSpPr/>
          <p:nvPr/>
        </p:nvGrpSpPr>
        <p:grpSpPr>
          <a:xfrm>
            <a:off x="4822703" y="31"/>
            <a:ext cx="4321568" cy="5143648"/>
            <a:chOff x="4822703" y="31"/>
            <a:chExt cx="4321568" cy="5143648"/>
          </a:xfrm>
        </p:grpSpPr>
        <p:sp>
          <p:nvSpPr>
            <p:cNvPr id="1094" name="Google Shape;1094;p132"/>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132"/>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132"/>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097" name="Google Shape;1097;p132"/>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098" name="Google Shape;1098;p132"/>
          <p:cNvSpPr txBox="1"/>
          <p:nvPr>
            <p:ph idx="1"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099" name="Google Shape;1099;p13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100" name="Google Shape;1100;p13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101" name="Google Shape;1101;p132"/>
          <p:cNvSpPr txBox="1"/>
          <p:nvPr>
            <p:ph idx="2"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102" name="Google Shape;1102;p132"/>
          <p:cNvSpPr txBox="1"/>
          <p:nvPr>
            <p:ph idx="3"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103" name="Google Shape;1103;p132"/>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Light)">
  <p:cSld name="TITLE_AND_TWO_COLUMNS_1">
    <p:spTree>
      <p:nvGrpSpPr>
        <p:cNvPr id="98" name="Shape 98"/>
        <p:cNvGrpSpPr/>
        <p:nvPr/>
      </p:nvGrpSpPr>
      <p:grpSpPr>
        <a:xfrm>
          <a:off x="0" y="0"/>
          <a:ext cx="0" cy="0"/>
          <a:chOff x="0" y="0"/>
          <a:chExt cx="0" cy="0"/>
        </a:xfrm>
      </p:grpSpPr>
      <p:grpSp>
        <p:nvGrpSpPr>
          <p:cNvPr id="99" name="Google Shape;99;p14"/>
          <p:cNvGrpSpPr/>
          <p:nvPr/>
        </p:nvGrpSpPr>
        <p:grpSpPr>
          <a:xfrm>
            <a:off x="4822703" y="31"/>
            <a:ext cx="4321568" cy="5143648"/>
            <a:chOff x="3991150" y="848375"/>
            <a:chExt cx="3376225" cy="4018475"/>
          </a:xfrm>
        </p:grpSpPr>
        <p:sp>
          <p:nvSpPr>
            <p:cNvPr id="100" name="Google Shape;100;p14"/>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4"/>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4"/>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 name="Google Shape;103;p14"/>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04" name="Google Shape;104;p1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05" name="Google Shape;105;p14"/>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06" name="Google Shape;106;p14"/>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07" name="Google Shape;107;p1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08" name="Google Shape;108;p14"/>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rtl="0">
              <a:spcBef>
                <a:spcPts val="0"/>
              </a:spcBef>
              <a:spcAft>
                <a:spcPts val="0"/>
              </a:spcAft>
              <a:buClr>
                <a:schemeClr val="dk1"/>
              </a:buClr>
              <a:buSzPts val="1200"/>
              <a:buNone/>
              <a:defRPr>
                <a:solidFill>
                  <a:schemeClr val="dk1"/>
                </a:solidFill>
              </a:defRPr>
            </a:lvl2pPr>
            <a:lvl3pPr lvl="2" rtl="0">
              <a:spcBef>
                <a:spcPts val="800"/>
              </a:spcBef>
              <a:spcAft>
                <a:spcPts val="0"/>
              </a:spcAft>
              <a:buClr>
                <a:schemeClr val="dk1"/>
              </a:buClr>
              <a:buSzPts val="1000"/>
              <a:buNone/>
              <a:defRPr>
                <a:solidFill>
                  <a:schemeClr val="dk1"/>
                </a:solidFill>
              </a:defRPr>
            </a:lvl3pPr>
            <a:lvl4pPr lvl="3" rtl="0">
              <a:spcBef>
                <a:spcPts val="500"/>
              </a:spcBef>
              <a:spcAft>
                <a:spcPts val="0"/>
              </a:spcAft>
              <a:buClr>
                <a:schemeClr val="dk1"/>
              </a:buClr>
              <a:buSzPts val="1000"/>
              <a:buNone/>
              <a:defRPr>
                <a:solidFill>
                  <a:schemeClr val="dk1"/>
                </a:solidFill>
              </a:defRPr>
            </a:lvl4pPr>
            <a:lvl5pPr lvl="4" rtl="0">
              <a:spcBef>
                <a:spcPts val="500"/>
              </a:spcBef>
              <a:spcAft>
                <a:spcPts val="0"/>
              </a:spcAft>
              <a:buClr>
                <a:schemeClr val="dk1"/>
              </a:buClr>
              <a:buSzPts val="1000"/>
              <a:buNone/>
              <a:defRPr>
                <a:solidFill>
                  <a:schemeClr val="dk1"/>
                </a:solidFill>
              </a:defRPr>
            </a:lvl5pPr>
            <a:lvl6pPr lvl="5" rtl="0">
              <a:spcBef>
                <a:spcPts val="500"/>
              </a:spcBef>
              <a:spcAft>
                <a:spcPts val="0"/>
              </a:spcAft>
              <a:buClr>
                <a:schemeClr val="dk1"/>
              </a:buClr>
              <a:buSzPts val="1000"/>
              <a:buNone/>
              <a:defRPr>
                <a:solidFill>
                  <a:schemeClr val="dk1"/>
                </a:solidFill>
              </a:defRPr>
            </a:lvl6pPr>
            <a:lvl7pPr lvl="6" rtl="0">
              <a:spcBef>
                <a:spcPts val="500"/>
              </a:spcBef>
              <a:spcAft>
                <a:spcPts val="0"/>
              </a:spcAft>
              <a:buClr>
                <a:schemeClr val="dk1"/>
              </a:buClr>
              <a:buSzPts val="1000"/>
              <a:buNone/>
              <a:defRPr>
                <a:solidFill>
                  <a:schemeClr val="dk1"/>
                </a:solidFill>
              </a:defRPr>
            </a:lvl7pPr>
            <a:lvl8pPr lvl="7" rtl="0">
              <a:spcBef>
                <a:spcPts val="500"/>
              </a:spcBef>
              <a:spcAft>
                <a:spcPts val="0"/>
              </a:spcAft>
              <a:buClr>
                <a:schemeClr val="dk1"/>
              </a:buClr>
              <a:buSzPts val="1000"/>
              <a:buNone/>
              <a:defRPr>
                <a:solidFill>
                  <a:schemeClr val="dk1"/>
                </a:solidFill>
              </a:defRPr>
            </a:lvl8pPr>
            <a:lvl9pPr lvl="8" rtl="0">
              <a:spcBef>
                <a:spcPts val="500"/>
              </a:spcBef>
              <a:spcAft>
                <a:spcPts val="500"/>
              </a:spcAft>
              <a:buClr>
                <a:schemeClr val="dk1"/>
              </a:buClr>
              <a:buSzPts val="1000"/>
              <a:buNone/>
              <a:defRPr>
                <a:solidFill>
                  <a:schemeClr val="dk1"/>
                </a:solidFill>
              </a:defRPr>
            </a:lvl9pPr>
          </a:lstStyle>
          <a:p/>
        </p:txBody>
      </p:sp>
      <p:sp>
        <p:nvSpPr>
          <p:cNvPr id="109" name="Google Shape;109;p1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Light)">
  <p:cSld name="TITLE_AND_TWO_COLUMNS_1_1">
    <p:spTree>
      <p:nvGrpSpPr>
        <p:cNvPr id="1104" name="Shape 1104"/>
        <p:cNvGrpSpPr/>
        <p:nvPr/>
      </p:nvGrpSpPr>
      <p:grpSpPr>
        <a:xfrm>
          <a:off x="0" y="0"/>
          <a:ext cx="0" cy="0"/>
          <a:chOff x="0" y="0"/>
          <a:chExt cx="0" cy="0"/>
        </a:xfrm>
      </p:grpSpPr>
      <p:grpSp>
        <p:nvGrpSpPr>
          <p:cNvPr id="1105" name="Google Shape;1105;p133"/>
          <p:cNvGrpSpPr/>
          <p:nvPr/>
        </p:nvGrpSpPr>
        <p:grpSpPr>
          <a:xfrm>
            <a:off x="4822703" y="31"/>
            <a:ext cx="4321568" cy="5143648"/>
            <a:chOff x="3991150" y="848375"/>
            <a:chExt cx="3376225" cy="4018475"/>
          </a:xfrm>
        </p:grpSpPr>
        <p:sp>
          <p:nvSpPr>
            <p:cNvPr id="1106" name="Google Shape;1106;p133"/>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133"/>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133"/>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09" name="Google Shape;1109;p13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110" name="Google Shape;1110;p13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111" name="Google Shape;1111;p133"/>
          <p:cNvSpPr txBox="1"/>
          <p:nvPr>
            <p:ph idx="1"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112" name="Google Shape;1112;p133"/>
          <p:cNvSpPr txBox="1"/>
          <p:nvPr>
            <p:ph idx="2"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113" name="Google Shape;1113;p133"/>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114" name="Google Shape;1114;p133"/>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rtl="0">
              <a:spcBef>
                <a:spcPts val="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1115" name="Google Shape;1115;p133"/>
          <p:cNvSpPr txBox="1"/>
          <p:nvPr>
            <p:ph idx="4"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116" name="Google Shape;1116;p133"/>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Dark)">
  <p:cSld name="TITLE_AND_TWO_COLUMNS_1_1_1">
    <p:bg>
      <p:bgPr>
        <a:solidFill>
          <a:schemeClr val="dk1"/>
        </a:solidFill>
      </p:bgPr>
    </p:bg>
    <p:spTree>
      <p:nvGrpSpPr>
        <p:cNvPr id="1117" name="Shape 1117"/>
        <p:cNvGrpSpPr/>
        <p:nvPr/>
      </p:nvGrpSpPr>
      <p:grpSpPr>
        <a:xfrm>
          <a:off x="0" y="0"/>
          <a:ext cx="0" cy="0"/>
          <a:chOff x="0" y="0"/>
          <a:chExt cx="0" cy="0"/>
        </a:xfrm>
      </p:grpSpPr>
      <p:grpSp>
        <p:nvGrpSpPr>
          <p:cNvPr id="1118" name="Google Shape;1118;p134"/>
          <p:cNvGrpSpPr/>
          <p:nvPr/>
        </p:nvGrpSpPr>
        <p:grpSpPr>
          <a:xfrm>
            <a:off x="4822703" y="31"/>
            <a:ext cx="4321568" cy="5143648"/>
            <a:chOff x="4822703" y="31"/>
            <a:chExt cx="4321568" cy="5143648"/>
          </a:xfrm>
        </p:grpSpPr>
        <p:sp>
          <p:nvSpPr>
            <p:cNvPr id="1119" name="Google Shape;1119;p134"/>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134"/>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134"/>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122" name="Google Shape;1122;p134"/>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123" name="Google Shape;1123;p134"/>
          <p:cNvSpPr txBox="1"/>
          <p:nvPr>
            <p:ph idx="1"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124" name="Google Shape;1124;p134"/>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1125" name="Google Shape;1125;p13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126" name="Google Shape;1126;p134"/>
          <p:cNvSpPr txBox="1"/>
          <p:nvPr>
            <p:ph idx="2"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127" name="Google Shape;1127;p134"/>
          <p:cNvSpPr txBox="1"/>
          <p:nvPr>
            <p:ph idx="3"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128" name="Google Shape;1128;p134"/>
          <p:cNvSpPr txBox="1"/>
          <p:nvPr>
            <p:ph idx="4"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Clr>
                <a:schemeClr val="dk2"/>
              </a:buClr>
              <a:buSzPts val="1200"/>
              <a:buNone/>
              <a:defRPr>
                <a:solidFill>
                  <a:schemeClr val="dk2"/>
                </a:solidFill>
              </a:defRPr>
            </a:lvl2pPr>
            <a:lvl3pPr lvl="2" rtl="0">
              <a:spcBef>
                <a:spcPts val="800"/>
              </a:spcBef>
              <a:spcAft>
                <a:spcPts val="0"/>
              </a:spcAft>
              <a:buClr>
                <a:schemeClr val="dk2"/>
              </a:buClr>
              <a:buSzPts val="1000"/>
              <a:buNone/>
              <a:defRPr>
                <a:solidFill>
                  <a:schemeClr val="dk2"/>
                </a:solidFill>
              </a:defRPr>
            </a:lvl3pPr>
            <a:lvl4pPr lvl="3" rtl="0">
              <a:spcBef>
                <a:spcPts val="500"/>
              </a:spcBef>
              <a:spcAft>
                <a:spcPts val="0"/>
              </a:spcAft>
              <a:buClr>
                <a:schemeClr val="dk2"/>
              </a:buClr>
              <a:buSzPts val="1000"/>
              <a:buNone/>
              <a:defRPr>
                <a:solidFill>
                  <a:schemeClr val="dk2"/>
                </a:solidFill>
              </a:defRPr>
            </a:lvl4pPr>
            <a:lvl5pPr lvl="4" rtl="0">
              <a:spcBef>
                <a:spcPts val="500"/>
              </a:spcBef>
              <a:spcAft>
                <a:spcPts val="0"/>
              </a:spcAft>
              <a:buClr>
                <a:schemeClr val="dk2"/>
              </a:buClr>
              <a:buSzPts val="1000"/>
              <a:buNone/>
              <a:defRPr>
                <a:solidFill>
                  <a:schemeClr val="dk2"/>
                </a:solidFill>
              </a:defRPr>
            </a:lvl5pPr>
            <a:lvl6pPr lvl="5" rtl="0">
              <a:spcBef>
                <a:spcPts val="500"/>
              </a:spcBef>
              <a:spcAft>
                <a:spcPts val="0"/>
              </a:spcAft>
              <a:buClr>
                <a:schemeClr val="dk2"/>
              </a:buClr>
              <a:buSzPts val="1000"/>
              <a:buNone/>
              <a:defRPr>
                <a:solidFill>
                  <a:schemeClr val="dk2"/>
                </a:solidFill>
              </a:defRPr>
            </a:lvl6pPr>
            <a:lvl7pPr lvl="6" rtl="0">
              <a:spcBef>
                <a:spcPts val="500"/>
              </a:spcBef>
              <a:spcAft>
                <a:spcPts val="0"/>
              </a:spcAft>
              <a:buClr>
                <a:schemeClr val="dk2"/>
              </a:buClr>
              <a:buSzPts val="1000"/>
              <a:buNone/>
              <a:defRPr>
                <a:solidFill>
                  <a:schemeClr val="dk2"/>
                </a:solidFill>
              </a:defRPr>
            </a:lvl7pPr>
            <a:lvl8pPr lvl="7" rtl="0">
              <a:spcBef>
                <a:spcPts val="500"/>
              </a:spcBef>
              <a:spcAft>
                <a:spcPts val="0"/>
              </a:spcAft>
              <a:buClr>
                <a:schemeClr val="dk2"/>
              </a:buClr>
              <a:buSzPts val="1000"/>
              <a:buNone/>
              <a:defRPr>
                <a:solidFill>
                  <a:schemeClr val="dk2"/>
                </a:solidFill>
              </a:defRPr>
            </a:lvl8pPr>
            <a:lvl9pPr lvl="8" rtl="0">
              <a:spcBef>
                <a:spcPts val="500"/>
              </a:spcBef>
              <a:spcAft>
                <a:spcPts val="500"/>
              </a:spcAft>
              <a:buClr>
                <a:schemeClr val="dk2"/>
              </a:buClr>
              <a:buSzPts val="1000"/>
              <a:buNone/>
              <a:defRPr>
                <a:solidFill>
                  <a:schemeClr val="dk2"/>
                </a:solidFill>
              </a:defRPr>
            </a:lvl9pPr>
          </a:lstStyle>
          <a:p/>
        </p:txBody>
      </p:sp>
      <p:sp>
        <p:nvSpPr>
          <p:cNvPr id="1129" name="Google Shape;1129;p134"/>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Light)">
  <p:cSld name="TITLE_AND_TWO_COLUMNS_2_1">
    <p:spTree>
      <p:nvGrpSpPr>
        <p:cNvPr id="1130" name="Shape 1130"/>
        <p:cNvGrpSpPr/>
        <p:nvPr/>
      </p:nvGrpSpPr>
      <p:grpSpPr>
        <a:xfrm>
          <a:off x="0" y="0"/>
          <a:ext cx="0" cy="0"/>
          <a:chOff x="0" y="0"/>
          <a:chExt cx="0" cy="0"/>
        </a:xfrm>
      </p:grpSpPr>
      <p:sp>
        <p:nvSpPr>
          <p:cNvPr id="1131" name="Google Shape;1131;p135"/>
          <p:cNvSpPr/>
          <p:nvPr/>
        </p:nvSpPr>
        <p:spPr>
          <a:xfrm>
            <a:off x="3279325" y="7975"/>
            <a:ext cx="58647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135"/>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SzPts val="2400"/>
              <a:buNone/>
              <a:defRPr/>
            </a:lvl1pPr>
            <a:lvl2pPr lvl="1" rtl="0">
              <a:lnSpc>
                <a:spcPct val="90000"/>
              </a:lnSpc>
              <a:spcBef>
                <a:spcPts val="0"/>
              </a:spcBef>
              <a:spcAft>
                <a:spcPts val="0"/>
              </a:spcAft>
              <a:buSzPts val="2400"/>
              <a:buNone/>
              <a:defRPr/>
            </a:lvl2pPr>
            <a:lvl3pPr lvl="2" rtl="0">
              <a:lnSpc>
                <a:spcPct val="90000"/>
              </a:lnSpc>
              <a:spcBef>
                <a:spcPts val="0"/>
              </a:spcBef>
              <a:spcAft>
                <a:spcPts val="0"/>
              </a:spcAft>
              <a:buSzPts val="2400"/>
              <a:buNone/>
              <a:defRPr/>
            </a:lvl3pPr>
            <a:lvl4pPr lvl="3" rtl="0">
              <a:lnSpc>
                <a:spcPct val="90000"/>
              </a:lnSpc>
              <a:spcBef>
                <a:spcPts val="0"/>
              </a:spcBef>
              <a:spcAft>
                <a:spcPts val="0"/>
              </a:spcAft>
              <a:buSzPts val="2400"/>
              <a:buNone/>
              <a:defRPr/>
            </a:lvl4pPr>
            <a:lvl5pPr lvl="4" rtl="0">
              <a:lnSpc>
                <a:spcPct val="90000"/>
              </a:lnSpc>
              <a:spcBef>
                <a:spcPts val="0"/>
              </a:spcBef>
              <a:spcAft>
                <a:spcPts val="0"/>
              </a:spcAft>
              <a:buSzPts val="2400"/>
              <a:buNone/>
              <a:defRPr/>
            </a:lvl5pPr>
            <a:lvl6pPr lvl="5" rtl="0">
              <a:lnSpc>
                <a:spcPct val="90000"/>
              </a:lnSpc>
              <a:spcBef>
                <a:spcPts val="0"/>
              </a:spcBef>
              <a:spcAft>
                <a:spcPts val="0"/>
              </a:spcAft>
              <a:buSzPts val="2400"/>
              <a:buNone/>
              <a:defRPr/>
            </a:lvl6pPr>
            <a:lvl7pPr lvl="6" rtl="0">
              <a:lnSpc>
                <a:spcPct val="90000"/>
              </a:lnSpc>
              <a:spcBef>
                <a:spcPts val="0"/>
              </a:spcBef>
              <a:spcAft>
                <a:spcPts val="0"/>
              </a:spcAft>
              <a:buSzPts val="2400"/>
              <a:buNone/>
              <a:defRPr/>
            </a:lvl7pPr>
            <a:lvl8pPr lvl="7" rtl="0">
              <a:lnSpc>
                <a:spcPct val="90000"/>
              </a:lnSpc>
              <a:spcBef>
                <a:spcPts val="0"/>
              </a:spcBef>
              <a:spcAft>
                <a:spcPts val="0"/>
              </a:spcAft>
              <a:buSzPts val="2400"/>
              <a:buNone/>
              <a:defRPr/>
            </a:lvl8pPr>
            <a:lvl9pPr lvl="8" rtl="0">
              <a:lnSpc>
                <a:spcPct val="90000"/>
              </a:lnSpc>
              <a:spcBef>
                <a:spcPts val="0"/>
              </a:spcBef>
              <a:spcAft>
                <a:spcPts val="0"/>
              </a:spcAft>
              <a:buSzPts val="2400"/>
              <a:buNone/>
              <a:defRPr/>
            </a:lvl9pPr>
          </a:lstStyle>
          <a:p/>
        </p:txBody>
      </p:sp>
      <p:sp>
        <p:nvSpPr>
          <p:cNvPr id="1133" name="Google Shape;1133;p13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134" name="Google Shape;1134;p135"/>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135" name="Google Shape;1135;p135"/>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136" name="Google Shape;1136;p135"/>
          <p:cNvSpPr/>
          <p:nvPr>
            <p:ph idx="2" type="pic"/>
          </p:nvPr>
        </p:nvSpPr>
        <p:spPr>
          <a:xfrm>
            <a:off x="3710250" y="494700"/>
            <a:ext cx="4976700" cy="4168500"/>
          </a:xfrm>
          <a:prstGeom prst="rect">
            <a:avLst/>
          </a:prstGeom>
          <a:noFill/>
          <a:ln>
            <a:noFill/>
          </a:ln>
        </p:spPr>
      </p:sp>
      <p:sp>
        <p:nvSpPr>
          <p:cNvPr id="1137" name="Google Shape;1137;p135"/>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Dark)">
  <p:cSld name="TITLE_AND_TWO_COLUMNS_2_1_1">
    <p:bg>
      <p:bgPr>
        <a:solidFill>
          <a:schemeClr val="dk1"/>
        </a:solidFill>
      </p:bgPr>
    </p:bg>
    <p:spTree>
      <p:nvGrpSpPr>
        <p:cNvPr id="1138" name="Shape 1138"/>
        <p:cNvGrpSpPr/>
        <p:nvPr/>
      </p:nvGrpSpPr>
      <p:grpSpPr>
        <a:xfrm>
          <a:off x="0" y="0"/>
          <a:ext cx="0" cy="0"/>
          <a:chOff x="0" y="0"/>
          <a:chExt cx="0" cy="0"/>
        </a:xfrm>
      </p:grpSpPr>
      <p:sp>
        <p:nvSpPr>
          <p:cNvPr id="1139" name="Google Shape;1139;p136"/>
          <p:cNvSpPr/>
          <p:nvPr/>
        </p:nvSpPr>
        <p:spPr>
          <a:xfrm>
            <a:off x="3279325" y="7975"/>
            <a:ext cx="5864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136"/>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2"/>
              </a:buClr>
              <a:buSzPts val="2400"/>
              <a:buNone/>
              <a:defRPr>
                <a:solidFill>
                  <a:schemeClr val="dk2"/>
                </a:solidFill>
              </a:defRPr>
            </a:lvl1pPr>
            <a:lvl2pPr lvl="1" rtl="0">
              <a:lnSpc>
                <a:spcPct val="90000"/>
              </a:lnSpc>
              <a:spcBef>
                <a:spcPts val="0"/>
              </a:spcBef>
              <a:spcAft>
                <a:spcPts val="0"/>
              </a:spcAft>
              <a:buSzPts val="2400"/>
              <a:buNone/>
              <a:defRPr/>
            </a:lvl2pPr>
            <a:lvl3pPr lvl="2" rtl="0">
              <a:lnSpc>
                <a:spcPct val="90000"/>
              </a:lnSpc>
              <a:spcBef>
                <a:spcPts val="0"/>
              </a:spcBef>
              <a:spcAft>
                <a:spcPts val="0"/>
              </a:spcAft>
              <a:buSzPts val="2400"/>
              <a:buNone/>
              <a:defRPr/>
            </a:lvl3pPr>
            <a:lvl4pPr lvl="3" rtl="0">
              <a:lnSpc>
                <a:spcPct val="90000"/>
              </a:lnSpc>
              <a:spcBef>
                <a:spcPts val="0"/>
              </a:spcBef>
              <a:spcAft>
                <a:spcPts val="0"/>
              </a:spcAft>
              <a:buSzPts val="2400"/>
              <a:buNone/>
              <a:defRPr/>
            </a:lvl4pPr>
            <a:lvl5pPr lvl="4" rtl="0">
              <a:lnSpc>
                <a:spcPct val="90000"/>
              </a:lnSpc>
              <a:spcBef>
                <a:spcPts val="0"/>
              </a:spcBef>
              <a:spcAft>
                <a:spcPts val="0"/>
              </a:spcAft>
              <a:buSzPts val="2400"/>
              <a:buNone/>
              <a:defRPr/>
            </a:lvl5pPr>
            <a:lvl6pPr lvl="5" rtl="0">
              <a:lnSpc>
                <a:spcPct val="90000"/>
              </a:lnSpc>
              <a:spcBef>
                <a:spcPts val="0"/>
              </a:spcBef>
              <a:spcAft>
                <a:spcPts val="0"/>
              </a:spcAft>
              <a:buSzPts val="2400"/>
              <a:buNone/>
              <a:defRPr/>
            </a:lvl6pPr>
            <a:lvl7pPr lvl="6" rtl="0">
              <a:lnSpc>
                <a:spcPct val="90000"/>
              </a:lnSpc>
              <a:spcBef>
                <a:spcPts val="0"/>
              </a:spcBef>
              <a:spcAft>
                <a:spcPts val="0"/>
              </a:spcAft>
              <a:buSzPts val="2400"/>
              <a:buNone/>
              <a:defRPr/>
            </a:lvl7pPr>
            <a:lvl8pPr lvl="7" rtl="0">
              <a:lnSpc>
                <a:spcPct val="90000"/>
              </a:lnSpc>
              <a:spcBef>
                <a:spcPts val="0"/>
              </a:spcBef>
              <a:spcAft>
                <a:spcPts val="0"/>
              </a:spcAft>
              <a:buSzPts val="2400"/>
              <a:buNone/>
              <a:defRPr/>
            </a:lvl8pPr>
            <a:lvl9pPr lvl="8" rtl="0">
              <a:lnSpc>
                <a:spcPct val="90000"/>
              </a:lnSpc>
              <a:spcBef>
                <a:spcPts val="0"/>
              </a:spcBef>
              <a:spcAft>
                <a:spcPts val="0"/>
              </a:spcAft>
              <a:buSzPts val="2400"/>
              <a:buNone/>
              <a:defRPr/>
            </a:lvl9pPr>
          </a:lstStyle>
          <a:p/>
        </p:txBody>
      </p:sp>
      <p:sp>
        <p:nvSpPr>
          <p:cNvPr id="1141" name="Google Shape;1141;p13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142" name="Google Shape;1142;p136"/>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pic>
        <p:nvPicPr>
          <p:cNvPr id="1143" name="Google Shape;1143;p13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144" name="Google Shape;1144;p136"/>
          <p:cNvSpPr/>
          <p:nvPr>
            <p:ph idx="2" type="pic"/>
          </p:nvPr>
        </p:nvSpPr>
        <p:spPr>
          <a:xfrm>
            <a:off x="3710250" y="494700"/>
            <a:ext cx="4976700" cy="4168500"/>
          </a:xfrm>
          <a:prstGeom prst="rect">
            <a:avLst/>
          </a:prstGeom>
          <a:noFill/>
          <a:ln>
            <a:noFill/>
          </a:ln>
        </p:spPr>
      </p:sp>
      <p:sp>
        <p:nvSpPr>
          <p:cNvPr id="1145" name="Google Shape;1145;p136"/>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Light)">
  <p:cSld name="CUSTOM">
    <p:spTree>
      <p:nvGrpSpPr>
        <p:cNvPr id="1146" name="Shape 1146"/>
        <p:cNvGrpSpPr/>
        <p:nvPr/>
      </p:nvGrpSpPr>
      <p:grpSpPr>
        <a:xfrm>
          <a:off x="0" y="0"/>
          <a:ext cx="0" cy="0"/>
          <a:chOff x="0" y="0"/>
          <a:chExt cx="0" cy="0"/>
        </a:xfrm>
      </p:grpSpPr>
      <p:sp>
        <p:nvSpPr>
          <p:cNvPr id="1147" name="Google Shape;1147;p137"/>
          <p:cNvSpPr/>
          <p:nvPr/>
        </p:nvSpPr>
        <p:spPr>
          <a:xfrm>
            <a:off x="75" y="1946900"/>
            <a:ext cx="9144000" cy="3196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137"/>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lgn="ctr">
              <a:lnSpc>
                <a:spcPct val="90000"/>
              </a:lnSpc>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149" name="Google Shape;1149;p13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150" name="Google Shape;1150;p137"/>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SzPts val="1600"/>
              <a:buNone/>
              <a:defRPr/>
            </a:lvl1pPr>
            <a:lvl2pPr lvl="1" rtl="0">
              <a:lnSpc>
                <a:spcPct val="85000"/>
              </a:lnSpc>
              <a:spcBef>
                <a:spcPts val="0"/>
              </a:spcBef>
              <a:spcAft>
                <a:spcPts val="0"/>
              </a:spcAft>
              <a:buSzPts val="1200"/>
              <a:buNone/>
              <a:defRPr/>
            </a:lvl2pPr>
            <a:lvl3pPr lvl="2" rtl="0">
              <a:lnSpc>
                <a:spcPct val="85000"/>
              </a:lnSpc>
              <a:spcBef>
                <a:spcPts val="0"/>
              </a:spcBef>
              <a:spcAft>
                <a:spcPts val="0"/>
              </a:spcAft>
              <a:buSzPts val="1000"/>
              <a:buNone/>
              <a:defRPr/>
            </a:lvl3pPr>
            <a:lvl4pPr lvl="3" rtl="0">
              <a:lnSpc>
                <a:spcPct val="85000"/>
              </a:lnSpc>
              <a:spcBef>
                <a:spcPts val="0"/>
              </a:spcBef>
              <a:spcAft>
                <a:spcPts val="0"/>
              </a:spcAft>
              <a:buSzPts val="1000"/>
              <a:buNone/>
              <a:defRPr/>
            </a:lvl4pPr>
            <a:lvl5pPr lvl="4" rtl="0">
              <a:lnSpc>
                <a:spcPct val="85000"/>
              </a:lnSpc>
              <a:spcBef>
                <a:spcPts val="0"/>
              </a:spcBef>
              <a:spcAft>
                <a:spcPts val="0"/>
              </a:spcAft>
              <a:buSzPts val="1000"/>
              <a:buNone/>
              <a:defRPr/>
            </a:lvl5pPr>
            <a:lvl6pPr lvl="5" rtl="0">
              <a:lnSpc>
                <a:spcPct val="85000"/>
              </a:lnSpc>
              <a:spcBef>
                <a:spcPts val="0"/>
              </a:spcBef>
              <a:spcAft>
                <a:spcPts val="0"/>
              </a:spcAft>
              <a:buSzPts val="1000"/>
              <a:buNone/>
              <a:defRPr/>
            </a:lvl6pPr>
            <a:lvl7pPr lvl="6" rtl="0">
              <a:lnSpc>
                <a:spcPct val="85000"/>
              </a:lnSpc>
              <a:spcBef>
                <a:spcPts val="0"/>
              </a:spcBef>
              <a:spcAft>
                <a:spcPts val="0"/>
              </a:spcAft>
              <a:buSzPts val="1000"/>
              <a:buNone/>
              <a:defRPr/>
            </a:lvl7pPr>
            <a:lvl8pPr lvl="7" rtl="0">
              <a:lnSpc>
                <a:spcPct val="85000"/>
              </a:lnSpc>
              <a:spcBef>
                <a:spcPts val="0"/>
              </a:spcBef>
              <a:spcAft>
                <a:spcPts val="0"/>
              </a:spcAft>
              <a:buSzPts val="1000"/>
              <a:buNone/>
              <a:defRPr/>
            </a:lvl8pPr>
            <a:lvl9pPr lvl="8" rtl="0">
              <a:lnSpc>
                <a:spcPct val="85000"/>
              </a:lnSpc>
              <a:spcBef>
                <a:spcPts val="0"/>
              </a:spcBef>
              <a:spcAft>
                <a:spcPts val="0"/>
              </a:spcAft>
              <a:buSzPts val="1000"/>
              <a:buNone/>
              <a:defRPr/>
            </a:lvl9pPr>
          </a:lstStyle>
          <a:p/>
        </p:txBody>
      </p:sp>
      <p:sp>
        <p:nvSpPr>
          <p:cNvPr id="1151" name="Google Shape;1151;p137"/>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2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800"/>
              <a:buNone/>
              <a:defRPr sz="800"/>
            </a:lvl3pPr>
            <a:lvl4pPr lvl="3" rtl="0">
              <a:lnSpc>
                <a:spcPct val="100000"/>
              </a:lnSpc>
              <a:spcBef>
                <a:spcPts val="0"/>
              </a:spcBef>
              <a:spcAft>
                <a:spcPts val="0"/>
              </a:spcAft>
              <a:buSzPts val="800"/>
              <a:buNone/>
              <a:defRPr sz="800"/>
            </a:lvl4pPr>
            <a:lvl5pPr lvl="4" rtl="0">
              <a:lnSpc>
                <a:spcPct val="100000"/>
              </a:lnSpc>
              <a:spcBef>
                <a:spcPts val="0"/>
              </a:spcBef>
              <a:spcAft>
                <a:spcPts val="0"/>
              </a:spcAft>
              <a:buSzPts val="800"/>
              <a:buNone/>
              <a:defRPr sz="800"/>
            </a:lvl5pPr>
            <a:lvl6pPr lvl="5" rtl="0">
              <a:lnSpc>
                <a:spcPct val="100000"/>
              </a:lnSpc>
              <a:spcBef>
                <a:spcPts val="0"/>
              </a:spcBef>
              <a:spcAft>
                <a:spcPts val="0"/>
              </a:spcAft>
              <a:buSzPts val="800"/>
              <a:buNone/>
              <a:defRPr sz="800"/>
            </a:lvl6pPr>
            <a:lvl7pPr lvl="6" rtl="0">
              <a:lnSpc>
                <a:spcPct val="100000"/>
              </a:lnSpc>
              <a:spcBef>
                <a:spcPts val="0"/>
              </a:spcBef>
              <a:spcAft>
                <a:spcPts val="0"/>
              </a:spcAft>
              <a:buSzPts val="800"/>
              <a:buNone/>
              <a:defRPr sz="800"/>
            </a:lvl7pPr>
            <a:lvl8pPr lvl="7" rtl="0">
              <a:lnSpc>
                <a:spcPct val="100000"/>
              </a:lnSpc>
              <a:spcBef>
                <a:spcPts val="0"/>
              </a:spcBef>
              <a:spcAft>
                <a:spcPts val="0"/>
              </a:spcAft>
              <a:buSzPts val="800"/>
              <a:buNone/>
              <a:defRPr sz="800"/>
            </a:lvl8pPr>
            <a:lvl9pPr lvl="8" rtl="0">
              <a:lnSpc>
                <a:spcPct val="100000"/>
              </a:lnSpc>
              <a:spcBef>
                <a:spcPts val="0"/>
              </a:spcBef>
              <a:spcAft>
                <a:spcPts val="0"/>
              </a:spcAft>
              <a:buSzPts val="800"/>
              <a:buNone/>
              <a:defRPr sz="800"/>
            </a:lvl9pPr>
          </a:lstStyle>
          <a:p/>
        </p:txBody>
      </p:sp>
      <p:sp>
        <p:nvSpPr>
          <p:cNvPr id="1152" name="Google Shape;1152;p137"/>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2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800"/>
              <a:buNone/>
              <a:defRPr sz="800"/>
            </a:lvl3pPr>
            <a:lvl4pPr lvl="3" rtl="0">
              <a:lnSpc>
                <a:spcPct val="100000"/>
              </a:lnSpc>
              <a:spcBef>
                <a:spcPts val="0"/>
              </a:spcBef>
              <a:spcAft>
                <a:spcPts val="0"/>
              </a:spcAft>
              <a:buSzPts val="800"/>
              <a:buNone/>
              <a:defRPr sz="800"/>
            </a:lvl4pPr>
            <a:lvl5pPr lvl="4" rtl="0">
              <a:lnSpc>
                <a:spcPct val="100000"/>
              </a:lnSpc>
              <a:spcBef>
                <a:spcPts val="0"/>
              </a:spcBef>
              <a:spcAft>
                <a:spcPts val="0"/>
              </a:spcAft>
              <a:buSzPts val="800"/>
              <a:buNone/>
              <a:defRPr sz="800"/>
            </a:lvl5pPr>
            <a:lvl6pPr lvl="5" rtl="0">
              <a:lnSpc>
                <a:spcPct val="100000"/>
              </a:lnSpc>
              <a:spcBef>
                <a:spcPts val="0"/>
              </a:spcBef>
              <a:spcAft>
                <a:spcPts val="0"/>
              </a:spcAft>
              <a:buSzPts val="800"/>
              <a:buNone/>
              <a:defRPr sz="800"/>
            </a:lvl6pPr>
            <a:lvl7pPr lvl="6" rtl="0">
              <a:lnSpc>
                <a:spcPct val="100000"/>
              </a:lnSpc>
              <a:spcBef>
                <a:spcPts val="0"/>
              </a:spcBef>
              <a:spcAft>
                <a:spcPts val="0"/>
              </a:spcAft>
              <a:buSzPts val="800"/>
              <a:buNone/>
              <a:defRPr sz="800"/>
            </a:lvl7pPr>
            <a:lvl8pPr lvl="7" rtl="0">
              <a:lnSpc>
                <a:spcPct val="100000"/>
              </a:lnSpc>
              <a:spcBef>
                <a:spcPts val="0"/>
              </a:spcBef>
              <a:spcAft>
                <a:spcPts val="0"/>
              </a:spcAft>
              <a:buSzPts val="800"/>
              <a:buNone/>
              <a:defRPr sz="800"/>
            </a:lvl8pPr>
            <a:lvl9pPr lvl="8" rtl="0">
              <a:lnSpc>
                <a:spcPct val="100000"/>
              </a:lnSpc>
              <a:spcBef>
                <a:spcPts val="0"/>
              </a:spcBef>
              <a:spcAft>
                <a:spcPts val="0"/>
              </a:spcAft>
              <a:buSzPts val="800"/>
              <a:buNone/>
              <a:defRPr sz="800"/>
            </a:lvl9pPr>
          </a:lstStyle>
          <a:p/>
        </p:txBody>
      </p:sp>
      <p:sp>
        <p:nvSpPr>
          <p:cNvPr id="1153" name="Google Shape;1153;p137"/>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2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800"/>
              <a:buNone/>
              <a:defRPr sz="800"/>
            </a:lvl3pPr>
            <a:lvl4pPr lvl="3" rtl="0">
              <a:lnSpc>
                <a:spcPct val="100000"/>
              </a:lnSpc>
              <a:spcBef>
                <a:spcPts val="0"/>
              </a:spcBef>
              <a:spcAft>
                <a:spcPts val="0"/>
              </a:spcAft>
              <a:buSzPts val="800"/>
              <a:buNone/>
              <a:defRPr sz="800"/>
            </a:lvl4pPr>
            <a:lvl5pPr lvl="4" rtl="0">
              <a:lnSpc>
                <a:spcPct val="100000"/>
              </a:lnSpc>
              <a:spcBef>
                <a:spcPts val="0"/>
              </a:spcBef>
              <a:spcAft>
                <a:spcPts val="0"/>
              </a:spcAft>
              <a:buSzPts val="800"/>
              <a:buNone/>
              <a:defRPr sz="800"/>
            </a:lvl5pPr>
            <a:lvl6pPr lvl="5" rtl="0">
              <a:lnSpc>
                <a:spcPct val="100000"/>
              </a:lnSpc>
              <a:spcBef>
                <a:spcPts val="0"/>
              </a:spcBef>
              <a:spcAft>
                <a:spcPts val="0"/>
              </a:spcAft>
              <a:buSzPts val="800"/>
              <a:buNone/>
              <a:defRPr sz="800"/>
            </a:lvl6pPr>
            <a:lvl7pPr lvl="6" rtl="0">
              <a:lnSpc>
                <a:spcPct val="100000"/>
              </a:lnSpc>
              <a:spcBef>
                <a:spcPts val="0"/>
              </a:spcBef>
              <a:spcAft>
                <a:spcPts val="0"/>
              </a:spcAft>
              <a:buSzPts val="800"/>
              <a:buNone/>
              <a:defRPr sz="800"/>
            </a:lvl7pPr>
            <a:lvl8pPr lvl="7" rtl="0">
              <a:lnSpc>
                <a:spcPct val="100000"/>
              </a:lnSpc>
              <a:spcBef>
                <a:spcPts val="0"/>
              </a:spcBef>
              <a:spcAft>
                <a:spcPts val="0"/>
              </a:spcAft>
              <a:buSzPts val="800"/>
              <a:buNone/>
              <a:defRPr sz="800"/>
            </a:lvl8pPr>
            <a:lvl9pPr lvl="8" rtl="0">
              <a:lnSpc>
                <a:spcPct val="100000"/>
              </a:lnSpc>
              <a:spcBef>
                <a:spcPts val="0"/>
              </a:spcBef>
              <a:spcAft>
                <a:spcPts val="0"/>
              </a:spcAft>
              <a:buSzPts val="800"/>
              <a:buNone/>
              <a:defRPr sz="800"/>
            </a:lvl9pPr>
          </a:lstStyle>
          <a:p/>
        </p:txBody>
      </p:sp>
      <p:sp>
        <p:nvSpPr>
          <p:cNvPr id="1154" name="Google Shape;1154;p137"/>
          <p:cNvSpPr/>
          <p:nvPr>
            <p:ph idx="5" type="pic"/>
          </p:nvPr>
        </p:nvSpPr>
        <p:spPr>
          <a:xfrm>
            <a:off x="462775" y="1946900"/>
            <a:ext cx="2577300" cy="1253400"/>
          </a:xfrm>
          <a:prstGeom prst="rect">
            <a:avLst/>
          </a:prstGeom>
          <a:noFill/>
          <a:ln>
            <a:noFill/>
          </a:ln>
        </p:spPr>
      </p:sp>
      <p:sp>
        <p:nvSpPr>
          <p:cNvPr id="1155" name="Google Shape;1155;p137"/>
          <p:cNvSpPr/>
          <p:nvPr>
            <p:ph idx="6" type="pic"/>
          </p:nvPr>
        </p:nvSpPr>
        <p:spPr>
          <a:xfrm>
            <a:off x="3287375" y="1946900"/>
            <a:ext cx="2577300" cy="1253400"/>
          </a:xfrm>
          <a:prstGeom prst="rect">
            <a:avLst/>
          </a:prstGeom>
          <a:noFill/>
          <a:ln>
            <a:noFill/>
          </a:ln>
        </p:spPr>
      </p:sp>
      <p:sp>
        <p:nvSpPr>
          <p:cNvPr id="1156" name="Google Shape;1156;p137"/>
          <p:cNvSpPr/>
          <p:nvPr>
            <p:ph idx="7" type="pic"/>
          </p:nvPr>
        </p:nvSpPr>
        <p:spPr>
          <a:xfrm>
            <a:off x="6091125" y="1946900"/>
            <a:ext cx="2577300" cy="1253400"/>
          </a:xfrm>
          <a:prstGeom prst="rect">
            <a:avLst/>
          </a:prstGeom>
          <a:noFill/>
          <a:ln>
            <a:noFill/>
          </a:ln>
        </p:spPr>
      </p:sp>
      <p:pic>
        <p:nvPicPr>
          <p:cNvPr id="1157" name="Google Shape;1157;p137"/>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158" name="Google Shape;1158;p137"/>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Dark)">
  <p:cSld name="CUSTOM_3">
    <p:bg>
      <p:bgPr>
        <a:solidFill>
          <a:schemeClr val="dk1"/>
        </a:solidFill>
      </p:bgPr>
    </p:bg>
    <p:spTree>
      <p:nvGrpSpPr>
        <p:cNvPr id="1159" name="Shape 1159"/>
        <p:cNvGrpSpPr/>
        <p:nvPr/>
      </p:nvGrpSpPr>
      <p:grpSpPr>
        <a:xfrm>
          <a:off x="0" y="0"/>
          <a:ext cx="0" cy="0"/>
          <a:chOff x="0" y="0"/>
          <a:chExt cx="0" cy="0"/>
        </a:xfrm>
      </p:grpSpPr>
      <p:sp>
        <p:nvSpPr>
          <p:cNvPr id="1160" name="Google Shape;1160;p138"/>
          <p:cNvSpPr/>
          <p:nvPr/>
        </p:nvSpPr>
        <p:spPr>
          <a:xfrm>
            <a:off x="75" y="1946900"/>
            <a:ext cx="9144000" cy="3196500"/>
          </a:xfrm>
          <a:prstGeom prst="rect">
            <a:avLst/>
          </a:prstGeom>
          <a:solidFill>
            <a:srgbClr val="020B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13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lgn="ctr">
              <a:lnSpc>
                <a:spcPct val="90000"/>
              </a:lnSpc>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162" name="Google Shape;1162;p138"/>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600"/>
              <a:buNone/>
              <a:defRPr>
                <a:solidFill>
                  <a:schemeClr val="lt1"/>
                </a:solidFill>
              </a:defRPr>
            </a:lvl1pPr>
            <a:lvl2pPr lvl="1" rtl="0">
              <a:lnSpc>
                <a:spcPct val="85000"/>
              </a:lnSpc>
              <a:spcBef>
                <a:spcPts val="0"/>
              </a:spcBef>
              <a:spcAft>
                <a:spcPts val="0"/>
              </a:spcAft>
              <a:buClr>
                <a:schemeClr val="lt1"/>
              </a:buClr>
              <a:buSzPts val="1200"/>
              <a:buNone/>
              <a:defRPr>
                <a:solidFill>
                  <a:schemeClr val="lt1"/>
                </a:solidFill>
              </a:defRPr>
            </a:lvl2pPr>
            <a:lvl3pPr lvl="2" rtl="0">
              <a:lnSpc>
                <a:spcPct val="85000"/>
              </a:lnSpc>
              <a:spcBef>
                <a:spcPts val="0"/>
              </a:spcBef>
              <a:spcAft>
                <a:spcPts val="0"/>
              </a:spcAft>
              <a:buClr>
                <a:schemeClr val="lt1"/>
              </a:buClr>
              <a:buSzPts val="1000"/>
              <a:buNone/>
              <a:defRPr>
                <a:solidFill>
                  <a:schemeClr val="lt1"/>
                </a:solidFill>
              </a:defRPr>
            </a:lvl3pPr>
            <a:lvl4pPr lvl="3" rtl="0">
              <a:lnSpc>
                <a:spcPct val="85000"/>
              </a:lnSpc>
              <a:spcBef>
                <a:spcPts val="0"/>
              </a:spcBef>
              <a:spcAft>
                <a:spcPts val="0"/>
              </a:spcAft>
              <a:buClr>
                <a:schemeClr val="lt1"/>
              </a:buClr>
              <a:buSzPts val="1000"/>
              <a:buNone/>
              <a:defRPr>
                <a:solidFill>
                  <a:schemeClr val="lt1"/>
                </a:solidFill>
              </a:defRPr>
            </a:lvl4pPr>
            <a:lvl5pPr lvl="4" rtl="0">
              <a:lnSpc>
                <a:spcPct val="85000"/>
              </a:lnSpc>
              <a:spcBef>
                <a:spcPts val="0"/>
              </a:spcBef>
              <a:spcAft>
                <a:spcPts val="0"/>
              </a:spcAft>
              <a:buClr>
                <a:schemeClr val="lt1"/>
              </a:buClr>
              <a:buSzPts val="1000"/>
              <a:buNone/>
              <a:defRPr>
                <a:solidFill>
                  <a:schemeClr val="lt1"/>
                </a:solidFill>
              </a:defRPr>
            </a:lvl5pPr>
            <a:lvl6pPr lvl="5" rtl="0">
              <a:lnSpc>
                <a:spcPct val="85000"/>
              </a:lnSpc>
              <a:spcBef>
                <a:spcPts val="0"/>
              </a:spcBef>
              <a:spcAft>
                <a:spcPts val="0"/>
              </a:spcAft>
              <a:buClr>
                <a:schemeClr val="lt1"/>
              </a:buClr>
              <a:buSzPts val="1000"/>
              <a:buNone/>
              <a:defRPr>
                <a:solidFill>
                  <a:schemeClr val="lt1"/>
                </a:solidFill>
              </a:defRPr>
            </a:lvl6pPr>
            <a:lvl7pPr lvl="6" rtl="0">
              <a:lnSpc>
                <a:spcPct val="85000"/>
              </a:lnSpc>
              <a:spcBef>
                <a:spcPts val="0"/>
              </a:spcBef>
              <a:spcAft>
                <a:spcPts val="0"/>
              </a:spcAft>
              <a:buClr>
                <a:schemeClr val="lt1"/>
              </a:buClr>
              <a:buSzPts val="1000"/>
              <a:buNone/>
              <a:defRPr>
                <a:solidFill>
                  <a:schemeClr val="lt1"/>
                </a:solidFill>
              </a:defRPr>
            </a:lvl7pPr>
            <a:lvl8pPr lvl="7" rtl="0">
              <a:lnSpc>
                <a:spcPct val="85000"/>
              </a:lnSpc>
              <a:spcBef>
                <a:spcPts val="0"/>
              </a:spcBef>
              <a:spcAft>
                <a:spcPts val="0"/>
              </a:spcAft>
              <a:buClr>
                <a:schemeClr val="lt1"/>
              </a:buClr>
              <a:buSzPts val="1000"/>
              <a:buNone/>
              <a:defRPr>
                <a:solidFill>
                  <a:schemeClr val="lt1"/>
                </a:solidFill>
              </a:defRPr>
            </a:lvl8pPr>
            <a:lvl9pPr lvl="8" rtl="0">
              <a:lnSpc>
                <a:spcPct val="85000"/>
              </a:lnSpc>
              <a:spcBef>
                <a:spcPts val="0"/>
              </a:spcBef>
              <a:spcAft>
                <a:spcPts val="0"/>
              </a:spcAft>
              <a:buClr>
                <a:schemeClr val="lt1"/>
              </a:buClr>
              <a:buSzPts val="1000"/>
              <a:buNone/>
              <a:defRPr>
                <a:solidFill>
                  <a:schemeClr val="lt1"/>
                </a:solidFill>
              </a:defRPr>
            </a:lvl9pPr>
          </a:lstStyle>
          <a:p/>
        </p:txBody>
      </p:sp>
      <p:sp>
        <p:nvSpPr>
          <p:cNvPr id="1163" name="Google Shape;1163;p138"/>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1164" name="Google Shape;1164;p138"/>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1165" name="Google Shape;1165;p138"/>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1166" name="Google Shape;1166;p138"/>
          <p:cNvSpPr/>
          <p:nvPr>
            <p:ph idx="5" type="pic"/>
          </p:nvPr>
        </p:nvSpPr>
        <p:spPr>
          <a:xfrm>
            <a:off x="462775" y="1946900"/>
            <a:ext cx="2577300" cy="1253400"/>
          </a:xfrm>
          <a:prstGeom prst="rect">
            <a:avLst/>
          </a:prstGeom>
          <a:noFill/>
          <a:ln>
            <a:noFill/>
          </a:ln>
        </p:spPr>
      </p:sp>
      <p:sp>
        <p:nvSpPr>
          <p:cNvPr id="1167" name="Google Shape;1167;p138"/>
          <p:cNvSpPr/>
          <p:nvPr>
            <p:ph idx="6" type="pic"/>
          </p:nvPr>
        </p:nvSpPr>
        <p:spPr>
          <a:xfrm>
            <a:off x="3287375" y="1946900"/>
            <a:ext cx="2577300" cy="1253400"/>
          </a:xfrm>
          <a:prstGeom prst="rect">
            <a:avLst/>
          </a:prstGeom>
          <a:noFill/>
          <a:ln>
            <a:noFill/>
          </a:ln>
        </p:spPr>
      </p:sp>
      <p:sp>
        <p:nvSpPr>
          <p:cNvPr id="1168" name="Google Shape;1168;p138"/>
          <p:cNvSpPr/>
          <p:nvPr>
            <p:ph idx="7" type="pic"/>
          </p:nvPr>
        </p:nvSpPr>
        <p:spPr>
          <a:xfrm>
            <a:off x="6091125" y="1946900"/>
            <a:ext cx="2577300" cy="1253400"/>
          </a:xfrm>
          <a:prstGeom prst="rect">
            <a:avLst/>
          </a:prstGeom>
          <a:noFill/>
          <a:ln>
            <a:noFill/>
          </a:ln>
        </p:spPr>
      </p:sp>
      <p:pic>
        <p:nvPicPr>
          <p:cNvPr id="1169" name="Google Shape;1169;p138"/>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170" name="Google Shape;1170;p13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171" name="Google Shape;1171;p138"/>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Light)">
  <p:cSld name="CUSTOM_1">
    <p:spTree>
      <p:nvGrpSpPr>
        <p:cNvPr id="1172" name="Shape 1172"/>
        <p:cNvGrpSpPr/>
        <p:nvPr/>
      </p:nvGrpSpPr>
      <p:grpSpPr>
        <a:xfrm>
          <a:off x="0" y="0"/>
          <a:ext cx="0" cy="0"/>
          <a:chOff x="0" y="0"/>
          <a:chExt cx="0" cy="0"/>
        </a:xfrm>
      </p:grpSpPr>
      <p:sp>
        <p:nvSpPr>
          <p:cNvPr id="1173" name="Google Shape;1173;p139"/>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174" name="Google Shape;1174;p13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175" name="Google Shape;1175;p139"/>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176" name="Google Shape;1176;p139"/>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177" name="Google Shape;1177;p139"/>
          <p:cNvSpPr/>
          <p:nvPr>
            <p:ph idx="3" type="pic"/>
          </p:nvPr>
        </p:nvSpPr>
        <p:spPr>
          <a:xfrm>
            <a:off x="6111950" y="486725"/>
            <a:ext cx="2574900" cy="4176600"/>
          </a:xfrm>
          <a:prstGeom prst="rect">
            <a:avLst/>
          </a:prstGeom>
          <a:noFill/>
          <a:ln>
            <a:noFill/>
          </a:ln>
        </p:spPr>
      </p:sp>
      <p:pic>
        <p:nvPicPr>
          <p:cNvPr id="1178" name="Google Shape;1178;p139"/>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179" name="Google Shape;1179;p139"/>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Dark)">
  <p:cSld name="CUSTOM_1_2">
    <p:bg>
      <p:bgPr>
        <a:solidFill>
          <a:schemeClr val="dk1"/>
        </a:solidFill>
      </p:bgPr>
    </p:bg>
    <p:spTree>
      <p:nvGrpSpPr>
        <p:cNvPr id="1180" name="Shape 1180"/>
        <p:cNvGrpSpPr/>
        <p:nvPr/>
      </p:nvGrpSpPr>
      <p:grpSpPr>
        <a:xfrm>
          <a:off x="0" y="0"/>
          <a:ext cx="0" cy="0"/>
          <a:chOff x="0" y="0"/>
          <a:chExt cx="0" cy="0"/>
        </a:xfrm>
      </p:grpSpPr>
      <p:sp>
        <p:nvSpPr>
          <p:cNvPr id="1181" name="Google Shape;1181;p140"/>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182" name="Google Shape;1182;p14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183" name="Google Shape;1183;p140"/>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184" name="Google Shape;1184;p140"/>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185" name="Google Shape;1185;p140"/>
          <p:cNvSpPr/>
          <p:nvPr>
            <p:ph idx="3" type="pic"/>
          </p:nvPr>
        </p:nvSpPr>
        <p:spPr>
          <a:xfrm>
            <a:off x="6111950" y="486725"/>
            <a:ext cx="2574900" cy="4176600"/>
          </a:xfrm>
          <a:prstGeom prst="rect">
            <a:avLst/>
          </a:prstGeom>
          <a:noFill/>
          <a:ln>
            <a:noFill/>
          </a:ln>
        </p:spPr>
      </p:sp>
      <p:sp>
        <p:nvSpPr>
          <p:cNvPr id="1186" name="Google Shape;1186;p140"/>
          <p:cNvSpPr txBox="1"/>
          <p:nvPr/>
        </p:nvSpPr>
        <p:spPr>
          <a:xfrm>
            <a:off x="634200" y="4846850"/>
            <a:ext cx="24138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800">
                <a:solidFill>
                  <a:schemeClr val="dk1"/>
                </a:solidFill>
                <a:latin typeface="Inter"/>
                <a:ea typeface="Inter"/>
                <a:cs typeface="Inter"/>
                <a:sym typeface="Inter"/>
              </a:rPr>
              <a:t>Proprietary &amp; Confidential</a:t>
            </a:r>
            <a:endParaRPr sz="800">
              <a:solidFill>
                <a:schemeClr val="dk1"/>
              </a:solidFill>
              <a:latin typeface="Inter"/>
              <a:ea typeface="Inter"/>
              <a:cs typeface="Inter"/>
              <a:sym typeface="Inter"/>
            </a:endParaRPr>
          </a:p>
        </p:txBody>
      </p:sp>
      <p:pic>
        <p:nvPicPr>
          <p:cNvPr id="1187" name="Google Shape;1187;p140"/>
          <p:cNvPicPr preferRelativeResize="0"/>
          <p:nvPr/>
        </p:nvPicPr>
        <p:blipFill>
          <a:blip r:embed="rId2">
            <a:alphaModFix/>
          </a:blip>
          <a:stretch>
            <a:fillRect/>
          </a:stretch>
        </p:blipFill>
        <p:spPr>
          <a:xfrm>
            <a:off x="8080600" y="4834312"/>
            <a:ext cx="606197" cy="148075"/>
          </a:xfrm>
          <a:prstGeom prst="rect">
            <a:avLst/>
          </a:prstGeom>
          <a:noFill/>
          <a:ln>
            <a:noFill/>
          </a:ln>
        </p:spPr>
      </p:pic>
      <p:pic>
        <p:nvPicPr>
          <p:cNvPr id="1188" name="Google Shape;1188;p140"/>
          <p:cNvPicPr preferRelativeResize="0"/>
          <p:nvPr/>
        </p:nvPicPr>
        <p:blipFill rotWithShape="1">
          <a:blip r:embed="rId3">
            <a:alphaModFix/>
          </a:blip>
          <a:srcRect b="0" l="129" r="119" t="0"/>
          <a:stretch/>
        </p:blipFill>
        <p:spPr>
          <a:xfrm>
            <a:off x="8080600" y="4834312"/>
            <a:ext cx="606198" cy="148076"/>
          </a:xfrm>
          <a:prstGeom prst="rect">
            <a:avLst/>
          </a:prstGeom>
          <a:noFill/>
          <a:ln>
            <a:noFill/>
          </a:ln>
        </p:spPr>
      </p:pic>
      <p:sp>
        <p:nvSpPr>
          <p:cNvPr id="1189" name="Google Shape;1189;p140"/>
          <p:cNvSpPr txBox="1"/>
          <p:nvPr>
            <p:ph idx="4"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190" name="Google Shape;1190;p140"/>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Light)">
  <p:cSld name="CUSTOM_1_1">
    <p:spTree>
      <p:nvGrpSpPr>
        <p:cNvPr id="1191" name="Shape 1191"/>
        <p:cNvGrpSpPr/>
        <p:nvPr/>
      </p:nvGrpSpPr>
      <p:grpSpPr>
        <a:xfrm>
          <a:off x="0" y="0"/>
          <a:ext cx="0" cy="0"/>
          <a:chOff x="0" y="0"/>
          <a:chExt cx="0" cy="0"/>
        </a:xfrm>
      </p:grpSpPr>
      <p:sp>
        <p:nvSpPr>
          <p:cNvPr id="1192" name="Google Shape;1192;p141"/>
          <p:cNvSpPr/>
          <p:nvPr>
            <p:ph idx="2" type="pic"/>
          </p:nvPr>
        </p:nvSpPr>
        <p:spPr>
          <a:xfrm>
            <a:off x="3276600" y="486725"/>
            <a:ext cx="2590800" cy="4176600"/>
          </a:xfrm>
          <a:prstGeom prst="rect">
            <a:avLst/>
          </a:prstGeom>
          <a:noFill/>
          <a:ln>
            <a:noFill/>
          </a:ln>
        </p:spPr>
      </p:sp>
      <p:sp>
        <p:nvSpPr>
          <p:cNvPr id="1193" name="Google Shape;1193;p141"/>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194" name="Google Shape;1194;p14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195" name="Google Shape;1195;p141"/>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196" name="Google Shape;1196;p141"/>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197" name="Google Shape;1197;p141"/>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Dark)">
  <p:cSld name="CUSTOM_1_1_2">
    <p:bg>
      <p:bgPr>
        <a:solidFill>
          <a:schemeClr val="dk1"/>
        </a:solidFill>
      </p:bgPr>
    </p:bg>
    <p:spTree>
      <p:nvGrpSpPr>
        <p:cNvPr id="1198" name="Shape 1198"/>
        <p:cNvGrpSpPr/>
        <p:nvPr/>
      </p:nvGrpSpPr>
      <p:grpSpPr>
        <a:xfrm>
          <a:off x="0" y="0"/>
          <a:ext cx="0" cy="0"/>
          <a:chOff x="0" y="0"/>
          <a:chExt cx="0" cy="0"/>
        </a:xfrm>
      </p:grpSpPr>
      <p:sp>
        <p:nvSpPr>
          <p:cNvPr id="1199" name="Google Shape;1199;p142"/>
          <p:cNvSpPr/>
          <p:nvPr>
            <p:ph idx="2" type="pic"/>
          </p:nvPr>
        </p:nvSpPr>
        <p:spPr>
          <a:xfrm>
            <a:off x="3276600" y="486725"/>
            <a:ext cx="2590800" cy="4176600"/>
          </a:xfrm>
          <a:prstGeom prst="rect">
            <a:avLst/>
          </a:prstGeom>
          <a:noFill/>
          <a:ln>
            <a:noFill/>
          </a:ln>
        </p:spPr>
      </p:sp>
      <p:sp>
        <p:nvSpPr>
          <p:cNvPr id="1200" name="Google Shape;1200;p142"/>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201" name="Google Shape;1201;p142"/>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pic>
        <p:nvPicPr>
          <p:cNvPr id="1202" name="Google Shape;1202;p142"/>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203" name="Google Shape;1203;p14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204" name="Google Shape;1204;p142"/>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Dark)">
  <p:cSld name="TITLE_AND_TWO_COLUMNS_1_2">
    <p:bg>
      <p:bgPr>
        <a:solidFill>
          <a:schemeClr val="dk1"/>
        </a:solidFill>
      </p:bgPr>
    </p:bg>
    <p:spTree>
      <p:nvGrpSpPr>
        <p:cNvPr id="110" name="Shape 110"/>
        <p:cNvGrpSpPr/>
        <p:nvPr/>
      </p:nvGrpSpPr>
      <p:grpSpPr>
        <a:xfrm>
          <a:off x="0" y="0"/>
          <a:ext cx="0" cy="0"/>
          <a:chOff x="0" y="0"/>
          <a:chExt cx="0" cy="0"/>
        </a:xfrm>
      </p:grpSpPr>
      <p:grpSp>
        <p:nvGrpSpPr>
          <p:cNvPr id="111" name="Google Shape;111;p15"/>
          <p:cNvGrpSpPr/>
          <p:nvPr/>
        </p:nvGrpSpPr>
        <p:grpSpPr>
          <a:xfrm>
            <a:off x="4822703" y="31"/>
            <a:ext cx="4321568" cy="5143648"/>
            <a:chOff x="4822703" y="31"/>
            <a:chExt cx="4321568" cy="5143648"/>
          </a:xfrm>
        </p:grpSpPr>
        <p:sp>
          <p:nvSpPr>
            <p:cNvPr id="112" name="Google Shape;112;p15"/>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5"/>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5"/>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15" name="Google Shape;115;p15"/>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16" name="Google Shape;116;p15"/>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117" name="Google Shape;117;p1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18" name="Google Shape;118;p15"/>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19" name="Google Shape;119;p15"/>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20" name="Google Shape;120;p15"/>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Clr>
                <a:schemeClr val="dk2"/>
              </a:buClr>
              <a:buSzPts val="1200"/>
              <a:buNone/>
              <a:defRPr>
                <a:solidFill>
                  <a:schemeClr val="dk2"/>
                </a:solidFill>
              </a:defRPr>
            </a:lvl2pPr>
            <a:lvl3pPr lvl="2" rtl="0">
              <a:spcBef>
                <a:spcPts val="800"/>
              </a:spcBef>
              <a:spcAft>
                <a:spcPts val="0"/>
              </a:spcAft>
              <a:buClr>
                <a:schemeClr val="dk2"/>
              </a:buClr>
              <a:buSzPts val="1000"/>
              <a:buNone/>
              <a:defRPr>
                <a:solidFill>
                  <a:schemeClr val="dk2"/>
                </a:solidFill>
              </a:defRPr>
            </a:lvl3pPr>
            <a:lvl4pPr lvl="3" rtl="0">
              <a:spcBef>
                <a:spcPts val="500"/>
              </a:spcBef>
              <a:spcAft>
                <a:spcPts val="0"/>
              </a:spcAft>
              <a:buClr>
                <a:schemeClr val="dk2"/>
              </a:buClr>
              <a:buSzPts val="1000"/>
              <a:buNone/>
              <a:defRPr>
                <a:solidFill>
                  <a:schemeClr val="dk2"/>
                </a:solidFill>
              </a:defRPr>
            </a:lvl4pPr>
            <a:lvl5pPr lvl="4" rtl="0">
              <a:spcBef>
                <a:spcPts val="500"/>
              </a:spcBef>
              <a:spcAft>
                <a:spcPts val="0"/>
              </a:spcAft>
              <a:buClr>
                <a:schemeClr val="dk2"/>
              </a:buClr>
              <a:buSzPts val="1000"/>
              <a:buNone/>
              <a:defRPr>
                <a:solidFill>
                  <a:schemeClr val="dk2"/>
                </a:solidFill>
              </a:defRPr>
            </a:lvl5pPr>
            <a:lvl6pPr lvl="5" rtl="0">
              <a:spcBef>
                <a:spcPts val="500"/>
              </a:spcBef>
              <a:spcAft>
                <a:spcPts val="0"/>
              </a:spcAft>
              <a:buClr>
                <a:schemeClr val="dk2"/>
              </a:buClr>
              <a:buSzPts val="1000"/>
              <a:buNone/>
              <a:defRPr>
                <a:solidFill>
                  <a:schemeClr val="dk2"/>
                </a:solidFill>
              </a:defRPr>
            </a:lvl6pPr>
            <a:lvl7pPr lvl="6" rtl="0">
              <a:spcBef>
                <a:spcPts val="500"/>
              </a:spcBef>
              <a:spcAft>
                <a:spcPts val="0"/>
              </a:spcAft>
              <a:buClr>
                <a:schemeClr val="dk2"/>
              </a:buClr>
              <a:buSzPts val="1000"/>
              <a:buNone/>
              <a:defRPr>
                <a:solidFill>
                  <a:schemeClr val="dk2"/>
                </a:solidFill>
              </a:defRPr>
            </a:lvl7pPr>
            <a:lvl8pPr lvl="7" rtl="0">
              <a:spcBef>
                <a:spcPts val="500"/>
              </a:spcBef>
              <a:spcAft>
                <a:spcPts val="0"/>
              </a:spcAft>
              <a:buClr>
                <a:schemeClr val="dk2"/>
              </a:buClr>
              <a:buSzPts val="1000"/>
              <a:buNone/>
              <a:defRPr>
                <a:solidFill>
                  <a:schemeClr val="dk2"/>
                </a:solidFill>
              </a:defRPr>
            </a:lvl8pPr>
            <a:lvl9pPr lvl="8" rtl="0">
              <a:spcBef>
                <a:spcPts val="500"/>
              </a:spcBef>
              <a:spcAft>
                <a:spcPts val="500"/>
              </a:spcAft>
              <a:buClr>
                <a:schemeClr val="dk2"/>
              </a:buClr>
              <a:buSzPts val="1000"/>
              <a:buNone/>
              <a:defRPr>
                <a:solidFill>
                  <a:schemeClr val="dk2"/>
                </a:solidFill>
              </a:defRPr>
            </a:lvl9pPr>
          </a:lstStyle>
          <a:p/>
        </p:txBody>
      </p:sp>
      <p:sp>
        <p:nvSpPr>
          <p:cNvPr id="121" name="Google Shape;121;p1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Light)">
  <p:cSld name="CUSTOM_1_1_1">
    <p:spTree>
      <p:nvGrpSpPr>
        <p:cNvPr id="1205" name="Shape 1205"/>
        <p:cNvGrpSpPr/>
        <p:nvPr/>
      </p:nvGrpSpPr>
      <p:grpSpPr>
        <a:xfrm>
          <a:off x="0" y="0"/>
          <a:ext cx="0" cy="0"/>
          <a:chOff x="0" y="0"/>
          <a:chExt cx="0" cy="0"/>
        </a:xfrm>
      </p:grpSpPr>
      <p:sp>
        <p:nvSpPr>
          <p:cNvPr id="1206" name="Google Shape;1206;p143"/>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207" name="Google Shape;1207;p143"/>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208" name="Google Shape;1208;p143"/>
          <p:cNvSpPr/>
          <p:nvPr>
            <p:ph idx="3" type="pic"/>
          </p:nvPr>
        </p:nvSpPr>
        <p:spPr>
          <a:xfrm>
            <a:off x="457200" y="486725"/>
            <a:ext cx="2590800" cy="4176600"/>
          </a:xfrm>
          <a:prstGeom prst="rect">
            <a:avLst/>
          </a:prstGeom>
          <a:noFill/>
          <a:ln>
            <a:noFill/>
          </a:ln>
        </p:spPr>
      </p:sp>
      <p:sp>
        <p:nvSpPr>
          <p:cNvPr id="1209" name="Google Shape;1209;p143"/>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210" name="Google Shape;1210;p14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1211" name="Google Shape;1211;p143"/>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212" name="Google Shape;1212;p143"/>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Dark)">
  <p:cSld name="CUSTOM_1_1_1_1">
    <p:bg>
      <p:bgPr>
        <a:solidFill>
          <a:schemeClr val="dk1"/>
        </a:solidFill>
      </p:bgPr>
    </p:bg>
    <p:spTree>
      <p:nvGrpSpPr>
        <p:cNvPr id="1213" name="Shape 1213"/>
        <p:cNvGrpSpPr/>
        <p:nvPr/>
      </p:nvGrpSpPr>
      <p:grpSpPr>
        <a:xfrm>
          <a:off x="0" y="0"/>
          <a:ext cx="0" cy="0"/>
          <a:chOff x="0" y="0"/>
          <a:chExt cx="0" cy="0"/>
        </a:xfrm>
      </p:grpSpPr>
      <p:sp>
        <p:nvSpPr>
          <p:cNvPr id="1214" name="Google Shape;1214;p144"/>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215" name="Google Shape;1215;p144"/>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216" name="Google Shape;1216;p144"/>
          <p:cNvSpPr/>
          <p:nvPr>
            <p:ph idx="3" type="pic"/>
          </p:nvPr>
        </p:nvSpPr>
        <p:spPr>
          <a:xfrm>
            <a:off x="457200" y="486725"/>
            <a:ext cx="2590800" cy="4176600"/>
          </a:xfrm>
          <a:prstGeom prst="rect">
            <a:avLst/>
          </a:prstGeom>
          <a:noFill/>
          <a:ln>
            <a:noFill/>
          </a:ln>
        </p:spPr>
      </p:sp>
      <p:sp>
        <p:nvSpPr>
          <p:cNvPr id="1217" name="Google Shape;1217;p144"/>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pic>
        <p:nvPicPr>
          <p:cNvPr id="1218" name="Google Shape;1218;p144"/>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219" name="Google Shape;1219;p14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220" name="Google Shape;1220;p144"/>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Light)">
  <p:cSld name="CUSTOM_1_1_1_2">
    <p:spTree>
      <p:nvGrpSpPr>
        <p:cNvPr id="1221" name="Shape 1221"/>
        <p:cNvGrpSpPr/>
        <p:nvPr/>
      </p:nvGrpSpPr>
      <p:grpSpPr>
        <a:xfrm>
          <a:off x="0" y="0"/>
          <a:ext cx="0" cy="0"/>
          <a:chOff x="0" y="0"/>
          <a:chExt cx="0" cy="0"/>
        </a:xfrm>
      </p:grpSpPr>
      <p:sp>
        <p:nvSpPr>
          <p:cNvPr id="1222" name="Google Shape;1222;p145"/>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SzPts val="1800"/>
              <a:buNone/>
              <a:defRPr sz="1800"/>
            </a:lvl1pPr>
            <a:lvl2pPr lvl="1" rtl="0">
              <a:lnSpc>
                <a:spcPct val="100000"/>
              </a:lnSpc>
              <a:spcBef>
                <a:spcPts val="1000"/>
              </a:spcBef>
              <a:spcAft>
                <a:spcPts val="0"/>
              </a:spcAft>
              <a:buSzPts val="1400"/>
              <a:buNone/>
              <a:defRPr sz="1400"/>
            </a:lvl2pPr>
            <a:lvl3pPr lvl="2" rtl="0">
              <a:lnSpc>
                <a:spcPct val="100000"/>
              </a:lnSpc>
              <a:spcBef>
                <a:spcPts val="800"/>
              </a:spcBef>
              <a:spcAft>
                <a:spcPts val="0"/>
              </a:spcAft>
              <a:buSzPts val="1200"/>
              <a:buNone/>
              <a:defRPr sz="1200"/>
            </a:lvl3pPr>
            <a:lvl4pPr lvl="3" rtl="0">
              <a:lnSpc>
                <a:spcPct val="100000"/>
              </a:lnSpc>
              <a:spcBef>
                <a:spcPts val="500"/>
              </a:spcBef>
              <a:spcAft>
                <a:spcPts val="0"/>
              </a:spcAft>
              <a:buSzPts val="1200"/>
              <a:buNone/>
              <a:defRPr sz="1200"/>
            </a:lvl4pPr>
            <a:lvl5pPr lvl="4" rtl="0">
              <a:lnSpc>
                <a:spcPct val="100000"/>
              </a:lnSpc>
              <a:spcBef>
                <a:spcPts val="500"/>
              </a:spcBef>
              <a:spcAft>
                <a:spcPts val="0"/>
              </a:spcAft>
              <a:buSzPts val="1200"/>
              <a:buNone/>
              <a:defRPr sz="1200"/>
            </a:lvl5pPr>
            <a:lvl6pPr lvl="5" rtl="0">
              <a:lnSpc>
                <a:spcPct val="100000"/>
              </a:lnSpc>
              <a:spcBef>
                <a:spcPts val="500"/>
              </a:spcBef>
              <a:spcAft>
                <a:spcPts val="0"/>
              </a:spcAft>
              <a:buSzPts val="1200"/>
              <a:buNone/>
              <a:defRPr sz="1200"/>
            </a:lvl6pPr>
            <a:lvl7pPr lvl="6" rtl="0">
              <a:lnSpc>
                <a:spcPct val="100000"/>
              </a:lnSpc>
              <a:spcBef>
                <a:spcPts val="500"/>
              </a:spcBef>
              <a:spcAft>
                <a:spcPts val="0"/>
              </a:spcAft>
              <a:buSzPts val="1200"/>
              <a:buNone/>
              <a:defRPr sz="1200"/>
            </a:lvl7pPr>
            <a:lvl8pPr lvl="7" rtl="0">
              <a:lnSpc>
                <a:spcPct val="100000"/>
              </a:lnSpc>
              <a:spcBef>
                <a:spcPts val="500"/>
              </a:spcBef>
              <a:spcAft>
                <a:spcPts val="0"/>
              </a:spcAft>
              <a:buSzPts val="1200"/>
              <a:buNone/>
              <a:defRPr sz="1200"/>
            </a:lvl8pPr>
            <a:lvl9pPr lvl="8" rtl="0">
              <a:lnSpc>
                <a:spcPct val="100000"/>
              </a:lnSpc>
              <a:spcBef>
                <a:spcPts val="500"/>
              </a:spcBef>
              <a:spcAft>
                <a:spcPts val="500"/>
              </a:spcAft>
              <a:buSzPts val="1200"/>
              <a:buNone/>
              <a:defRPr sz="1200"/>
            </a:lvl9pPr>
          </a:lstStyle>
          <a:p/>
        </p:txBody>
      </p:sp>
      <p:sp>
        <p:nvSpPr>
          <p:cNvPr id="1223" name="Google Shape;1223;p145"/>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1"/>
                </a:solidFill>
                <a:latin typeface="Roboto Serif"/>
                <a:ea typeface="Roboto Serif"/>
                <a:cs typeface="Roboto Serif"/>
                <a:sym typeface="Roboto Serif"/>
              </a:rPr>
              <a:t>“</a:t>
            </a:r>
            <a:endParaRPr b="1" sz="7100">
              <a:solidFill>
                <a:schemeClr val="dk1"/>
              </a:solidFill>
              <a:latin typeface="Roboto Serif"/>
              <a:ea typeface="Roboto Serif"/>
              <a:cs typeface="Roboto Serif"/>
              <a:sym typeface="Roboto Serif"/>
            </a:endParaRPr>
          </a:p>
        </p:txBody>
      </p:sp>
      <p:grpSp>
        <p:nvGrpSpPr>
          <p:cNvPr id="1224" name="Google Shape;1224;p145"/>
          <p:cNvGrpSpPr/>
          <p:nvPr/>
        </p:nvGrpSpPr>
        <p:grpSpPr>
          <a:xfrm>
            <a:off x="4822703" y="31"/>
            <a:ext cx="4321568" cy="5143648"/>
            <a:chOff x="3991150" y="848375"/>
            <a:chExt cx="3376225" cy="4018475"/>
          </a:xfrm>
        </p:grpSpPr>
        <p:sp>
          <p:nvSpPr>
            <p:cNvPr id="1225" name="Google Shape;1225;p145"/>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145"/>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145"/>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28" name="Google Shape;1228;p14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1229" name="Google Shape;1229;p145"/>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230" name="Google Shape;1230;p145"/>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
        <p:nvSpPr>
          <p:cNvPr id="1231" name="Google Shape;1231;p145"/>
          <p:cNvSpPr/>
          <p:nvPr>
            <p:ph idx="2" type="pic"/>
          </p:nvPr>
        </p:nvSpPr>
        <p:spPr>
          <a:xfrm>
            <a:off x="1123950" y="1943100"/>
            <a:ext cx="1257300" cy="1257300"/>
          </a:xfrm>
          <a:prstGeom prst="ellipse">
            <a:avLst/>
          </a:prstGeom>
          <a:noFill/>
          <a:ln>
            <a:noFill/>
          </a:ln>
        </p:spPr>
      </p:sp>
      <p:sp>
        <p:nvSpPr>
          <p:cNvPr id="1232" name="Google Shape;1232;p145"/>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rtl="0" algn="ctr">
              <a:spcBef>
                <a:spcPts val="0"/>
              </a:spcBef>
              <a:spcAft>
                <a:spcPts val="0"/>
              </a:spcAft>
              <a:buSzPts val="900"/>
              <a:buFont typeface="Inter Light"/>
              <a:buNone/>
              <a:defRPr sz="900">
                <a:latin typeface="Inter Light"/>
                <a:ea typeface="Inter Light"/>
                <a:cs typeface="Inter Light"/>
                <a:sym typeface="Inter Light"/>
              </a:defRPr>
            </a:lvl1pPr>
            <a:lvl2pPr lvl="1" rtl="0" algn="ctr">
              <a:spcBef>
                <a:spcPts val="0"/>
              </a:spcBef>
              <a:spcAft>
                <a:spcPts val="0"/>
              </a:spcAft>
              <a:buSzPts val="500"/>
              <a:buFont typeface="Inter Light"/>
              <a:buNone/>
              <a:defRPr sz="500">
                <a:latin typeface="Inter Light"/>
                <a:ea typeface="Inter Light"/>
                <a:cs typeface="Inter Light"/>
                <a:sym typeface="Inter Light"/>
              </a:defRPr>
            </a:lvl2pPr>
            <a:lvl3pPr lvl="2"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3pPr>
            <a:lvl4pPr lvl="3"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4pPr>
            <a:lvl5pPr lvl="4"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5pPr>
            <a:lvl6pPr lvl="5"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6pPr>
            <a:lvl7pPr lvl="6"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7pPr>
            <a:lvl8pPr lvl="7"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8pPr>
            <a:lvl9pPr lvl="8"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9pPr>
          </a:lstStyle>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Dark)">
  <p:cSld name="CUSTOM_1_1_1_1_1">
    <p:bg>
      <p:bgPr>
        <a:solidFill>
          <a:schemeClr val="dk1"/>
        </a:solidFill>
      </p:bgPr>
    </p:bg>
    <p:spTree>
      <p:nvGrpSpPr>
        <p:cNvPr id="1233" name="Shape 1233"/>
        <p:cNvGrpSpPr/>
        <p:nvPr/>
      </p:nvGrpSpPr>
      <p:grpSpPr>
        <a:xfrm>
          <a:off x="0" y="0"/>
          <a:ext cx="0" cy="0"/>
          <a:chOff x="0" y="0"/>
          <a:chExt cx="0" cy="0"/>
        </a:xfrm>
      </p:grpSpPr>
      <p:grpSp>
        <p:nvGrpSpPr>
          <p:cNvPr id="1234" name="Google Shape;1234;p146"/>
          <p:cNvGrpSpPr/>
          <p:nvPr/>
        </p:nvGrpSpPr>
        <p:grpSpPr>
          <a:xfrm>
            <a:off x="4822703" y="31"/>
            <a:ext cx="4321568" cy="5143648"/>
            <a:chOff x="4822703" y="31"/>
            <a:chExt cx="4321568" cy="5143648"/>
          </a:xfrm>
        </p:grpSpPr>
        <p:sp>
          <p:nvSpPr>
            <p:cNvPr id="1235" name="Google Shape;1235;p146"/>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146"/>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146"/>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238" name="Google Shape;1238;p146"/>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239" name="Google Shape;1239;p14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240" name="Google Shape;1240;p146"/>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
        <p:nvSpPr>
          <p:cNvPr id="1241" name="Google Shape;1241;p146"/>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dk2"/>
              </a:buClr>
              <a:buSzPts val="1800"/>
              <a:buNone/>
              <a:defRPr sz="1800">
                <a:solidFill>
                  <a:schemeClr val="dk2"/>
                </a:solidFill>
              </a:defRPr>
            </a:lvl1pPr>
            <a:lvl2pPr lvl="1" rtl="0">
              <a:lnSpc>
                <a:spcPct val="100000"/>
              </a:lnSpc>
              <a:spcBef>
                <a:spcPts val="1000"/>
              </a:spcBef>
              <a:spcAft>
                <a:spcPts val="0"/>
              </a:spcAft>
              <a:buClr>
                <a:schemeClr val="dk2"/>
              </a:buClr>
              <a:buSzPts val="1400"/>
              <a:buNone/>
              <a:defRPr sz="1400">
                <a:solidFill>
                  <a:schemeClr val="dk2"/>
                </a:solidFill>
              </a:defRPr>
            </a:lvl2pPr>
            <a:lvl3pPr lvl="2" rtl="0">
              <a:lnSpc>
                <a:spcPct val="100000"/>
              </a:lnSpc>
              <a:spcBef>
                <a:spcPts val="800"/>
              </a:spcBef>
              <a:spcAft>
                <a:spcPts val="0"/>
              </a:spcAft>
              <a:buClr>
                <a:schemeClr val="dk2"/>
              </a:buClr>
              <a:buSzPts val="1200"/>
              <a:buNone/>
              <a:defRPr sz="1200">
                <a:solidFill>
                  <a:schemeClr val="dk2"/>
                </a:solidFill>
              </a:defRPr>
            </a:lvl3pPr>
            <a:lvl4pPr lvl="3" rtl="0">
              <a:lnSpc>
                <a:spcPct val="100000"/>
              </a:lnSpc>
              <a:spcBef>
                <a:spcPts val="500"/>
              </a:spcBef>
              <a:spcAft>
                <a:spcPts val="0"/>
              </a:spcAft>
              <a:buClr>
                <a:schemeClr val="dk2"/>
              </a:buClr>
              <a:buSzPts val="1200"/>
              <a:buNone/>
              <a:defRPr sz="1200">
                <a:solidFill>
                  <a:schemeClr val="dk2"/>
                </a:solidFill>
              </a:defRPr>
            </a:lvl4pPr>
            <a:lvl5pPr lvl="4" rtl="0">
              <a:lnSpc>
                <a:spcPct val="100000"/>
              </a:lnSpc>
              <a:spcBef>
                <a:spcPts val="500"/>
              </a:spcBef>
              <a:spcAft>
                <a:spcPts val="0"/>
              </a:spcAft>
              <a:buClr>
                <a:schemeClr val="dk2"/>
              </a:buClr>
              <a:buSzPts val="1200"/>
              <a:buNone/>
              <a:defRPr sz="1200">
                <a:solidFill>
                  <a:schemeClr val="dk2"/>
                </a:solidFill>
              </a:defRPr>
            </a:lvl5pPr>
            <a:lvl6pPr lvl="5" rtl="0">
              <a:lnSpc>
                <a:spcPct val="100000"/>
              </a:lnSpc>
              <a:spcBef>
                <a:spcPts val="500"/>
              </a:spcBef>
              <a:spcAft>
                <a:spcPts val="0"/>
              </a:spcAft>
              <a:buClr>
                <a:schemeClr val="dk2"/>
              </a:buClr>
              <a:buSzPts val="1200"/>
              <a:buNone/>
              <a:defRPr sz="1200">
                <a:solidFill>
                  <a:schemeClr val="dk2"/>
                </a:solidFill>
              </a:defRPr>
            </a:lvl6pPr>
            <a:lvl7pPr lvl="6" rtl="0">
              <a:lnSpc>
                <a:spcPct val="100000"/>
              </a:lnSpc>
              <a:spcBef>
                <a:spcPts val="500"/>
              </a:spcBef>
              <a:spcAft>
                <a:spcPts val="0"/>
              </a:spcAft>
              <a:buClr>
                <a:schemeClr val="dk2"/>
              </a:buClr>
              <a:buSzPts val="1200"/>
              <a:buNone/>
              <a:defRPr sz="1200">
                <a:solidFill>
                  <a:schemeClr val="dk2"/>
                </a:solidFill>
              </a:defRPr>
            </a:lvl7pPr>
            <a:lvl8pPr lvl="7" rtl="0">
              <a:lnSpc>
                <a:spcPct val="100000"/>
              </a:lnSpc>
              <a:spcBef>
                <a:spcPts val="500"/>
              </a:spcBef>
              <a:spcAft>
                <a:spcPts val="0"/>
              </a:spcAft>
              <a:buClr>
                <a:schemeClr val="dk2"/>
              </a:buClr>
              <a:buSzPts val="1200"/>
              <a:buNone/>
              <a:defRPr sz="1200">
                <a:solidFill>
                  <a:schemeClr val="dk2"/>
                </a:solidFill>
              </a:defRPr>
            </a:lvl8pPr>
            <a:lvl9pPr lvl="8" rtl="0">
              <a:lnSpc>
                <a:spcPct val="100000"/>
              </a:lnSpc>
              <a:spcBef>
                <a:spcPts val="500"/>
              </a:spcBef>
              <a:spcAft>
                <a:spcPts val="500"/>
              </a:spcAft>
              <a:buClr>
                <a:schemeClr val="dk2"/>
              </a:buClr>
              <a:buSzPts val="1200"/>
              <a:buNone/>
              <a:defRPr sz="1200">
                <a:solidFill>
                  <a:schemeClr val="dk2"/>
                </a:solidFill>
              </a:defRPr>
            </a:lvl9pPr>
          </a:lstStyle>
          <a:p/>
        </p:txBody>
      </p:sp>
      <p:sp>
        <p:nvSpPr>
          <p:cNvPr id="1242" name="Google Shape;1242;p146"/>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2"/>
                </a:solidFill>
                <a:latin typeface="Roboto Serif"/>
                <a:ea typeface="Roboto Serif"/>
                <a:cs typeface="Roboto Serif"/>
                <a:sym typeface="Roboto Serif"/>
              </a:rPr>
              <a:t>“</a:t>
            </a:r>
            <a:endParaRPr b="1" sz="7100">
              <a:solidFill>
                <a:schemeClr val="dk2"/>
              </a:solidFill>
              <a:latin typeface="Roboto Serif"/>
              <a:ea typeface="Roboto Serif"/>
              <a:cs typeface="Roboto Serif"/>
              <a:sym typeface="Roboto Serif"/>
            </a:endParaRPr>
          </a:p>
        </p:txBody>
      </p:sp>
      <p:sp>
        <p:nvSpPr>
          <p:cNvPr id="1243" name="Google Shape;1243;p146"/>
          <p:cNvSpPr/>
          <p:nvPr>
            <p:ph idx="2" type="pic"/>
          </p:nvPr>
        </p:nvSpPr>
        <p:spPr>
          <a:xfrm>
            <a:off x="1123950" y="1943100"/>
            <a:ext cx="1257300" cy="1257300"/>
          </a:xfrm>
          <a:prstGeom prst="ellipse">
            <a:avLst/>
          </a:prstGeom>
          <a:noFill/>
          <a:ln>
            <a:noFill/>
          </a:ln>
        </p:spPr>
      </p:sp>
      <p:sp>
        <p:nvSpPr>
          <p:cNvPr id="1244" name="Google Shape;1244;p146"/>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rtl="0" algn="ctr">
              <a:spcBef>
                <a:spcPts val="0"/>
              </a:spcBef>
              <a:spcAft>
                <a:spcPts val="0"/>
              </a:spcAft>
              <a:buClr>
                <a:schemeClr val="lt2"/>
              </a:buClr>
              <a:buSzPts val="900"/>
              <a:buFont typeface="Inter Light"/>
              <a:buNone/>
              <a:defRPr sz="900">
                <a:solidFill>
                  <a:schemeClr val="lt2"/>
                </a:solidFill>
                <a:latin typeface="Inter Light"/>
                <a:ea typeface="Inter Light"/>
                <a:cs typeface="Inter Light"/>
                <a:sym typeface="Inter Light"/>
              </a:defRPr>
            </a:lvl1pPr>
            <a:lvl2pPr lvl="1" rtl="0" algn="ctr">
              <a:spcBef>
                <a:spcPts val="0"/>
              </a:spcBef>
              <a:spcAft>
                <a:spcPts val="0"/>
              </a:spcAft>
              <a:buClr>
                <a:schemeClr val="lt2"/>
              </a:buClr>
              <a:buSzPts val="500"/>
              <a:buFont typeface="Inter Light"/>
              <a:buNone/>
              <a:defRPr sz="500">
                <a:solidFill>
                  <a:schemeClr val="lt2"/>
                </a:solidFill>
                <a:latin typeface="Inter Light"/>
                <a:ea typeface="Inter Light"/>
                <a:cs typeface="Inter Light"/>
                <a:sym typeface="Inter Light"/>
              </a:defRPr>
            </a:lvl2pPr>
            <a:lvl3pPr lvl="2"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3pPr>
            <a:lvl4pPr lvl="3"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4pPr>
            <a:lvl5pPr lvl="4"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5pPr>
            <a:lvl6pPr lvl="5"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6pPr>
            <a:lvl7pPr lvl="6"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7pPr>
            <a:lvl8pPr lvl="7"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8pPr>
            <a:lvl9pPr lvl="8"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9pPr>
          </a:lstStyle>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Light)" type="titleOnly">
  <p:cSld name="TITLE_ONLY">
    <p:spTree>
      <p:nvGrpSpPr>
        <p:cNvPr id="1245" name="Shape 1245"/>
        <p:cNvGrpSpPr/>
        <p:nvPr/>
      </p:nvGrpSpPr>
      <p:grpSpPr>
        <a:xfrm>
          <a:off x="0" y="0"/>
          <a:ext cx="0" cy="0"/>
          <a:chOff x="0" y="0"/>
          <a:chExt cx="0" cy="0"/>
        </a:xfrm>
      </p:grpSpPr>
      <p:grpSp>
        <p:nvGrpSpPr>
          <p:cNvPr id="1246" name="Google Shape;1246;p147"/>
          <p:cNvGrpSpPr/>
          <p:nvPr/>
        </p:nvGrpSpPr>
        <p:grpSpPr>
          <a:xfrm>
            <a:off x="4822703" y="31"/>
            <a:ext cx="4321568" cy="5143648"/>
            <a:chOff x="3991150" y="848375"/>
            <a:chExt cx="3376225" cy="4018475"/>
          </a:xfrm>
        </p:grpSpPr>
        <p:sp>
          <p:nvSpPr>
            <p:cNvPr id="1247" name="Google Shape;1247;p147"/>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147"/>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147"/>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250" name="Google Shape;1250;p147"/>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251" name="Google Shape;1251;p147"/>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252" name="Google Shape;1252;p14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253" name="Google Shape;1253;p147"/>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Dark)">
  <p:cSld name="TITLE_ONLY_1">
    <p:bg>
      <p:bgPr>
        <a:solidFill>
          <a:schemeClr val="dk1"/>
        </a:solidFill>
      </p:bgPr>
    </p:bg>
    <p:spTree>
      <p:nvGrpSpPr>
        <p:cNvPr id="1254" name="Shape 1254"/>
        <p:cNvGrpSpPr/>
        <p:nvPr/>
      </p:nvGrpSpPr>
      <p:grpSpPr>
        <a:xfrm>
          <a:off x="0" y="0"/>
          <a:ext cx="0" cy="0"/>
          <a:chOff x="0" y="0"/>
          <a:chExt cx="0" cy="0"/>
        </a:xfrm>
      </p:grpSpPr>
      <p:grpSp>
        <p:nvGrpSpPr>
          <p:cNvPr id="1255" name="Google Shape;1255;p148"/>
          <p:cNvGrpSpPr/>
          <p:nvPr/>
        </p:nvGrpSpPr>
        <p:grpSpPr>
          <a:xfrm>
            <a:off x="4822703" y="31"/>
            <a:ext cx="4321568" cy="5143648"/>
            <a:chOff x="4822703" y="31"/>
            <a:chExt cx="4321568" cy="5143648"/>
          </a:xfrm>
        </p:grpSpPr>
        <p:sp>
          <p:nvSpPr>
            <p:cNvPr id="1256" name="Google Shape;1256;p148"/>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148"/>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148"/>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59" name="Google Shape;1259;p14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pic>
        <p:nvPicPr>
          <p:cNvPr id="1260" name="Google Shape;1260;p148"/>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261" name="Google Shape;1261;p14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262" name="Google Shape;1262;p148"/>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Light)" type="blank">
  <p:cSld name="BLANK">
    <p:spTree>
      <p:nvGrpSpPr>
        <p:cNvPr id="1263" name="Shape 1263"/>
        <p:cNvGrpSpPr/>
        <p:nvPr/>
      </p:nvGrpSpPr>
      <p:grpSpPr>
        <a:xfrm>
          <a:off x="0" y="0"/>
          <a:ext cx="0" cy="0"/>
          <a:chOff x="0" y="0"/>
          <a:chExt cx="0" cy="0"/>
        </a:xfrm>
      </p:grpSpPr>
      <p:sp>
        <p:nvSpPr>
          <p:cNvPr id="1264" name="Google Shape;1264;p14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grpSp>
        <p:nvGrpSpPr>
          <p:cNvPr id="1265" name="Google Shape;1265;p149"/>
          <p:cNvGrpSpPr/>
          <p:nvPr/>
        </p:nvGrpSpPr>
        <p:grpSpPr>
          <a:xfrm>
            <a:off x="4822703" y="31"/>
            <a:ext cx="4321568" cy="5143648"/>
            <a:chOff x="3991150" y="848375"/>
            <a:chExt cx="3376225" cy="4018475"/>
          </a:xfrm>
        </p:grpSpPr>
        <p:sp>
          <p:nvSpPr>
            <p:cNvPr id="1266" name="Google Shape;1266;p149"/>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7" name="Google Shape;1267;p149"/>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149"/>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269" name="Google Shape;1269;p149"/>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270" name="Google Shape;1270;p149"/>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
  <p:cSld name="BLANK_1">
    <p:bg>
      <p:bgPr>
        <a:solidFill>
          <a:schemeClr val="dk1"/>
        </a:solidFill>
      </p:bgPr>
    </p:bg>
    <p:spTree>
      <p:nvGrpSpPr>
        <p:cNvPr id="1271" name="Shape 1271"/>
        <p:cNvGrpSpPr/>
        <p:nvPr/>
      </p:nvGrpSpPr>
      <p:grpSpPr>
        <a:xfrm>
          <a:off x="0" y="0"/>
          <a:ext cx="0" cy="0"/>
          <a:chOff x="0" y="0"/>
          <a:chExt cx="0" cy="0"/>
        </a:xfrm>
      </p:grpSpPr>
      <p:grpSp>
        <p:nvGrpSpPr>
          <p:cNvPr id="1272" name="Google Shape;1272;p150"/>
          <p:cNvGrpSpPr/>
          <p:nvPr/>
        </p:nvGrpSpPr>
        <p:grpSpPr>
          <a:xfrm>
            <a:off x="4822703" y="31"/>
            <a:ext cx="4321568" cy="5143648"/>
            <a:chOff x="4822703" y="31"/>
            <a:chExt cx="4321568" cy="5143648"/>
          </a:xfrm>
        </p:grpSpPr>
        <p:sp>
          <p:nvSpPr>
            <p:cNvPr id="1273" name="Google Shape;1273;p150"/>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150"/>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5" name="Google Shape;1275;p150"/>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76" name="Google Shape;1276;p15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pic>
        <p:nvPicPr>
          <p:cNvPr id="1277" name="Google Shape;1277;p150"/>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278" name="Google Shape;1278;p150"/>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A">
  <p:cSld name="CUSTOM_2">
    <p:bg>
      <p:bgPr>
        <a:blipFill>
          <a:blip r:embed="rId2">
            <a:alphaModFix/>
          </a:blip>
          <a:stretch>
            <a:fillRect/>
          </a:stretch>
        </a:blipFill>
      </p:bgPr>
    </p:bg>
    <p:spTree>
      <p:nvGrpSpPr>
        <p:cNvPr id="1279" name="Shape 1279"/>
        <p:cNvGrpSpPr/>
        <p:nvPr/>
      </p:nvGrpSpPr>
      <p:grpSpPr>
        <a:xfrm>
          <a:off x="0" y="0"/>
          <a:ext cx="0" cy="0"/>
          <a:chOff x="0" y="0"/>
          <a:chExt cx="0" cy="0"/>
        </a:xfrm>
      </p:grpSpPr>
      <p:sp>
        <p:nvSpPr>
          <p:cNvPr id="1280" name="Google Shape;1280;p151"/>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1281" name="Google Shape;1281;p151"/>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B">
  <p:cSld name="CUSTOM_2_1">
    <p:bg>
      <p:bgPr>
        <a:blipFill>
          <a:blip r:embed="rId2">
            <a:alphaModFix/>
          </a:blip>
          <a:stretch>
            <a:fillRect/>
          </a:stretch>
        </a:blipFill>
      </p:bgPr>
    </p:bg>
    <p:spTree>
      <p:nvGrpSpPr>
        <p:cNvPr id="1282" name="Shape 1282"/>
        <p:cNvGrpSpPr/>
        <p:nvPr/>
      </p:nvGrpSpPr>
      <p:grpSpPr>
        <a:xfrm>
          <a:off x="0" y="0"/>
          <a:ext cx="0" cy="0"/>
          <a:chOff x="0" y="0"/>
          <a:chExt cx="0" cy="0"/>
        </a:xfrm>
      </p:grpSpPr>
      <p:sp>
        <p:nvSpPr>
          <p:cNvPr id="1283" name="Google Shape;1283;p152"/>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1284" name="Google Shape;1284;p152"/>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Light)">
  <p:cSld name="TITLE_AND_TWO_COLUMNS_2">
    <p:spTree>
      <p:nvGrpSpPr>
        <p:cNvPr id="122" name="Shape 122"/>
        <p:cNvGrpSpPr/>
        <p:nvPr/>
      </p:nvGrpSpPr>
      <p:grpSpPr>
        <a:xfrm>
          <a:off x="0" y="0"/>
          <a:ext cx="0" cy="0"/>
          <a:chOff x="0" y="0"/>
          <a:chExt cx="0" cy="0"/>
        </a:xfrm>
      </p:grpSpPr>
      <p:grpSp>
        <p:nvGrpSpPr>
          <p:cNvPr id="123" name="Google Shape;123;p16"/>
          <p:cNvGrpSpPr/>
          <p:nvPr/>
        </p:nvGrpSpPr>
        <p:grpSpPr>
          <a:xfrm>
            <a:off x="4822703" y="31"/>
            <a:ext cx="4321568" cy="5143648"/>
            <a:chOff x="3991150" y="848375"/>
            <a:chExt cx="3376225" cy="4018475"/>
          </a:xfrm>
        </p:grpSpPr>
        <p:sp>
          <p:nvSpPr>
            <p:cNvPr id="124" name="Google Shape;124;p16"/>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6"/>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6"/>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7" name="Google Shape;127;p16"/>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28" name="Google Shape;128;p1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29" name="Google Shape;129;p16"/>
          <p:cNvSpPr txBox="1"/>
          <p:nvPr>
            <p:ph idx="1"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30" name="Google Shape;130;p16"/>
          <p:cNvSpPr txBox="1"/>
          <p:nvPr>
            <p:ph idx="2"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31" name="Google Shape;131;p1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32" name="Google Shape;132;p16"/>
          <p:cNvSpPr txBox="1"/>
          <p:nvPr>
            <p:ph idx="3"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33" name="Google Shape;133;p16"/>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DEFAULT_1">
    <p:bg>
      <p:bgPr>
        <a:solidFill>
          <a:schemeClr val="lt1"/>
        </a:solidFill>
      </p:bgPr>
    </p:bg>
    <p:spTree>
      <p:nvGrpSpPr>
        <p:cNvPr id="1285" name="Shape 1285"/>
        <p:cNvGrpSpPr/>
        <p:nvPr/>
      </p:nvGrpSpPr>
      <p:grpSpPr>
        <a:xfrm>
          <a:off x="0" y="0"/>
          <a:ext cx="0" cy="0"/>
          <a:chOff x="0" y="0"/>
          <a:chExt cx="0" cy="0"/>
        </a:xfrm>
      </p:grpSpPr>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p:cSld name="DEFAULT_2">
    <p:bg>
      <p:bgPr>
        <a:solidFill>
          <a:schemeClr val="lt1"/>
        </a:solidFill>
      </p:bgPr>
    </p:bg>
    <p:spTree>
      <p:nvGrpSpPr>
        <p:cNvPr id="1286" name="Shape 1286"/>
        <p:cNvGrpSpPr/>
        <p:nvPr/>
      </p:nvGrpSpPr>
      <p:grpSpPr>
        <a:xfrm>
          <a:off x="0" y="0"/>
          <a:ext cx="0" cy="0"/>
          <a:chOff x="0" y="0"/>
          <a:chExt cx="0" cy="0"/>
        </a:xfrm>
      </p:grpSpPr>
      <p:pic>
        <p:nvPicPr>
          <p:cNvPr id="1287" name="Google Shape;1287;p154"/>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1288" name="Google Shape;1288;p154"/>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1289" name="Google Shape;1289;p154"/>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1290" name="Google Shape;1290;p154"/>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latin typeface="Open Sans Light"/>
                <a:ea typeface="Open Sans Light"/>
                <a:cs typeface="Open Sans Light"/>
                <a:sym typeface="Open Sans Light"/>
              </a:defRPr>
            </a:lvl1pPr>
            <a:lvl2pPr lvl="1" rtl="0" algn="r">
              <a:buNone/>
              <a:defRPr sz="600">
                <a:latin typeface="Open Sans Light"/>
                <a:ea typeface="Open Sans Light"/>
                <a:cs typeface="Open Sans Light"/>
                <a:sym typeface="Open Sans Light"/>
              </a:defRPr>
            </a:lvl2pPr>
            <a:lvl3pPr lvl="2" rtl="0" algn="r">
              <a:buNone/>
              <a:defRPr sz="600">
                <a:latin typeface="Open Sans Light"/>
                <a:ea typeface="Open Sans Light"/>
                <a:cs typeface="Open Sans Light"/>
                <a:sym typeface="Open Sans Light"/>
              </a:defRPr>
            </a:lvl3pPr>
            <a:lvl4pPr lvl="3" rtl="0" algn="r">
              <a:buNone/>
              <a:defRPr sz="600">
                <a:latin typeface="Open Sans Light"/>
                <a:ea typeface="Open Sans Light"/>
                <a:cs typeface="Open Sans Light"/>
                <a:sym typeface="Open Sans Light"/>
              </a:defRPr>
            </a:lvl4pPr>
            <a:lvl5pPr lvl="4" rtl="0" algn="r">
              <a:buNone/>
              <a:defRPr sz="600">
                <a:latin typeface="Open Sans Light"/>
                <a:ea typeface="Open Sans Light"/>
                <a:cs typeface="Open Sans Light"/>
                <a:sym typeface="Open Sans Light"/>
              </a:defRPr>
            </a:lvl5pPr>
            <a:lvl6pPr lvl="5" rtl="0" algn="r">
              <a:buNone/>
              <a:defRPr sz="600">
                <a:latin typeface="Open Sans Light"/>
                <a:ea typeface="Open Sans Light"/>
                <a:cs typeface="Open Sans Light"/>
                <a:sym typeface="Open Sans Light"/>
              </a:defRPr>
            </a:lvl6pPr>
            <a:lvl7pPr lvl="6" rtl="0" algn="r">
              <a:buNone/>
              <a:defRPr sz="600">
                <a:latin typeface="Open Sans Light"/>
                <a:ea typeface="Open Sans Light"/>
                <a:cs typeface="Open Sans Light"/>
                <a:sym typeface="Open Sans Light"/>
              </a:defRPr>
            </a:lvl7pPr>
            <a:lvl8pPr lvl="7" rtl="0" algn="r">
              <a:buNone/>
              <a:defRPr sz="600">
                <a:latin typeface="Open Sans Light"/>
                <a:ea typeface="Open Sans Light"/>
                <a:cs typeface="Open Sans Light"/>
                <a:sym typeface="Open Sans Light"/>
              </a:defRPr>
            </a:lvl8pPr>
            <a:lvl9pPr lvl="8" rtl="0"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p:cSld name="BLANK_1_2">
    <p:bg>
      <p:bgPr>
        <a:blipFill>
          <a:blip r:embed="rId2">
            <a:alphaModFix/>
          </a:blip>
          <a:stretch>
            <a:fillRect/>
          </a:stretch>
        </a:blipFill>
      </p:bgPr>
    </p:bg>
    <p:spTree>
      <p:nvGrpSpPr>
        <p:cNvPr id="1291" name="Shape 1291"/>
        <p:cNvGrpSpPr/>
        <p:nvPr/>
      </p:nvGrpSpPr>
      <p:grpSpPr>
        <a:xfrm>
          <a:off x="0" y="0"/>
          <a:ext cx="0" cy="0"/>
          <a:chOff x="0" y="0"/>
          <a:chExt cx="0" cy="0"/>
        </a:xfrm>
      </p:grpSpPr>
      <p:sp>
        <p:nvSpPr>
          <p:cNvPr id="1292" name="Google Shape;1292;p155"/>
          <p:cNvSpPr txBox="1"/>
          <p:nvPr>
            <p:ph idx="12" type="sldNum"/>
          </p:nvPr>
        </p:nvSpPr>
        <p:spPr>
          <a:xfrm>
            <a:off x="8556784" y="4749851"/>
            <a:ext cx="548700" cy="200100"/>
          </a:xfrm>
          <a:prstGeom prst="rect">
            <a:avLst/>
          </a:prstGeom>
        </p:spPr>
        <p:txBody>
          <a:bodyPr anchorCtr="0" anchor="t" bIns="0" lIns="0" spcFirstLastPara="1" rIns="0" wrap="square" tIns="0">
            <a:spAutoFit/>
          </a:bodyPr>
          <a:lstStyle>
            <a:lvl1pPr lvl="0" rtl="0">
              <a:buNone/>
              <a:defRPr sz="1300">
                <a:solidFill>
                  <a:srgbClr val="222222"/>
                </a:solidFill>
                <a:latin typeface="Open Sans Light"/>
                <a:ea typeface="Open Sans Light"/>
                <a:cs typeface="Open Sans Light"/>
                <a:sym typeface="Open Sans Light"/>
              </a:defRPr>
            </a:lvl1pPr>
            <a:lvl2pPr lvl="1" rtl="0">
              <a:buNone/>
              <a:defRPr sz="1300">
                <a:solidFill>
                  <a:srgbClr val="222222"/>
                </a:solidFill>
                <a:latin typeface="Open Sans Light"/>
                <a:ea typeface="Open Sans Light"/>
                <a:cs typeface="Open Sans Light"/>
                <a:sym typeface="Open Sans Light"/>
              </a:defRPr>
            </a:lvl2pPr>
            <a:lvl3pPr lvl="2" rtl="0">
              <a:buNone/>
              <a:defRPr sz="1300">
                <a:solidFill>
                  <a:srgbClr val="222222"/>
                </a:solidFill>
                <a:latin typeface="Open Sans Light"/>
                <a:ea typeface="Open Sans Light"/>
                <a:cs typeface="Open Sans Light"/>
                <a:sym typeface="Open Sans Light"/>
              </a:defRPr>
            </a:lvl3pPr>
            <a:lvl4pPr lvl="3" rtl="0">
              <a:buNone/>
              <a:defRPr sz="1300">
                <a:solidFill>
                  <a:srgbClr val="222222"/>
                </a:solidFill>
                <a:latin typeface="Open Sans Light"/>
                <a:ea typeface="Open Sans Light"/>
                <a:cs typeface="Open Sans Light"/>
                <a:sym typeface="Open Sans Light"/>
              </a:defRPr>
            </a:lvl4pPr>
            <a:lvl5pPr lvl="4" rtl="0">
              <a:buNone/>
              <a:defRPr sz="1300">
                <a:solidFill>
                  <a:srgbClr val="222222"/>
                </a:solidFill>
                <a:latin typeface="Open Sans Light"/>
                <a:ea typeface="Open Sans Light"/>
                <a:cs typeface="Open Sans Light"/>
                <a:sym typeface="Open Sans Light"/>
              </a:defRPr>
            </a:lvl5pPr>
            <a:lvl6pPr lvl="5" rtl="0">
              <a:buNone/>
              <a:defRPr sz="1300">
                <a:solidFill>
                  <a:srgbClr val="222222"/>
                </a:solidFill>
                <a:latin typeface="Open Sans Light"/>
                <a:ea typeface="Open Sans Light"/>
                <a:cs typeface="Open Sans Light"/>
                <a:sym typeface="Open Sans Light"/>
              </a:defRPr>
            </a:lvl6pPr>
            <a:lvl7pPr lvl="6" rtl="0">
              <a:buNone/>
              <a:defRPr sz="1300">
                <a:solidFill>
                  <a:srgbClr val="222222"/>
                </a:solidFill>
                <a:latin typeface="Open Sans Light"/>
                <a:ea typeface="Open Sans Light"/>
                <a:cs typeface="Open Sans Light"/>
                <a:sym typeface="Open Sans Light"/>
              </a:defRPr>
            </a:lvl7pPr>
            <a:lvl8pPr lvl="7" rtl="0">
              <a:buNone/>
              <a:defRPr sz="1300">
                <a:solidFill>
                  <a:srgbClr val="222222"/>
                </a:solidFill>
                <a:latin typeface="Open Sans Light"/>
                <a:ea typeface="Open Sans Light"/>
                <a:cs typeface="Open Sans Light"/>
                <a:sym typeface="Open Sans Light"/>
              </a:defRPr>
            </a:lvl8pPr>
            <a:lvl9pPr lvl="8" rtl="0">
              <a:buNone/>
              <a:defRPr sz="1300">
                <a:solidFill>
                  <a:srgbClr val="222222"/>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1">
  <p:cSld name="BLANK_1_2_1">
    <p:bg>
      <p:bgPr>
        <a:blipFill>
          <a:blip r:embed="rId2">
            <a:alphaModFix/>
          </a:blip>
          <a:stretch>
            <a:fillRect/>
          </a:stretch>
        </a:blipFill>
      </p:bgPr>
    </p:bg>
    <p:spTree>
      <p:nvGrpSpPr>
        <p:cNvPr id="1293" name="Shape 1293"/>
        <p:cNvGrpSpPr/>
        <p:nvPr/>
      </p:nvGrpSpPr>
      <p:grpSpPr>
        <a:xfrm>
          <a:off x="0" y="0"/>
          <a:ext cx="0" cy="0"/>
          <a:chOff x="0" y="0"/>
          <a:chExt cx="0" cy="0"/>
        </a:xfrm>
      </p:grpSpPr>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1">
  <p:cSld name="DEFAULT_3">
    <p:bg>
      <p:bgPr>
        <a:solidFill>
          <a:schemeClr val="lt1"/>
        </a:solidFill>
      </p:bgPr>
    </p:bg>
    <p:spTree>
      <p:nvGrpSpPr>
        <p:cNvPr id="1294" name="Shape 1294"/>
        <p:cNvGrpSpPr/>
        <p:nvPr/>
      </p:nvGrpSpPr>
      <p:grpSpPr>
        <a:xfrm>
          <a:off x="0" y="0"/>
          <a:ext cx="0" cy="0"/>
          <a:chOff x="0" y="0"/>
          <a:chExt cx="0" cy="0"/>
        </a:xfrm>
      </p:grpSpPr>
      <p:pic>
        <p:nvPicPr>
          <p:cNvPr id="1295" name="Google Shape;1295;p157"/>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1296" name="Google Shape;1296;p157"/>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1297" name="Google Shape;1297;p157"/>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1298" name="Google Shape;1298;p157"/>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latin typeface="Open Sans Light"/>
                <a:ea typeface="Open Sans Light"/>
                <a:cs typeface="Open Sans Light"/>
                <a:sym typeface="Open Sans Light"/>
              </a:defRPr>
            </a:lvl1pPr>
            <a:lvl2pPr lvl="1" rtl="0" algn="r">
              <a:buNone/>
              <a:defRPr sz="600">
                <a:latin typeface="Open Sans Light"/>
                <a:ea typeface="Open Sans Light"/>
                <a:cs typeface="Open Sans Light"/>
                <a:sym typeface="Open Sans Light"/>
              </a:defRPr>
            </a:lvl2pPr>
            <a:lvl3pPr lvl="2" rtl="0" algn="r">
              <a:buNone/>
              <a:defRPr sz="600">
                <a:latin typeface="Open Sans Light"/>
                <a:ea typeface="Open Sans Light"/>
                <a:cs typeface="Open Sans Light"/>
                <a:sym typeface="Open Sans Light"/>
              </a:defRPr>
            </a:lvl3pPr>
            <a:lvl4pPr lvl="3" rtl="0" algn="r">
              <a:buNone/>
              <a:defRPr sz="600">
                <a:latin typeface="Open Sans Light"/>
                <a:ea typeface="Open Sans Light"/>
                <a:cs typeface="Open Sans Light"/>
                <a:sym typeface="Open Sans Light"/>
              </a:defRPr>
            </a:lvl4pPr>
            <a:lvl5pPr lvl="4" rtl="0" algn="r">
              <a:buNone/>
              <a:defRPr sz="600">
                <a:latin typeface="Open Sans Light"/>
                <a:ea typeface="Open Sans Light"/>
                <a:cs typeface="Open Sans Light"/>
                <a:sym typeface="Open Sans Light"/>
              </a:defRPr>
            </a:lvl5pPr>
            <a:lvl6pPr lvl="5" rtl="0" algn="r">
              <a:buNone/>
              <a:defRPr sz="600">
                <a:latin typeface="Open Sans Light"/>
                <a:ea typeface="Open Sans Light"/>
                <a:cs typeface="Open Sans Light"/>
                <a:sym typeface="Open Sans Light"/>
              </a:defRPr>
            </a:lvl6pPr>
            <a:lvl7pPr lvl="6" rtl="0" algn="r">
              <a:buNone/>
              <a:defRPr sz="600">
                <a:latin typeface="Open Sans Light"/>
                <a:ea typeface="Open Sans Light"/>
                <a:cs typeface="Open Sans Light"/>
                <a:sym typeface="Open Sans Light"/>
              </a:defRPr>
            </a:lvl7pPr>
            <a:lvl8pPr lvl="7" rtl="0" algn="r">
              <a:buNone/>
              <a:defRPr sz="600">
                <a:latin typeface="Open Sans Light"/>
                <a:ea typeface="Open Sans Light"/>
                <a:cs typeface="Open Sans Light"/>
                <a:sym typeface="Open Sans Light"/>
              </a:defRPr>
            </a:lvl8pPr>
            <a:lvl9pPr lvl="8" rtl="0"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p:cSld name="BLANK_1_2_2">
    <p:bg>
      <p:bgPr>
        <a:blipFill>
          <a:blip r:embed="rId2">
            <a:alphaModFix/>
          </a:blip>
          <a:stretch>
            <a:fillRect/>
          </a:stretch>
        </a:blipFill>
      </p:bgPr>
    </p:bg>
    <p:spTree>
      <p:nvGrpSpPr>
        <p:cNvPr id="1299" name="Shape 1299"/>
        <p:cNvGrpSpPr/>
        <p:nvPr/>
      </p:nvGrpSpPr>
      <p:grpSpPr>
        <a:xfrm>
          <a:off x="0" y="0"/>
          <a:ext cx="0" cy="0"/>
          <a:chOff x="0" y="0"/>
          <a:chExt cx="0" cy="0"/>
        </a:xfrm>
      </p:grpSpPr>
      <p:sp>
        <p:nvSpPr>
          <p:cNvPr id="1300" name="Google Shape;1300;p158"/>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301" name="Google Shape;1301;p158"/>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302" name="Google Shape;1302;p158"/>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303" name="Google Shape;1303;p158"/>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_1_1_1_1_1_1">
    <p:bg>
      <p:bgPr>
        <a:solidFill>
          <a:srgbClr val="FFFFFF"/>
        </a:solidFill>
      </p:bgPr>
    </p:bg>
    <p:spTree>
      <p:nvGrpSpPr>
        <p:cNvPr id="1304" name="Shape 1304"/>
        <p:cNvGrpSpPr/>
        <p:nvPr/>
      </p:nvGrpSpPr>
      <p:grpSpPr>
        <a:xfrm>
          <a:off x="0" y="0"/>
          <a:ext cx="0" cy="0"/>
          <a:chOff x="0" y="0"/>
          <a:chExt cx="0" cy="0"/>
        </a:xfrm>
      </p:grpSpPr>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2">
  <p:cSld name="BLANK_1_3">
    <p:bg>
      <p:bgPr>
        <a:blipFill>
          <a:blip r:embed="rId2">
            <a:alphaModFix/>
          </a:blip>
          <a:stretch>
            <a:fillRect/>
          </a:stretch>
        </a:blipFill>
      </p:bgPr>
    </p:bg>
    <p:spTree>
      <p:nvGrpSpPr>
        <p:cNvPr id="1305" name="Shape 1305"/>
        <p:cNvGrpSpPr/>
        <p:nvPr/>
      </p:nvGrpSpPr>
      <p:grpSpPr>
        <a:xfrm>
          <a:off x="0" y="0"/>
          <a:ext cx="0" cy="0"/>
          <a:chOff x="0" y="0"/>
          <a:chExt cx="0" cy="0"/>
        </a:xfrm>
      </p:grpSpPr>
      <p:sp>
        <p:nvSpPr>
          <p:cNvPr id="1306" name="Google Shape;1306;p160"/>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307" name="Google Shape;1307;p160"/>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308" name="Google Shape;1308;p160"/>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309" name="Google Shape;1309;p160"/>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Header">
  <p:cSld name="BLANK_1_1">
    <p:bg>
      <p:bgPr>
        <a:blipFill>
          <a:blip r:embed="rId2">
            <a:alphaModFix/>
          </a:blip>
          <a:stretch>
            <a:fillRect/>
          </a:stretch>
        </a:blipFill>
      </p:bgPr>
    </p:bg>
    <p:spTree>
      <p:nvGrpSpPr>
        <p:cNvPr id="1310" name="Shape 1310"/>
        <p:cNvGrpSpPr/>
        <p:nvPr/>
      </p:nvGrpSpPr>
      <p:grpSpPr>
        <a:xfrm>
          <a:off x="0" y="0"/>
          <a:ext cx="0" cy="0"/>
          <a:chOff x="0" y="0"/>
          <a:chExt cx="0" cy="0"/>
        </a:xfrm>
      </p:grpSpPr>
      <p:sp>
        <p:nvSpPr>
          <p:cNvPr id="1311" name="Google Shape;1311;p161"/>
          <p:cNvSpPr txBox="1"/>
          <p:nvPr>
            <p:ph type="title"/>
          </p:nvPr>
        </p:nvSpPr>
        <p:spPr>
          <a:xfrm>
            <a:off x="623400" y="250650"/>
            <a:ext cx="8520600" cy="3918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312" name="Google Shape;1312;p161"/>
          <p:cNvSpPr txBox="1"/>
          <p:nvPr>
            <p:ph idx="2" type="title"/>
          </p:nvPr>
        </p:nvSpPr>
        <p:spPr>
          <a:xfrm>
            <a:off x="623400" y="191155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313" name="Google Shape;1313;p161"/>
          <p:cNvSpPr txBox="1"/>
          <p:nvPr>
            <p:ph idx="3" type="title"/>
          </p:nvPr>
        </p:nvSpPr>
        <p:spPr>
          <a:xfrm>
            <a:off x="623400" y="23488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314" name="Google Shape;1314;p161"/>
          <p:cNvSpPr txBox="1"/>
          <p:nvPr>
            <p:ph idx="4" type="title"/>
          </p:nvPr>
        </p:nvSpPr>
        <p:spPr>
          <a:xfrm>
            <a:off x="623400" y="14742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OBJECT_1_1_1_1_1_1_1">
    <p:bg>
      <p:bgPr>
        <a:blipFill>
          <a:blip r:embed="rId2">
            <a:alphaModFix/>
          </a:blip>
          <a:stretch>
            <a:fillRect/>
          </a:stretch>
        </a:blipFill>
      </p:bgPr>
    </p:bg>
    <p:spTree>
      <p:nvGrpSpPr>
        <p:cNvPr id="1315" name="Shape 1315"/>
        <p:cNvGrpSpPr/>
        <p:nvPr/>
      </p:nvGrpSpPr>
      <p:grpSpPr>
        <a:xfrm>
          <a:off x="0" y="0"/>
          <a:ext cx="0" cy="0"/>
          <a:chOff x="0" y="0"/>
          <a:chExt cx="0" cy="0"/>
        </a:xfrm>
      </p:grpSpPr>
      <p:pic>
        <p:nvPicPr>
          <p:cNvPr id="1316" name="Google Shape;1316;p162"/>
          <p:cNvPicPr preferRelativeResize="0"/>
          <p:nvPr/>
        </p:nvPicPr>
        <p:blipFill rotWithShape="1">
          <a:blip r:embed="rId3">
            <a:alphaModFix/>
          </a:blip>
          <a:srcRect b="1867" l="0" r="0" t="1867"/>
          <a:stretch/>
        </p:blipFill>
        <p:spPr>
          <a:xfrm>
            <a:off x="187800" y="4860750"/>
            <a:ext cx="528850" cy="142029"/>
          </a:xfrm>
          <a:prstGeom prst="rect">
            <a:avLst/>
          </a:prstGeom>
          <a:noFill/>
          <a:ln>
            <a:noFill/>
          </a:ln>
        </p:spPr>
      </p:pic>
      <p:sp>
        <p:nvSpPr>
          <p:cNvPr id="1317" name="Google Shape;1317;p162"/>
          <p:cNvSpPr txBox="1"/>
          <p:nvPr/>
        </p:nvSpPr>
        <p:spPr>
          <a:xfrm>
            <a:off x="897099" y="4877925"/>
            <a:ext cx="33414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solidFill>
                  <a:srgbClr val="FFFFFF"/>
                </a:solidFill>
                <a:latin typeface="Open Sans Light"/>
                <a:ea typeface="Open Sans Light"/>
                <a:cs typeface="Open Sans Light"/>
                <a:sym typeface="Open Sans Light"/>
              </a:rPr>
              <a:t>© AppDirect, Inc. Confidential Material</a:t>
            </a:r>
            <a:endParaRPr sz="600">
              <a:solidFill>
                <a:srgbClr val="FFFFFF"/>
              </a:solidFill>
              <a:latin typeface="Open Sans Light"/>
              <a:ea typeface="Open Sans Light"/>
              <a:cs typeface="Open Sans Light"/>
              <a:sym typeface="Open Sans Light"/>
            </a:endParaRPr>
          </a:p>
        </p:txBody>
      </p:sp>
      <p:sp>
        <p:nvSpPr>
          <p:cNvPr id="1318" name="Google Shape;1318;p162"/>
          <p:cNvSpPr/>
          <p:nvPr/>
        </p:nvSpPr>
        <p:spPr>
          <a:xfrm rot="-5400000">
            <a:off x="740273" y="4927115"/>
            <a:ext cx="133200" cy="93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1319" name="Google Shape;1319;p162"/>
          <p:cNvSpPr txBox="1"/>
          <p:nvPr>
            <p:ph type="title"/>
          </p:nvPr>
        </p:nvSpPr>
        <p:spPr>
          <a:xfrm>
            <a:off x="716650" y="1602675"/>
            <a:ext cx="7352700" cy="1187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2800"/>
              <a:buFont typeface="Open Sans Light"/>
              <a:buNone/>
              <a:defRPr sz="2800">
                <a:solidFill>
                  <a:srgbClr val="FFFFFF"/>
                </a:solidFill>
                <a:latin typeface="Open Sans Light"/>
                <a:ea typeface="Open Sans Light"/>
                <a:cs typeface="Open Sans Light"/>
                <a:sym typeface="Open Sans Light"/>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320" name="Google Shape;1320;p162"/>
          <p:cNvSpPr txBox="1"/>
          <p:nvPr>
            <p:ph idx="1" type="subTitle"/>
          </p:nvPr>
        </p:nvSpPr>
        <p:spPr>
          <a:xfrm>
            <a:off x="744100" y="2926875"/>
            <a:ext cx="7325100" cy="1668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1000"/>
              <a:buFont typeface="Open Sans SemiBold"/>
              <a:buNone/>
              <a:defRPr sz="1000">
                <a:solidFill>
                  <a:srgbClr val="FFFFFF"/>
                </a:solidFill>
                <a:latin typeface="Open Sans SemiBold"/>
                <a:ea typeface="Open Sans SemiBold"/>
                <a:cs typeface="Open Sans SemiBold"/>
                <a:sym typeface="Open Sans SemiBold"/>
              </a:defRPr>
            </a:lvl1pPr>
            <a:lvl2pPr lvl="1" rtl="0">
              <a:spcBef>
                <a:spcPts val="100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1321" name="Google Shape;1321;p162"/>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solidFill>
                  <a:srgbClr val="FFFFFF"/>
                </a:solidFill>
                <a:latin typeface="Open Sans Light"/>
                <a:ea typeface="Open Sans Light"/>
                <a:cs typeface="Open Sans Light"/>
                <a:sym typeface="Open Sans Light"/>
              </a:defRPr>
            </a:lvl1pPr>
            <a:lvl2pPr lvl="1" rtl="0" algn="r">
              <a:buNone/>
              <a:defRPr sz="600">
                <a:solidFill>
                  <a:srgbClr val="FFFFFF"/>
                </a:solidFill>
                <a:latin typeface="Open Sans Light"/>
                <a:ea typeface="Open Sans Light"/>
                <a:cs typeface="Open Sans Light"/>
                <a:sym typeface="Open Sans Light"/>
              </a:defRPr>
            </a:lvl2pPr>
            <a:lvl3pPr lvl="2" rtl="0" algn="r">
              <a:buNone/>
              <a:defRPr sz="600">
                <a:solidFill>
                  <a:srgbClr val="FFFFFF"/>
                </a:solidFill>
                <a:latin typeface="Open Sans Light"/>
                <a:ea typeface="Open Sans Light"/>
                <a:cs typeface="Open Sans Light"/>
                <a:sym typeface="Open Sans Light"/>
              </a:defRPr>
            </a:lvl3pPr>
            <a:lvl4pPr lvl="3" rtl="0" algn="r">
              <a:buNone/>
              <a:defRPr sz="600">
                <a:solidFill>
                  <a:srgbClr val="FFFFFF"/>
                </a:solidFill>
                <a:latin typeface="Open Sans Light"/>
                <a:ea typeface="Open Sans Light"/>
                <a:cs typeface="Open Sans Light"/>
                <a:sym typeface="Open Sans Light"/>
              </a:defRPr>
            </a:lvl4pPr>
            <a:lvl5pPr lvl="4" rtl="0" algn="r">
              <a:buNone/>
              <a:defRPr sz="600">
                <a:solidFill>
                  <a:srgbClr val="FFFFFF"/>
                </a:solidFill>
                <a:latin typeface="Open Sans Light"/>
                <a:ea typeface="Open Sans Light"/>
                <a:cs typeface="Open Sans Light"/>
                <a:sym typeface="Open Sans Light"/>
              </a:defRPr>
            </a:lvl5pPr>
            <a:lvl6pPr lvl="5" rtl="0" algn="r">
              <a:buNone/>
              <a:defRPr sz="600">
                <a:solidFill>
                  <a:srgbClr val="FFFFFF"/>
                </a:solidFill>
                <a:latin typeface="Open Sans Light"/>
                <a:ea typeface="Open Sans Light"/>
                <a:cs typeface="Open Sans Light"/>
                <a:sym typeface="Open Sans Light"/>
              </a:defRPr>
            </a:lvl6pPr>
            <a:lvl7pPr lvl="6" rtl="0" algn="r">
              <a:buNone/>
              <a:defRPr sz="600">
                <a:solidFill>
                  <a:srgbClr val="FFFFFF"/>
                </a:solidFill>
                <a:latin typeface="Open Sans Light"/>
                <a:ea typeface="Open Sans Light"/>
                <a:cs typeface="Open Sans Light"/>
                <a:sym typeface="Open Sans Light"/>
              </a:defRPr>
            </a:lvl7pPr>
            <a:lvl8pPr lvl="7" rtl="0" algn="r">
              <a:buNone/>
              <a:defRPr sz="600">
                <a:solidFill>
                  <a:srgbClr val="FFFFFF"/>
                </a:solidFill>
                <a:latin typeface="Open Sans Light"/>
                <a:ea typeface="Open Sans Light"/>
                <a:cs typeface="Open Sans Light"/>
                <a:sym typeface="Open Sans Light"/>
              </a:defRPr>
            </a:lvl8pPr>
            <a:lvl9pPr lvl="8" rtl="0" algn="r">
              <a:buNone/>
              <a:defRPr sz="600">
                <a:solidFill>
                  <a:srgbClr val="FFFFFF"/>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Dark)">
  <p:cSld name="TITLE_AND_TWO_COLUMNS_2_2">
    <p:bg>
      <p:bgPr>
        <a:solidFill>
          <a:schemeClr val="dk1"/>
        </a:solidFill>
      </p:bgPr>
    </p:bg>
    <p:spTree>
      <p:nvGrpSpPr>
        <p:cNvPr id="134" name="Shape 134"/>
        <p:cNvGrpSpPr/>
        <p:nvPr/>
      </p:nvGrpSpPr>
      <p:grpSpPr>
        <a:xfrm>
          <a:off x="0" y="0"/>
          <a:ext cx="0" cy="0"/>
          <a:chOff x="0" y="0"/>
          <a:chExt cx="0" cy="0"/>
        </a:xfrm>
      </p:grpSpPr>
      <p:grpSp>
        <p:nvGrpSpPr>
          <p:cNvPr id="135" name="Google Shape;135;p17"/>
          <p:cNvGrpSpPr/>
          <p:nvPr/>
        </p:nvGrpSpPr>
        <p:grpSpPr>
          <a:xfrm>
            <a:off x="4822703" y="31"/>
            <a:ext cx="4321568" cy="5143648"/>
            <a:chOff x="4822703" y="31"/>
            <a:chExt cx="4321568" cy="5143648"/>
          </a:xfrm>
        </p:grpSpPr>
        <p:sp>
          <p:nvSpPr>
            <p:cNvPr id="136" name="Google Shape;136;p17"/>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7"/>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7"/>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39" name="Google Shape;139;p17"/>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40" name="Google Shape;140;p17"/>
          <p:cNvSpPr txBox="1"/>
          <p:nvPr>
            <p:ph idx="1"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41" name="Google Shape;141;p17"/>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42" name="Google Shape;142;p1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43" name="Google Shape;143;p17"/>
          <p:cNvSpPr txBox="1"/>
          <p:nvPr>
            <p:ph idx="2"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44" name="Google Shape;144;p17"/>
          <p:cNvSpPr txBox="1"/>
          <p:nvPr>
            <p:ph idx="3"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45" name="Google Shape;145;p17"/>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Divider">
  <p:cSld name="14_Divider">
    <p:spTree>
      <p:nvGrpSpPr>
        <p:cNvPr id="1322" name="Shape 1322"/>
        <p:cNvGrpSpPr/>
        <p:nvPr/>
      </p:nvGrpSpPr>
      <p:grpSpPr>
        <a:xfrm>
          <a:off x="0" y="0"/>
          <a:ext cx="0" cy="0"/>
          <a:chOff x="0" y="0"/>
          <a:chExt cx="0" cy="0"/>
        </a:xfrm>
      </p:grpSpPr>
      <p:pic>
        <p:nvPicPr>
          <p:cNvPr id="1323" name="Google Shape;1323;p163"/>
          <p:cNvPicPr preferRelativeResize="0"/>
          <p:nvPr/>
        </p:nvPicPr>
        <p:blipFill rotWithShape="1">
          <a:blip r:embed="rId2">
            <a:alphaModFix/>
          </a:blip>
          <a:srcRect b="0" l="0" r="0" t="0"/>
          <a:stretch/>
        </p:blipFill>
        <p:spPr>
          <a:xfrm>
            <a:off x="0" y="-81733"/>
            <a:ext cx="9144169" cy="5225327"/>
          </a:xfrm>
          <a:prstGeom prst="rect">
            <a:avLst/>
          </a:prstGeom>
          <a:noFill/>
          <a:ln>
            <a:noFill/>
          </a:ln>
        </p:spPr>
      </p:pic>
      <p:sp>
        <p:nvSpPr>
          <p:cNvPr id="1324" name="Google Shape;1324;p163"/>
          <p:cNvSpPr/>
          <p:nvPr/>
        </p:nvSpPr>
        <p:spPr>
          <a:xfrm>
            <a:off x="0" y="-81733"/>
            <a:ext cx="9144000" cy="5225100"/>
          </a:xfrm>
          <a:prstGeom prst="rect">
            <a:avLst/>
          </a:prstGeom>
          <a:solidFill>
            <a:srgbClr val="2F9DE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325" name="Google Shape;1325;p163"/>
          <p:cNvSpPr txBox="1"/>
          <p:nvPr>
            <p:ph idx="12" type="sldNum"/>
          </p:nvPr>
        </p:nvSpPr>
        <p:spPr>
          <a:xfrm>
            <a:off x="8388506" y="4857836"/>
            <a:ext cx="755700" cy="2859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1pPr>
            <a:lvl2pPr indent="0" lvl="1"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2pPr>
            <a:lvl3pPr indent="0" lvl="2"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3pPr>
            <a:lvl4pPr indent="0" lvl="3"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4pPr>
            <a:lvl5pPr indent="0" lvl="4"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5pPr>
            <a:lvl6pPr indent="0" lvl="5"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6pPr>
            <a:lvl7pPr indent="0" lvl="6"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7pPr>
            <a:lvl8pPr indent="0" lvl="7"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8pPr>
            <a:lvl9pPr indent="0" lvl="8"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9pPr>
          </a:lstStyle>
          <a:p>
            <a:pPr indent="0" lvl="0" marL="0" rtl="0" algn="ctr">
              <a:spcBef>
                <a:spcPts val="0"/>
              </a:spcBef>
              <a:spcAft>
                <a:spcPts val="0"/>
              </a:spcAft>
              <a:buNone/>
            </a:pPr>
            <a:fld id="{00000000-1234-1234-1234-123412341234}" type="slidenum">
              <a:rPr lang="en"/>
              <a:t>‹#›</a:t>
            </a:fld>
            <a:endParaRPr/>
          </a:p>
        </p:txBody>
      </p:sp>
      <p:sp>
        <p:nvSpPr>
          <p:cNvPr id="1326" name="Google Shape;1326;p163"/>
          <p:cNvSpPr txBox="1"/>
          <p:nvPr>
            <p:ph idx="11" type="ftr"/>
          </p:nvPr>
        </p:nvSpPr>
        <p:spPr>
          <a:xfrm>
            <a:off x="1530378" y="4857836"/>
            <a:ext cx="3238500" cy="285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327" name="Google Shape;1327;p163"/>
          <p:cNvSpPr txBox="1"/>
          <p:nvPr>
            <p:ph idx="1" type="body"/>
          </p:nvPr>
        </p:nvSpPr>
        <p:spPr>
          <a:xfrm>
            <a:off x="304886" y="0"/>
            <a:ext cx="5778300" cy="4857600"/>
          </a:xfrm>
          <a:prstGeom prst="rect">
            <a:avLst/>
          </a:prstGeom>
          <a:noFill/>
          <a:ln>
            <a:noFill/>
          </a:ln>
        </p:spPr>
        <p:txBody>
          <a:bodyPr anchorCtr="0" anchor="ctr" bIns="0" lIns="137175" spcFirstLastPara="1" rIns="137175" wrap="square" tIns="137175">
            <a:noAutofit/>
          </a:bodyPr>
          <a:lstStyle>
            <a:lvl1pPr indent="-228600" lvl="0" marL="457200" rtl="0" algn="l">
              <a:lnSpc>
                <a:spcPct val="85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indent="-228600" lvl="1" marL="914400" rtl="0" algn="l">
              <a:lnSpc>
                <a:spcPct val="100000"/>
              </a:lnSpc>
              <a:spcBef>
                <a:spcPts val="300"/>
              </a:spcBef>
              <a:spcAft>
                <a:spcPts val="0"/>
              </a:spcAft>
              <a:buClr>
                <a:srgbClr val="95959A"/>
              </a:buClr>
              <a:buSzPts val="900"/>
              <a:buFont typeface="Arial"/>
              <a:buNone/>
              <a:defRPr b="1" i="0" sz="900" cap="none">
                <a:solidFill>
                  <a:srgbClr val="95959A"/>
                </a:solidFill>
                <a:latin typeface="Arial"/>
                <a:ea typeface="Arial"/>
                <a:cs typeface="Arial"/>
                <a:sym typeface="Arial"/>
              </a:defRPr>
            </a:lvl2pPr>
            <a:lvl3pPr indent="-317500" lvl="2" marL="1371600" rtl="0" algn="l">
              <a:lnSpc>
                <a:spcPct val="110000"/>
              </a:lnSpc>
              <a:spcBef>
                <a:spcPts val="600"/>
              </a:spcBef>
              <a:spcAft>
                <a:spcPts val="0"/>
              </a:spcAft>
              <a:buClr>
                <a:schemeClr val="dk1"/>
              </a:buClr>
              <a:buSzPts val="1400"/>
              <a:buChar char="■"/>
              <a:defRPr/>
            </a:lvl3pPr>
            <a:lvl4pPr indent="-292100" lvl="3" marL="1828800" rtl="0" algn="l">
              <a:lnSpc>
                <a:spcPct val="110000"/>
              </a:lnSpc>
              <a:spcBef>
                <a:spcPts val="600"/>
              </a:spcBef>
              <a:spcAft>
                <a:spcPts val="0"/>
              </a:spcAft>
              <a:buSzPts val="1000"/>
              <a:buChar char="●"/>
              <a:defRPr/>
            </a:lvl4pPr>
            <a:lvl5pPr indent="-317500" lvl="4" marL="2286000" rtl="0" algn="l">
              <a:lnSpc>
                <a:spcPct val="100000"/>
              </a:lnSpc>
              <a:spcBef>
                <a:spcPts val="600"/>
              </a:spcBef>
              <a:spcAft>
                <a:spcPts val="0"/>
              </a:spcAft>
              <a:buClr>
                <a:srgbClr val="96989A"/>
              </a:buClr>
              <a:buSzPts val="1400"/>
              <a:buChar char="○"/>
              <a:defRPr/>
            </a:lvl5pPr>
            <a:lvl6pPr indent="-292100" lvl="5" marL="2743200" rtl="0" algn="l">
              <a:lnSpc>
                <a:spcPct val="110000"/>
              </a:lnSpc>
              <a:spcBef>
                <a:spcPts val="500"/>
              </a:spcBef>
              <a:spcAft>
                <a:spcPts val="0"/>
              </a:spcAft>
              <a:buSzPts val="10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pic>
        <p:nvPicPr>
          <p:cNvPr descr="AppDirect Logo Black 1024px.png" id="1328" name="Google Shape;1328;p163"/>
          <p:cNvPicPr preferRelativeResize="0"/>
          <p:nvPr/>
        </p:nvPicPr>
        <p:blipFill rotWithShape="1">
          <a:blip r:embed="rId3">
            <a:alphaModFix amt="11000"/>
          </a:blip>
          <a:srcRect b="11622" l="-4471" r="0" t="1185"/>
          <a:stretch/>
        </p:blipFill>
        <p:spPr>
          <a:xfrm>
            <a:off x="2566116" y="2"/>
            <a:ext cx="6176699" cy="5143593"/>
          </a:xfrm>
          <a:prstGeom prst="rect">
            <a:avLst/>
          </a:prstGeom>
          <a:noFill/>
          <a:ln>
            <a:noFill/>
          </a:ln>
        </p:spPr>
      </p:pic>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2">
  <p:cSld name="DEFAULT_4">
    <p:bg>
      <p:bgPr>
        <a:solidFill>
          <a:schemeClr val="lt1"/>
        </a:solidFill>
      </p:bgPr>
    </p:bg>
    <p:spTree>
      <p:nvGrpSpPr>
        <p:cNvPr id="1329" name="Shape 1329"/>
        <p:cNvGrpSpPr/>
        <p:nvPr/>
      </p:nvGrpSpPr>
      <p:grpSpPr>
        <a:xfrm>
          <a:off x="0" y="0"/>
          <a:ext cx="0" cy="0"/>
          <a:chOff x="0" y="0"/>
          <a:chExt cx="0" cy="0"/>
        </a:xfrm>
      </p:grpSpPr>
      <p:pic>
        <p:nvPicPr>
          <p:cNvPr id="1330" name="Google Shape;1330;p164"/>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1331" name="Google Shape;1331;p164"/>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1332" name="Google Shape;1332;p164"/>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1333" name="Google Shape;1333;p164"/>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latin typeface="Open Sans Light"/>
                <a:ea typeface="Open Sans Light"/>
                <a:cs typeface="Open Sans Light"/>
                <a:sym typeface="Open Sans Light"/>
              </a:defRPr>
            </a:lvl1pPr>
            <a:lvl2pPr lvl="1" rtl="0" algn="r">
              <a:buNone/>
              <a:defRPr sz="600">
                <a:latin typeface="Open Sans Light"/>
                <a:ea typeface="Open Sans Light"/>
                <a:cs typeface="Open Sans Light"/>
                <a:sym typeface="Open Sans Light"/>
              </a:defRPr>
            </a:lvl2pPr>
            <a:lvl3pPr lvl="2" rtl="0" algn="r">
              <a:buNone/>
              <a:defRPr sz="600">
                <a:latin typeface="Open Sans Light"/>
                <a:ea typeface="Open Sans Light"/>
                <a:cs typeface="Open Sans Light"/>
                <a:sym typeface="Open Sans Light"/>
              </a:defRPr>
            </a:lvl3pPr>
            <a:lvl4pPr lvl="3" rtl="0" algn="r">
              <a:buNone/>
              <a:defRPr sz="600">
                <a:latin typeface="Open Sans Light"/>
                <a:ea typeface="Open Sans Light"/>
                <a:cs typeface="Open Sans Light"/>
                <a:sym typeface="Open Sans Light"/>
              </a:defRPr>
            </a:lvl4pPr>
            <a:lvl5pPr lvl="4" rtl="0" algn="r">
              <a:buNone/>
              <a:defRPr sz="600">
                <a:latin typeface="Open Sans Light"/>
                <a:ea typeface="Open Sans Light"/>
                <a:cs typeface="Open Sans Light"/>
                <a:sym typeface="Open Sans Light"/>
              </a:defRPr>
            </a:lvl5pPr>
            <a:lvl6pPr lvl="5" rtl="0" algn="r">
              <a:buNone/>
              <a:defRPr sz="600">
                <a:latin typeface="Open Sans Light"/>
                <a:ea typeface="Open Sans Light"/>
                <a:cs typeface="Open Sans Light"/>
                <a:sym typeface="Open Sans Light"/>
              </a:defRPr>
            </a:lvl6pPr>
            <a:lvl7pPr lvl="6" rtl="0" algn="r">
              <a:buNone/>
              <a:defRPr sz="600">
                <a:latin typeface="Open Sans Light"/>
                <a:ea typeface="Open Sans Light"/>
                <a:cs typeface="Open Sans Light"/>
                <a:sym typeface="Open Sans Light"/>
              </a:defRPr>
            </a:lvl7pPr>
            <a:lvl8pPr lvl="7" rtl="0" algn="r">
              <a:buNone/>
              <a:defRPr sz="600">
                <a:latin typeface="Open Sans Light"/>
                <a:ea typeface="Open Sans Light"/>
                <a:cs typeface="Open Sans Light"/>
                <a:sym typeface="Open Sans Light"/>
              </a:defRPr>
            </a:lvl8pPr>
            <a:lvl9pPr lvl="8" rtl="0"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p:cSld name="BLANK_1_1_1_1_1">
    <p:bg>
      <p:bgPr>
        <a:blipFill>
          <a:blip r:embed="rId2">
            <a:alphaModFix/>
          </a:blip>
          <a:stretch>
            <a:fillRect/>
          </a:stretch>
        </a:blipFill>
      </p:bgPr>
    </p:bg>
    <p:spTree>
      <p:nvGrpSpPr>
        <p:cNvPr id="1334" name="Shape 1334"/>
        <p:cNvGrpSpPr/>
        <p:nvPr/>
      </p:nvGrpSpPr>
      <p:grpSpPr>
        <a:xfrm>
          <a:off x="0" y="0"/>
          <a:ext cx="0" cy="0"/>
          <a:chOff x="0" y="0"/>
          <a:chExt cx="0" cy="0"/>
        </a:xfrm>
      </p:grpSpPr>
      <p:sp>
        <p:nvSpPr>
          <p:cNvPr id="1335" name="Google Shape;1335;p165"/>
          <p:cNvSpPr txBox="1"/>
          <p:nvPr>
            <p:ph type="title"/>
          </p:nvPr>
        </p:nvSpPr>
        <p:spPr>
          <a:xfrm>
            <a:off x="757850" y="1249000"/>
            <a:ext cx="1211400" cy="113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336" name="Google Shape;1336;p165"/>
          <p:cNvSpPr txBox="1"/>
          <p:nvPr>
            <p:ph idx="2" type="title"/>
          </p:nvPr>
        </p:nvSpPr>
        <p:spPr>
          <a:xfrm>
            <a:off x="757850" y="1770250"/>
            <a:ext cx="4263900" cy="8997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2400"/>
              <a:buNone/>
              <a:defRPr>
                <a:solidFill>
                  <a:srgbClr val="FFFFFF"/>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bar Color">
  <p:cSld name="BLANK_1_1_1_1_2">
    <p:bg>
      <p:bgPr>
        <a:blipFill>
          <a:blip r:embed="rId2">
            <a:alphaModFix/>
          </a:blip>
          <a:stretch>
            <a:fillRect/>
          </a:stretch>
        </a:blipFill>
      </p:bgPr>
    </p:bg>
    <p:spTree>
      <p:nvGrpSpPr>
        <p:cNvPr id="1337" name="Shape 1337"/>
        <p:cNvGrpSpPr/>
        <p:nvPr/>
      </p:nvGrpSpPr>
      <p:grpSpPr>
        <a:xfrm>
          <a:off x="0" y="0"/>
          <a:ext cx="0" cy="0"/>
          <a:chOff x="0" y="0"/>
          <a:chExt cx="0" cy="0"/>
        </a:xfrm>
      </p:grpSpPr>
      <p:sp>
        <p:nvSpPr>
          <p:cNvPr id="1338" name="Google Shape;1338;p166"/>
          <p:cNvSpPr txBox="1"/>
          <p:nvPr>
            <p:ph type="title"/>
          </p:nvPr>
        </p:nvSpPr>
        <p:spPr>
          <a:xfrm>
            <a:off x="311700" y="400850"/>
            <a:ext cx="1211400" cy="113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339" name="Google Shape;1339;p166"/>
          <p:cNvSpPr txBox="1"/>
          <p:nvPr>
            <p:ph idx="2" type="title"/>
          </p:nvPr>
        </p:nvSpPr>
        <p:spPr>
          <a:xfrm>
            <a:off x="311700" y="922100"/>
            <a:ext cx="1361700" cy="6876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1500"/>
              <a:buNone/>
              <a:defRPr sz="1500">
                <a:solidFill>
                  <a:schemeClr val="lt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340" name="Google Shape;1340;p166"/>
          <p:cNvSpPr txBox="1"/>
          <p:nvPr>
            <p:ph idx="3" type="title"/>
          </p:nvPr>
        </p:nvSpPr>
        <p:spPr>
          <a:xfrm>
            <a:off x="2264200" y="922100"/>
            <a:ext cx="4869000" cy="2946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2400"/>
              <a:buNone/>
              <a:defRPr>
                <a:solidFill>
                  <a:schemeClr val="dk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341" name="Google Shape;1341;p166"/>
          <p:cNvSpPr txBox="1"/>
          <p:nvPr>
            <p:ph idx="4" type="title"/>
          </p:nvPr>
        </p:nvSpPr>
        <p:spPr>
          <a:xfrm>
            <a:off x="2264200" y="1955750"/>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900"/>
              <a:buFont typeface="Open Sans"/>
              <a:buNone/>
              <a:defRPr sz="900">
                <a:solidFill>
                  <a:schemeClr val="dk2"/>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342" name="Google Shape;1342;p166"/>
          <p:cNvSpPr txBox="1"/>
          <p:nvPr>
            <p:ph idx="5" type="title"/>
          </p:nvPr>
        </p:nvSpPr>
        <p:spPr>
          <a:xfrm>
            <a:off x="2264200" y="2393075"/>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700"/>
              <a:buFont typeface="Open Sans"/>
              <a:buNone/>
              <a:defRPr sz="700">
                <a:solidFill>
                  <a:schemeClr val="dk1"/>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343" name="Google Shape;1343;p166"/>
          <p:cNvSpPr txBox="1"/>
          <p:nvPr>
            <p:ph idx="6" type="title"/>
          </p:nvPr>
        </p:nvSpPr>
        <p:spPr>
          <a:xfrm>
            <a:off x="2264200" y="1518425"/>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500"/>
              <a:buNone/>
              <a:defRPr sz="1500">
                <a:solidFill>
                  <a:schemeClr val="dk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Light)">
  <p:cSld name="TITLE_AND_TWO_COLUMNS_1_1">
    <p:spTree>
      <p:nvGrpSpPr>
        <p:cNvPr id="146" name="Shape 146"/>
        <p:cNvGrpSpPr/>
        <p:nvPr/>
      </p:nvGrpSpPr>
      <p:grpSpPr>
        <a:xfrm>
          <a:off x="0" y="0"/>
          <a:ext cx="0" cy="0"/>
          <a:chOff x="0" y="0"/>
          <a:chExt cx="0" cy="0"/>
        </a:xfrm>
      </p:grpSpPr>
      <p:grpSp>
        <p:nvGrpSpPr>
          <p:cNvPr id="147" name="Google Shape;147;p18"/>
          <p:cNvGrpSpPr/>
          <p:nvPr/>
        </p:nvGrpSpPr>
        <p:grpSpPr>
          <a:xfrm>
            <a:off x="4822703" y="31"/>
            <a:ext cx="4321568" cy="5143648"/>
            <a:chOff x="3991150" y="848375"/>
            <a:chExt cx="3376225" cy="4018475"/>
          </a:xfrm>
        </p:grpSpPr>
        <p:sp>
          <p:nvSpPr>
            <p:cNvPr id="148" name="Google Shape;148;p18"/>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8"/>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8"/>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1" name="Google Shape;151;p1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52" name="Google Shape;152;p1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53" name="Google Shape;153;p18"/>
          <p:cNvSpPr txBox="1"/>
          <p:nvPr>
            <p:ph idx="1"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54" name="Google Shape;154;p18"/>
          <p:cNvSpPr txBox="1"/>
          <p:nvPr>
            <p:ph idx="2"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55" name="Google Shape;155;p1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56" name="Google Shape;156;p18"/>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rtl="0">
              <a:spcBef>
                <a:spcPts val="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157" name="Google Shape;157;p18"/>
          <p:cNvSpPr txBox="1"/>
          <p:nvPr>
            <p:ph idx="4"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58" name="Google Shape;158;p1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Dark)">
  <p:cSld name="TITLE_AND_TWO_COLUMNS_1_1_1">
    <p:bg>
      <p:bgPr>
        <a:solidFill>
          <a:schemeClr val="dk1"/>
        </a:solidFill>
      </p:bgPr>
    </p:bg>
    <p:spTree>
      <p:nvGrpSpPr>
        <p:cNvPr id="159" name="Shape 159"/>
        <p:cNvGrpSpPr/>
        <p:nvPr/>
      </p:nvGrpSpPr>
      <p:grpSpPr>
        <a:xfrm>
          <a:off x="0" y="0"/>
          <a:ext cx="0" cy="0"/>
          <a:chOff x="0" y="0"/>
          <a:chExt cx="0" cy="0"/>
        </a:xfrm>
      </p:grpSpPr>
      <p:grpSp>
        <p:nvGrpSpPr>
          <p:cNvPr id="160" name="Google Shape;160;p19"/>
          <p:cNvGrpSpPr/>
          <p:nvPr/>
        </p:nvGrpSpPr>
        <p:grpSpPr>
          <a:xfrm>
            <a:off x="4822703" y="31"/>
            <a:ext cx="4321568" cy="5143648"/>
            <a:chOff x="4822703" y="31"/>
            <a:chExt cx="4321568" cy="5143648"/>
          </a:xfrm>
        </p:grpSpPr>
        <p:sp>
          <p:nvSpPr>
            <p:cNvPr id="161" name="Google Shape;161;p19"/>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9"/>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9"/>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64" name="Google Shape;164;p1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65" name="Google Shape;165;p19"/>
          <p:cNvSpPr txBox="1"/>
          <p:nvPr>
            <p:ph idx="1"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66" name="Google Shape;166;p1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167" name="Google Shape;167;p1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68" name="Google Shape;168;p19"/>
          <p:cNvSpPr txBox="1"/>
          <p:nvPr>
            <p:ph idx="2"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69" name="Google Shape;169;p19"/>
          <p:cNvSpPr txBox="1"/>
          <p:nvPr>
            <p:ph idx="3"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70" name="Google Shape;170;p19"/>
          <p:cNvSpPr txBox="1"/>
          <p:nvPr>
            <p:ph idx="4"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Clr>
                <a:schemeClr val="dk2"/>
              </a:buClr>
              <a:buSzPts val="1200"/>
              <a:buNone/>
              <a:defRPr>
                <a:solidFill>
                  <a:schemeClr val="dk2"/>
                </a:solidFill>
              </a:defRPr>
            </a:lvl2pPr>
            <a:lvl3pPr lvl="2" rtl="0">
              <a:spcBef>
                <a:spcPts val="800"/>
              </a:spcBef>
              <a:spcAft>
                <a:spcPts val="0"/>
              </a:spcAft>
              <a:buClr>
                <a:schemeClr val="dk2"/>
              </a:buClr>
              <a:buSzPts val="1000"/>
              <a:buNone/>
              <a:defRPr>
                <a:solidFill>
                  <a:schemeClr val="dk2"/>
                </a:solidFill>
              </a:defRPr>
            </a:lvl3pPr>
            <a:lvl4pPr lvl="3" rtl="0">
              <a:spcBef>
                <a:spcPts val="500"/>
              </a:spcBef>
              <a:spcAft>
                <a:spcPts val="0"/>
              </a:spcAft>
              <a:buClr>
                <a:schemeClr val="dk2"/>
              </a:buClr>
              <a:buSzPts val="1000"/>
              <a:buNone/>
              <a:defRPr>
                <a:solidFill>
                  <a:schemeClr val="dk2"/>
                </a:solidFill>
              </a:defRPr>
            </a:lvl4pPr>
            <a:lvl5pPr lvl="4" rtl="0">
              <a:spcBef>
                <a:spcPts val="500"/>
              </a:spcBef>
              <a:spcAft>
                <a:spcPts val="0"/>
              </a:spcAft>
              <a:buClr>
                <a:schemeClr val="dk2"/>
              </a:buClr>
              <a:buSzPts val="1000"/>
              <a:buNone/>
              <a:defRPr>
                <a:solidFill>
                  <a:schemeClr val="dk2"/>
                </a:solidFill>
              </a:defRPr>
            </a:lvl5pPr>
            <a:lvl6pPr lvl="5" rtl="0">
              <a:spcBef>
                <a:spcPts val="500"/>
              </a:spcBef>
              <a:spcAft>
                <a:spcPts val="0"/>
              </a:spcAft>
              <a:buClr>
                <a:schemeClr val="dk2"/>
              </a:buClr>
              <a:buSzPts val="1000"/>
              <a:buNone/>
              <a:defRPr>
                <a:solidFill>
                  <a:schemeClr val="dk2"/>
                </a:solidFill>
              </a:defRPr>
            </a:lvl6pPr>
            <a:lvl7pPr lvl="6" rtl="0">
              <a:spcBef>
                <a:spcPts val="500"/>
              </a:spcBef>
              <a:spcAft>
                <a:spcPts val="0"/>
              </a:spcAft>
              <a:buClr>
                <a:schemeClr val="dk2"/>
              </a:buClr>
              <a:buSzPts val="1000"/>
              <a:buNone/>
              <a:defRPr>
                <a:solidFill>
                  <a:schemeClr val="dk2"/>
                </a:solidFill>
              </a:defRPr>
            </a:lvl7pPr>
            <a:lvl8pPr lvl="7" rtl="0">
              <a:spcBef>
                <a:spcPts val="500"/>
              </a:spcBef>
              <a:spcAft>
                <a:spcPts val="0"/>
              </a:spcAft>
              <a:buClr>
                <a:schemeClr val="dk2"/>
              </a:buClr>
              <a:buSzPts val="1000"/>
              <a:buNone/>
              <a:defRPr>
                <a:solidFill>
                  <a:schemeClr val="dk2"/>
                </a:solidFill>
              </a:defRPr>
            </a:lvl8pPr>
            <a:lvl9pPr lvl="8" rtl="0">
              <a:spcBef>
                <a:spcPts val="500"/>
              </a:spcBef>
              <a:spcAft>
                <a:spcPts val="500"/>
              </a:spcAft>
              <a:buClr>
                <a:schemeClr val="dk2"/>
              </a:buClr>
              <a:buSzPts val="1000"/>
              <a:buNone/>
              <a:defRPr>
                <a:solidFill>
                  <a:schemeClr val="dk2"/>
                </a:solidFill>
              </a:defRPr>
            </a:lvl9pPr>
          </a:lstStyle>
          <a:p/>
        </p:txBody>
      </p:sp>
      <p:sp>
        <p:nvSpPr>
          <p:cNvPr id="171" name="Google Shape;171;p1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Light)">
  <p:cSld name="TITLE_AND_TWO_COLUMNS_2_1">
    <p:spTree>
      <p:nvGrpSpPr>
        <p:cNvPr id="172" name="Shape 172"/>
        <p:cNvGrpSpPr/>
        <p:nvPr/>
      </p:nvGrpSpPr>
      <p:grpSpPr>
        <a:xfrm>
          <a:off x="0" y="0"/>
          <a:ext cx="0" cy="0"/>
          <a:chOff x="0" y="0"/>
          <a:chExt cx="0" cy="0"/>
        </a:xfrm>
      </p:grpSpPr>
      <p:sp>
        <p:nvSpPr>
          <p:cNvPr id="173" name="Google Shape;173;p20"/>
          <p:cNvSpPr/>
          <p:nvPr/>
        </p:nvSpPr>
        <p:spPr>
          <a:xfrm>
            <a:off x="3279325" y="7975"/>
            <a:ext cx="58647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0"/>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SzPts val="2400"/>
              <a:buNone/>
              <a:defRPr/>
            </a:lvl1pPr>
            <a:lvl2pPr lvl="1" rtl="0">
              <a:lnSpc>
                <a:spcPct val="90000"/>
              </a:lnSpc>
              <a:spcBef>
                <a:spcPts val="0"/>
              </a:spcBef>
              <a:spcAft>
                <a:spcPts val="0"/>
              </a:spcAft>
              <a:buSzPts val="2400"/>
              <a:buNone/>
              <a:defRPr/>
            </a:lvl2pPr>
            <a:lvl3pPr lvl="2" rtl="0">
              <a:lnSpc>
                <a:spcPct val="90000"/>
              </a:lnSpc>
              <a:spcBef>
                <a:spcPts val="0"/>
              </a:spcBef>
              <a:spcAft>
                <a:spcPts val="0"/>
              </a:spcAft>
              <a:buSzPts val="2400"/>
              <a:buNone/>
              <a:defRPr/>
            </a:lvl3pPr>
            <a:lvl4pPr lvl="3" rtl="0">
              <a:lnSpc>
                <a:spcPct val="90000"/>
              </a:lnSpc>
              <a:spcBef>
                <a:spcPts val="0"/>
              </a:spcBef>
              <a:spcAft>
                <a:spcPts val="0"/>
              </a:spcAft>
              <a:buSzPts val="2400"/>
              <a:buNone/>
              <a:defRPr/>
            </a:lvl4pPr>
            <a:lvl5pPr lvl="4" rtl="0">
              <a:lnSpc>
                <a:spcPct val="90000"/>
              </a:lnSpc>
              <a:spcBef>
                <a:spcPts val="0"/>
              </a:spcBef>
              <a:spcAft>
                <a:spcPts val="0"/>
              </a:spcAft>
              <a:buSzPts val="2400"/>
              <a:buNone/>
              <a:defRPr/>
            </a:lvl5pPr>
            <a:lvl6pPr lvl="5" rtl="0">
              <a:lnSpc>
                <a:spcPct val="90000"/>
              </a:lnSpc>
              <a:spcBef>
                <a:spcPts val="0"/>
              </a:spcBef>
              <a:spcAft>
                <a:spcPts val="0"/>
              </a:spcAft>
              <a:buSzPts val="2400"/>
              <a:buNone/>
              <a:defRPr/>
            </a:lvl6pPr>
            <a:lvl7pPr lvl="6" rtl="0">
              <a:lnSpc>
                <a:spcPct val="90000"/>
              </a:lnSpc>
              <a:spcBef>
                <a:spcPts val="0"/>
              </a:spcBef>
              <a:spcAft>
                <a:spcPts val="0"/>
              </a:spcAft>
              <a:buSzPts val="2400"/>
              <a:buNone/>
              <a:defRPr/>
            </a:lvl7pPr>
            <a:lvl8pPr lvl="7" rtl="0">
              <a:lnSpc>
                <a:spcPct val="90000"/>
              </a:lnSpc>
              <a:spcBef>
                <a:spcPts val="0"/>
              </a:spcBef>
              <a:spcAft>
                <a:spcPts val="0"/>
              </a:spcAft>
              <a:buSzPts val="2400"/>
              <a:buNone/>
              <a:defRPr/>
            </a:lvl8pPr>
            <a:lvl9pPr lvl="8" rtl="0">
              <a:lnSpc>
                <a:spcPct val="90000"/>
              </a:lnSpc>
              <a:spcBef>
                <a:spcPts val="0"/>
              </a:spcBef>
              <a:spcAft>
                <a:spcPts val="0"/>
              </a:spcAft>
              <a:buSzPts val="2400"/>
              <a:buNone/>
              <a:defRPr/>
            </a:lvl9pPr>
          </a:lstStyle>
          <a:p/>
        </p:txBody>
      </p:sp>
      <p:sp>
        <p:nvSpPr>
          <p:cNvPr id="175" name="Google Shape;175;p2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76" name="Google Shape;176;p20"/>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77" name="Google Shape;177;p2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78" name="Google Shape;178;p20"/>
          <p:cNvSpPr/>
          <p:nvPr>
            <p:ph idx="2" type="pic"/>
          </p:nvPr>
        </p:nvSpPr>
        <p:spPr>
          <a:xfrm>
            <a:off x="3710250" y="494700"/>
            <a:ext cx="4976700" cy="4168500"/>
          </a:xfrm>
          <a:prstGeom prst="rect">
            <a:avLst/>
          </a:prstGeom>
          <a:noFill/>
          <a:ln>
            <a:noFill/>
          </a:ln>
        </p:spPr>
      </p:sp>
      <p:sp>
        <p:nvSpPr>
          <p:cNvPr id="179" name="Google Shape;179;p2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
  <p:cSld name="TITLE_1">
    <p:bg>
      <p:bgPr>
        <a:blipFill>
          <a:blip r:embed="rId2">
            <a:alphaModFix/>
          </a:blip>
          <a:stretch>
            <a:fillRect/>
          </a:stretch>
        </a:blipFill>
      </p:bgPr>
    </p:bg>
    <p:spTree>
      <p:nvGrpSpPr>
        <p:cNvPr id="15" name="Shape 15"/>
        <p:cNvGrpSpPr/>
        <p:nvPr/>
      </p:nvGrpSpPr>
      <p:grpSpPr>
        <a:xfrm>
          <a:off x="0" y="0"/>
          <a:ext cx="0" cy="0"/>
          <a:chOff x="0" y="0"/>
          <a:chExt cx="0" cy="0"/>
        </a:xfrm>
      </p:grpSpPr>
      <p:sp>
        <p:nvSpPr>
          <p:cNvPr id="16" name="Google Shape;16;p3"/>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lt1"/>
              </a:buClr>
              <a:buSzPts val="3000"/>
              <a:buNone/>
              <a:defRPr sz="3000">
                <a:solidFill>
                  <a:schemeClr val="lt1"/>
                </a:solidFill>
              </a:defRPr>
            </a:lvl1pPr>
            <a:lvl2pPr lvl="1" rtl="0">
              <a:lnSpc>
                <a:spcPct val="85000"/>
              </a:lnSpc>
              <a:spcBef>
                <a:spcPts val="0"/>
              </a:spcBef>
              <a:spcAft>
                <a:spcPts val="0"/>
              </a:spcAft>
              <a:buClr>
                <a:schemeClr val="lt1"/>
              </a:buClr>
              <a:buSzPts val="3000"/>
              <a:buNone/>
              <a:defRPr sz="3000">
                <a:solidFill>
                  <a:schemeClr val="lt1"/>
                </a:solidFill>
              </a:defRPr>
            </a:lvl2pPr>
            <a:lvl3pPr lvl="2" rtl="0">
              <a:lnSpc>
                <a:spcPct val="85000"/>
              </a:lnSpc>
              <a:spcBef>
                <a:spcPts val="0"/>
              </a:spcBef>
              <a:spcAft>
                <a:spcPts val="0"/>
              </a:spcAft>
              <a:buClr>
                <a:schemeClr val="lt1"/>
              </a:buClr>
              <a:buSzPts val="3000"/>
              <a:buNone/>
              <a:defRPr sz="3000">
                <a:solidFill>
                  <a:schemeClr val="lt1"/>
                </a:solidFill>
              </a:defRPr>
            </a:lvl3pPr>
            <a:lvl4pPr lvl="3" rtl="0">
              <a:lnSpc>
                <a:spcPct val="85000"/>
              </a:lnSpc>
              <a:spcBef>
                <a:spcPts val="0"/>
              </a:spcBef>
              <a:spcAft>
                <a:spcPts val="0"/>
              </a:spcAft>
              <a:buClr>
                <a:schemeClr val="lt1"/>
              </a:buClr>
              <a:buSzPts val="3000"/>
              <a:buNone/>
              <a:defRPr sz="3000">
                <a:solidFill>
                  <a:schemeClr val="lt1"/>
                </a:solidFill>
              </a:defRPr>
            </a:lvl4pPr>
            <a:lvl5pPr lvl="4" rtl="0">
              <a:lnSpc>
                <a:spcPct val="85000"/>
              </a:lnSpc>
              <a:spcBef>
                <a:spcPts val="0"/>
              </a:spcBef>
              <a:spcAft>
                <a:spcPts val="0"/>
              </a:spcAft>
              <a:buClr>
                <a:schemeClr val="lt1"/>
              </a:buClr>
              <a:buSzPts val="3000"/>
              <a:buNone/>
              <a:defRPr sz="3000">
                <a:solidFill>
                  <a:schemeClr val="lt1"/>
                </a:solidFill>
              </a:defRPr>
            </a:lvl5pPr>
            <a:lvl6pPr lvl="5" rtl="0">
              <a:lnSpc>
                <a:spcPct val="85000"/>
              </a:lnSpc>
              <a:spcBef>
                <a:spcPts val="0"/>
              </a:spcBef>
              <a:spcAft>
                <a:spcPts val="0"/>
              </a:spcAft>
              <a:buClr>
                <a:schemeClr val="lt1"/>
              </a:buClr>
              <a:buSzPts val="3000"/>
              <a:buNone/>
              <a:defRPr sz="3000">
                <a:solidFill>
                  <a:schemeClr val="lt1"/>
                </a:solidFill>
              </a:defRPr>
            </a:lvl6pPr>
            <a:lvl7pPr lvl="6" rtl="0">
              <a:lnSpc>
                <a:spcPct val="85000"/>
              </a:lnSpc>
              <a:spcBef>
                <a:spcPts val="0"/>
              </a:spcBef>
              <a:spcAft>
                <a:spcPts val="0"/>
              </a:spcAft>
              <a:buClr>
                <a:schemeClr val="lt1"/>
              </a:buClr>
              <a:buSzPts val="3000"/>
              <a:buNone/>
              <a:defRPr sz="3000">
                <a:solidFill>
                  <a:schemeClr val="lt1"/>
                </a:solidFill>
              </a:defRPr>
            </a:lvl7pPr>
            <a:lvl8pPr lvl="7" rtl="0">
              <a:lnSpc>
                <a:spcPct val="85000"/>
              </a:lnSpc>
              <a:spcBef>
                <a:spcPts val="0"/>
              </a:spcBef>
              <a:spcAft>
                <a:spcPts val="0"/>
              </a:spcAft>
              <a:buClr>
                <a:schemeClr val="lt1"/>
              </a:buClr>
              <a:buSzPts val="3000"/>
              <a:buNone/>
              <a:defRPr sz="3000">
                <a:solidFill>
                  <a:schemeClr val="lt1"/>
                </a:solidFill>
              </a:defRPr>
            </a:lvl8pPr>
            <a:lvl9pPr lvl="8" rtl="0">
              <a:lnSpc>
                <a:spcPct val="85000"/>
              </a:lnSpc>
              <a:spcBef>
                <a:spcPts val="0"/>
              </a:spcBef>
              <a:spcAft>
                <a:spcPts val="0"/>
              </a:spcAft>
              <a:buClr>
                <a:schemeClr val="lt1"/>
              </a:buClr>
              <a:buSzPts val="3000"/>
              <a:buNone/>
              <a:defRPr sz="3000">
                <a:solidFill>
                  <a:schemeClr val="lt1"/>
                </a:solidFill>
              </a:defRPr>
            </a:lvl9pPr>
          </a:lstStyle>
          <a:p/>
        </p:txBody>
      </p:sp>
      <p:sp>
        <p:nvSpPr>
          <p:cNvPr id="17" name="Google Shape;17;p3"/>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18" name="Google Shape;18;p3"/>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rt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rtl="0">
              <a:lnSpc>
                <a:spcPct val="90000"/>
              </a:lnSpc>
              <a:spcBef>
                <a:spcPts val="0"/>
              </a:spcBef>
              <a:spcAft>
                <a:spcPts val="0"/>
              </a:spcAft>
              <a:buSzPts val="1200"/>
              <a:buNone/>
              <a:defRPr/>
            </a:lvl2pPr>
            <a:lvl3pPr lvl="2" rtl="0">
              <a:lnSpc>
                <a:spcPct val="90000"/>
              </a:lnSpc>
              <a:spcBef>
                <a:spcPts val="0"/>
              </a:spcBef>
              <a:spcAft>
                <a:spcPts val="0"/>
              </a:spcAft>
              <a:buSzPts val="1000"/>
              <a:buNone/>
              <a:defRPr/>
            </a:lvl3pPr>
            <a:lvl4pPr lvl="3" rtl="0">
              <a:lnSpc>
                <a:spcPct val="90000"/>
              </a:lnSpc>
              <a:spcBef>
                <a:spcPts val="0"/>
              </a:spcBef>
              <a:spcAft>
                <a:spcPts val="0"/>
              </a:spcAft>
              <a:buSzPts val="1000"/>
              <a:buNone/>
              <a:defRPr/>
            </a:lvl4pPr>
            <a:lvl5pPr lvl="4" rtl="0">
              <a:lnSpc>
                <a:spcPct val="90000"/>
              </a:lnSpc>
              <a:spcBef>
                <a:spcPts val="0"/>
              </a:spcBef>
              <a:spcAft>
                <a:spcPts val="0"/>
              </a:spcAft>
              <a:buSzPts val="1000"/>
              <a:buNone/>
              <a:defRPr/>
            </a:lvl5pPr>
            <a:lvl6pPr lvl="5" rtl="0">
              <a:lnSpc>
                <a:spcPct val="90000"/>
              </a:lnSpc>
              <a:spcBef>
                <a:spcPts val="0"/>
              </a:spcBef>
              <a:spcAft>
                <a:spcPts val="0"/>
              </a:spcAft>
              <a:buSzPts val="1000"/>
              <a:buNone/>
              <a:defRPr/>
            </a:lvl6pPr>
            <a:lvl7pPr lvl="6" rtl="0">
              <a:lnSpc>
                <a:spcPct val="90000"/>
              </a:lnSpc>
              <a:spcBef>
                <a:spcPts val="0"/>
              </a:spcBef>
              <a:spcAft>
                <a:spcPts val="0"/>
              </a:spcAft>
              <a:buSzPts val="1000"/>
              <a:buNone/>
              <a:defRPr/>
            </a:lvl7pPr>
            <a:lvl8pPr lvl="7" rtl="0">
              <a:lnSpc>
                <a:spcPct val="90000"/>
              </a:lnSpc>
              <a:spcBef>
                <a:spcPts val="0"/>
              </a:spcBef>
              <a:spcAft>
                <a:spcPts val="0"/>
              </a:spcAft>
              <a:buSzPts val="1000"/>
              <a:buNone/>
              <a:defRPr/>
            </a:lvl8pPr>
            <a:lvl9pPr lvl="8" rtl="0">
              <a:lnSpc>
                <a:spcPct val="90000"/>
              </a:lnSpc>
              <a:spcBef>
                <a:spcPts val="0"/>
              </a:spcBef>
              <a:spcAft>
                <a:spcPts val="0"/>
              </a:spcAft>
              <a:buSzPts val="1000"/>
              <a:buNone/>
              <a:defRPr/>
            </a:lvl9pPr>
          </a:lstStyle>
          <a:p/>
        </p:txBody>
      </p:sp>
      <p:pic>
        <p:nvPicPr>
          <p:cNvPr id="19" name="Google Shape;19;p3"/>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Dark)">
  <p:cSld name="TITLE_AND_TWO_COLUMNS_2_1_1">
    <p:bg>
      <p:bgPr>
        <a:solidFill>
          <a:schemeClr val="dk1"/>
        </a:solidFill>
      </p:bgPr>
    </p:bg>
    <p:spTree>
      <p:nvGrpSpPr>
        <p:cNvPr id="180" name="Shape 180"/>
        <p:cNvGrpSpPr/>
        <p:nvPr/>
      </p:nvGrpSpPr>
      <p:grpSpPr>
        <a:xfrm>
          <a:off x="0" y="0"/>
          <a:ext cx="0" cy="0"/>
          <a:chOff x="0" y="0"/>
          <a:chExt cx="0" cy="0"/>
        </a:xfrm>
      </p:grpSpPr>
      <p:sp>
        <p:nvSpPr>
          <p:cNvPr id="181" name="Google Shape;181;p21"/>
          <p:cNvSpPr/>
          <p:nvPr/>
        </p:nvSpPr>
        <p:spPr>
          <a:xfrm>
            <a:off x="3279325" y="7975"/>
            <a:ext cx="5864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1"/>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2"/>
              </a:buClr>
              <a:buSzPts val="2400"/>
              <a:buNone/>
              <a:defRPr>
                <a:solidFill>
                  <a:schemeClr val="dk2"/>
                </a:solidFill>
              </a:defRPr>
            </a:lvl1pPr>
            <a:lvl2pPr lvl="1" rtl="0">
              <a:lnSpc>
                <a:spcPct val="90000"/>
              </a:lnSpc>
              <a:spcBef>
                <a:spcPts val="0"/>
              </a:spcBef>
              <a:spcAft>
                <a:spcPts val="0"/>
              </a:spcAft>
              <a:buSzPts val="2400"/>
              <a:buNone/>
              <a:defRPr/>
            </a:lvl2pPr>
            <a:lvl3pPr lvl="2" rtl="0">
              <a:lnSpc>
                <a:spcPct val="90000"/>
              </a:lnSpc>
              <a:spcBef>
                <a:spcPts val="0"/>
              </a:spcBef>
              <a:spcAft>
                <a:spcPts val="0"/>
              </a:spcAft>
              <a:buSzPts val="2400"/>
              <a:buNone/>
              <a:defRPr/>
            </a:lvl3pPr>
            <a:lvl4pPr lvl="3" rtl="0">
              <a:lnSpc>
                <a:spcPct val="90000"/>
              </a:lnSpc>
              <a:spcBef>
                <a:spcPts val="0"/>
              </a:spcBef>
              <a:spcAft>
                <a:spcPts val="0"/>
              </a:spcAft>
              <a:buSzPts val="2400"/>
              <a:buNone/>
              <a:defRPr/>
            </a:lvl4pPr>
            <a:lvl5pPr lvl="4" rtl="0">
              <a:lnSpc>
                <a:spcPct val="90000"/>
              </a:lnSpc>
              <a:spcBef>
                <a:spcPts val="0"/>
              </a:spcBef>
              <a:spcAft>
                <a:spcPts val="0"/>
              </a:spcAft>
              <a:buSzPts val="2400"/>
              <a:buNone/>
              <a:defRPr/>
            </a:lvl5pPr>
            <a:lvl6pPr lvl="5" rtl="0">
              <a:lnSpc>
                <a:spcPct val="90000"/>
              </a:lnSpc>
              <a:spcBef>
                <a:spcPts val="0"/>
              </a:spcBef>
              <a:spcAft>
                <a:spcPts val="0"/>
              </a:spcAft>
              <a:buSzPts val="2400"/>
              <a:buNone/>
              <a:defRPr/>
            </a:lvl6pPr>
            <a:lvl7pPr lvl="6" rtl="0">
              <a:lnSpc>
                <a:spcPct val="90000"/>
              </a:lnSpc>
              <a:spcBef>
                <a:spcPts val="0"/>
              </a:spcBef>
              <a:spcAft>
                <a:spcPts val="0"/>
              </a:spcAft>
              <a:buSzPts val="2400"/>
              <a:buNone/>
              <a:defRPr/>
            </a:lvl7pPr>
            <a:lvl8pPr lvl="7" rtl="0">
              <a:lnSpc>
                <a:spcPct val="90000"/>
              </a:lnSpc>
              <a:spcBef>
                <a:spcPts val="0"/>
              </a:spcBef>
              <a:spcAft>
                <a:spcPts val="0"/>
              </a:spcAft>
              <a:buSzPts val="2400"/>
              <a:buNone/>
              <a:defRPr/>
            </a:lvl8pPr>
            <a:lvl9pPr lvl="8" rtl="0">
              <a:lnSpc>
                <a:spcPct val="90000"/>
              </a:lnSpc>
              <a:spcBef>
                <a:spcPts val="0"/>
              </a:spcBef>
              <a:spcAft>
                <a:spcPts val="0"/>
              </a:spcAft>
              <a:buSzPts val="2400"/>
              <a:buNone/>
              <a:defRPr/>
            </a:lvl9pPr>
          </a:lstStyle>
          <a:p/>
        </p:txBody>
      </p:sp>
      <p:sp>
        <p:nvSpPr>
          <p:cNvPr id="183" name="Google Shape;183;p2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84" name="Google Shape;184;p21"/>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pic>
        <p:nvPicPr>
          <p:cNvPr id="185" name="Google Shape;185;p21"/>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86" name="Google Shape;186;p21"/>
          <p:cNvSpPr/>
          <p:nvPr>
            <p:ph idx="2" type="pic"/>
          </p:nvPr>
        </p:nvSpPr>
        <p:spPr>
          <a:xfrm>
            <a:off x="3710250" y="494700"/>
            <a:ext cx="4976700" cy="4168500"/>
          </a:xfrm>
          <a:prstGeom prst="rect">
            <a:avLst/>
          </a:prstGeom>
          <a:noFill/>
          <a:ln>
            <a:noFill/>
          </a:ln>
        </p:spPr>
      </p:sp>
      <p:sp>
        <p:nvSpPr>
          <p:cNvPr id="187" name="Google Shape;187;p2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Light)">
  <p:cSld name="CUSTOM">
    <p:spTree>
      <p:nvGrpSpPr>
        <p:cNvPr id="188" name="Shape 188"/>
        <p:cNvGrpSpPr/>
        <p:nvPr/>
      </p:nvGrpSpPr>
      <p:grpSpPr>
        <a:xfrm>
          <a:off x="0" y="0"/>
          <a:ext cx="0" cy="0"/>
          <a:chOff x="0" y="0"/>
          <a:chExt cx="0" cy="0"/>
        </a:xfrm>
      </p:grpSpPr>
      <p:sp>
        <p:nvSpPr>
          <p:cNvPr id="189" name="Google Shape;189;p22"/>
          <p:cNvSpPr/>
          <p:nvPr/>
        </p:nvSpPr>
        <p:spPr>
          <a:xfrm>
            <a:off x="75" y="1946900"/>
            <a:ext cx="9144000" cy="3196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lgn="ctr">
              <a:lnSpc>
                <a:spcPct val="90000"/>
              </a:lnSpc>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91" name="Google Shape;191;p2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92" name="Google Shape;192;p22"/>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SzPts val="1600"/>
              <a:buNone/>
              <a:defRPr/>
            </a:lvl1pPr>
            <a:lvl2pPr lvl="1">
              <a:lnSpc>
                <a:spcPct val="85000"/>
              </a:lnSpc>
              <a:spcBef>
                <a:spcPts val="0"/>
              </a:spcBef>
              <a:spcAft>
                <a:spcPts val="0"/>
              </a:spcAft>
              <a:buSzPts val="1200"/>
              <a:buNone/>
              <a:defRPr/>
            </a:lvl2pPr>
            <a:lvl3pPr lvl="2">
              <a:lnSpc>
                <a:spcPct val="85000"/>
              </a:lnSpc>
              <a:spcBef>
                <a:spcPts val="0"/>
              </a:spcBef>
              <a:spcAft>
                <a:spcPts val="0"/>
              </a:spcAft>
              <a:buSzPts val="1000"/>
              <a:buNone/>
              <a:defRPr/>
            </a:lvl3pPr>
            <a:lvl4pPr lvl="3">
              <a:lnSpc>
                <a:spcPct val="85000"/>
              </a:lnSpc>
              <a:spcBef>
                <a:spcPts val="0"/>
              </a:spcBef>
              <a:spcAft>
                <a:spcPts val="0"/>
              </a:spcAft>
              <a:buSzPts val="1000"/>
              <a:buNone/>
              <a:defRPr/>
            </a:lvl4pPr>
            <a:lvl5pPr lvl="4">
              <a:lnSpc>
                <a:spcPct val="85000"/>
              </a:lnSpc>
              <a:spcBef>
                <a:spcPts val="0"/>
              </a:spcBef>
              <a:spcAft>
                <a:spcPts val="0"/>
              </a:spcAft>
              <a:buSzPts val="1000"/>
              <a:buNone/>
              <a:defRPr/>
            </a:lvl5pPr>
            <a:lvl6pPr lvl="5">
              <a:lnSpc>
                <a:spcPct val="85000"/>
              </a:lnSpc>
              <a:spcBef>
                <a:spcPts val="0"/>
              </a:spcBef>
              <a:spcAft>
                <a:spcPts val="0"/>
              </a:spcAft>
              <a:buSzPts val="1000"/>
              <a:buNone/>
              <a:defRPr/>
            </a:lvl6pPr>
            <a:lvl7pPr lvl="6">
              <a:lnSpc>
                <a:spcPct val="85000"/>
              </a:lnSpc>
              <a:spcBef>
                <a:spcPts val="0"/>
              </a:spcBef>
              <a:spcAft>
                <a:spcPts val="0"/>
              </a:spcAft>
              <a:buSzPts val="1000"/>
              <a:buNone/>
              <a:defRPr/>
            </a:lvl7pPr>
            <a:lvl8pPr lvl="7">
              <a:lnSpc>
                <a:spcPct val="85000"/>
              </a:lnSpc>
              <a:spcBef>
                <a:spcPts val="0"/>
              </a:spcBef>
              <a:spcAft>
                <a:spcPts val="0"/>
              </a:spcAft>
              <a:buSzPts val="1000"/>
              <a:buNone/>
              <a:defRPr/>
            </a:lvl8pPr>
            <a:lvl9pPr lvl="8">
              <a:lnSpc>
                <a:spcPct val="85000"/>
              </a:lnSpc>
              <a:spcBef>
                <a:spcPts val="0"/>
              </a:spcBef>
              <a:spcAft>
                <a:spcPts val="0"/>
              </a:spcAft>
              <a:buSzPts val="1000"/>
              <a:buNone/>
              <a:defRPr/>
            </a:lvl9pPr>
          </a:lstStyle>
          <a:p/>
        </p:txBody>
      </p:sp>
      <p:sp>
        <p:nvSpPr>
          <p:cNvPr id="193" name="Google Shape;193;p22"/>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194" name="Google Shape;194;p22"/>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2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800"/>
              <a:buNone/>
              <a:defRPr sz="800"/>
            </a:lvl3pPr>
            <a:lvl4pPr lvl="3" rtl="0">
              <a:lnSpc>
                <a:spcPct val="100000"/>
              </a:lnSpc>
              <a:spcBef>
                <a:spcPts val="0"/>
              </a:spcBef>
              <a:spcAft>
                <a:spcPts val="0"/>
              </a:spcAft>
              <a:buSzPts val="800"/>
              <a:buNone/>
              <a:defRPr sz="800"/>
            </a:lvl4pPr>
            <a:lvl5pPr lvl="4" rtl="0">
              <a:lnSpc>
                <a:spcPct val="100000"/>
              </a:lnSpc>
              <a:spcBef>
                <a:spcPts val="0"/>
              </a:spcBef>
              <a:spcAft>
                <a:spcPts val="0"/>
              </a:spcAft>
              <a:buSzPts val="800"/>
              <a:buNone/>
              <a:defRPr sz="800"/>
            </a:lvl5pPr>
            <a:lvl6pPr lvl="5" rtl="0">
              <a:lnSpc>
                <a:spcPct val="100000"/>
              </a:lnSpc>
              <a:spcBef>
                <a:spcPts val="0"/>
              </a:spcBef>
              <a:spcAft>
                <a:spcPts val="0"/>
              </a:spcAft>
              <a:buSzPts val="800"/>
              <a:buNone/>
              <a:defRPr sz="800"/>
            </a:lvl6pPr>
            <a:lvl7pPr lvl="6" rtl="0">
              <a:lnSpc>
                <a:spcPct val="100000"/>
              </a:lnSpc>
              <a:spcBef>
                <a:spcPts val="0"/>
              </a:spcBef>
              <a:spcAft>
                <a:spcPts val="0"/>
              </a:spcAft>
              <a:buSzPts val="800"/>
              <a:buNone/>
              <a:defRPr sz="800"/>
            </a:lvl7pPr>
            <a:lvl8pPr lvl="7" rtl="0">
              <a:lnSpc>
                <a:spcPct val="100000"/>
              </a:lnSpc>
              <a:spcBef>
                <a:spcPts val="0"/>
              </a:spcBef>
              <a:spcAft>
                <a:spcPts val="0"/>
              </a:spcAft>
              <a:buSzPts val="800"/>
              <a:buNone/>
              <a:defRPr sz="800"/>
            </a:lvl8pPr>
            <a:lvl9pPr lvl="8" rtl="0">
              <a:lnSpc>
                <a:spcPct val="100000"/>
              </a:lnSpc>
              <a:spcBef>
                <a:spcPts val="0"/>
              </a:spcBef>
              <a:spcAft>
                <a:spcPts val="0"/>
              </a:spcAft>
              <a:buSzPts val="800"/>
              <a:buNone/>
              <a:defRPr sz="800"/>
            </a:lvl9pPr>
          </a:lstStyle>
          <a:p/>
        </p:txBody>
      </p:sp>
      <p:sp>
        <p:nvSpPr>
          <p:cNvPr id="195" name="Google Shape;195;p22"/>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2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800"/>
              <a:buNone/>
              <a:defRPr sz="800"/>
            </a:lvl3pPr>
            <a:lvl4pPr lvl="3" rtl="0">
              <a:lnSpc>
                <a:spcPct val="100000"/>
              </a:lnSpc>
              <a:spcBef>
                <a:spcPts val="0"/>
              </a:spcBef>
              <a:spcAft>
                <a:spcPts val="0"/>
              </a:spcAft>
              <a:buSzPts val="800"/>
              <a:buNone/>
              <a:defRPr sz="800"/>
            </a:lvl4pPr>
            <a:lvl5pPr lvl="4" rtl="0">
              <a:lnSpc>
                <a:spcPct val="100000"/>
              </a:lnSpc>
              <a:spcBef>
                <a:spcPts val="0"/>
              </a:spcBef>
              <a:spcAft>
                <a:spcPts val="0"/>
              </a:spcAft>
              <a:buSzPts val="800"/>
              <a:buNone/>
              <a:defRPr sz="800"/>
            </a:lvl5pPr>
            <a:lvl6pPr lvl="5" rtl="0">
              <a:lnSpc>
                <a:spcPct val="100000"/>
              </a:lnSpc>
              <a:spcBef>
                <a:spcPts val="0"/>
              </a:spcBef>
              <a:spcAft>
                <a:spcPts val="0"/>
              </a:spcAft>
              <a:buSzPts val="800"/>
              <a:buNone/>
              <a:defRPr sz="800"/>
            </a:lvl6pPr>
            <a:lvl7pPr lvl="6" rtl="0">
              <a:lnSpc>
                <a:spcPct val="100000"/>
              </a:lnSpc>
              <a:spcBef>
                <a:spcPts val="0"/>
              </a:spcBef>
              <a:spcAft>
                <a:spcPts val="0"/>
              </a:spcAft>
              <a:buSzPts val="800"/>
              <a:buNone/>
              <a:defRPr sz="800"/>
            </a:lvl7pPr>
            <a:lvl8pPr lvl="7" rtl="0">
              <a:lnSpc>
                <a:spcPct val="100000"/>
              </a:lnSpc>
              <a:spcBef>
                <a:spcPts val="0"/>
              </a:spcBef>
              <a:spcAft>
                <a:spcPts val="0"/>
              </a:spcAft>
              <a:buSzPts val="800"/>
              <a:buNone/>
              <a:defRPr sz="800"/>
            </a:lvl8pPr>
            <a:lvl9pPr lvl="8" rtl="0">
              <a:lnSpc>
                <a:spcPct val="100000"/>
              </a:lnSpc>
              <a:spcBef>
                <a:spcPts val="0"/>
              </a:spcBef>
              <a:spcAft>
                <a:spcPts val="0"/>
              </a:spcAft>
              <a:buSzPts val="800"/>
              <a:buNone/>
              <a:defRPr sz="800"/>
            </a:lvl9pPr>
          </a:lstStyle>
          <a:p/>
        </p:txBody>
      </p:sp>
      <p:sp>
        <p:nvSpPr>
          <p:cNvPr id="196" name="Google Shape;196;p22"/>
          <p:cNvSpPr/>
          <p:nvPr>
            <p:ph idx="5" type="pic"/>
          </p:nvPr>
        </p:nvSpPr>
        <p:spPr>
          <a:xfrm>
            <a:off x="462775" y="1946900"/>
            <a:ext cx="2577300" cy="1253400"/>
          </a:xfrm>
          <a:prstGeom prst="rect">
            <a:avLst/>
          </a:prstGeom>
          <a:noFill/>
          <a:ln>
            <a:noFill/>
          </a:ln>
        </p:spPr>
      </p:sp>
      <p:sp>
        <p:nvSpPr>
          <p:cNvPr id="197" name="Google Shape;197;p22"/>
          <p:cNvSpPr/>
          <p:nvPr>
            <p:ph idx="6" type="pic"/>
          </p:nvPr>
        </p:nvSpPr>
        <p:spPr>
          <a:xfrm>
            <a:off x="3287375" y="1946900"/>
            <a:ext cx="2577300" cy="1253400"/>
          </a:xfrm>
          <a:prstGeom prst="rect">
            <a:avLst/>
          </a:prstGeom>
          <a:noFill/>
          <a:ln>
            <a:noFill/>
          </a:ln>
        </p:spPr>
      </p:sp>
      <p:sp>
        <p:nvSpPr>
          <p:cNvPr id="198" name="Google Shape;198;p22"/>
          <p:cNvSpPr/>
          <p:nvPr>
            <p:ph idx="7" type="pic"/>
          </p:nvPr>
        </p:nvSpPr>
        <p:spPr>
          <a:xfrm>
            <a:off x="6091125" y="1946900"/>
            <a:ext cx="2577300" cy="1253400"/>
          </a:xfrm>
          <a:prstGeom prst="rect">
            <a:avLst/>
          </a:prstGeom>
          <a:noFill/>
          <a:ln>
            <a:noFill/>
          </a:ln>
        </p:spPr>
      </p:sp>
      <p:pic>
        <p:nvPicPr>
          <p:cNvPr id="199" name="Google Shape;199;p22"/>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00" name="Google Shape;200;p2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Dark)">
  <p:cSld name="CUSTOM_3">
    <p:bg>
      <p:bgPr>
        <a:solidFill>
          <a:schemeClr val="dk1"/>
        </a:solidFill>
      </p:bgPr>
    </p:bg>
    <p:spTree>
      <p:nvGrpSpPr>
        <p:cNvPr id="201" name="Shape 201"/>
        <p:cNvGrpSpPr/>
        <p:nvPr/>
      </p:nvGrpSpPr>
      <p:grpSpPr>
        <a:xfrm>
          <a:off x="0" y="0"/>
          <a:ext cx="0" cy="0"/>
          <a:chOff x="0" y="0"/>
          <a:chExt cx="0" cy="0"/>
        </a:xfrm>
      </p:grpSpPr>
      <p:sp>
        <p:nvSpPr>
          <p:cNvPr id="202" name="Google Shape;202;p23"/>
          <p:cNvSpPr/>
          <p:nvPr/>
        </p:nvSpPr>
        <p:spPr>
          <a:xfrm>
            <a:off x="75" y="1946900"/>
            <a:ext cx="9144000" cy="3196500"/>
          </a:xfrm>
          <a:prstGeom prst="rect">
            <a:avLst/>
          </a:prstGeom>
          <a:solidFill>
            <a:srgbClr val="020B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lgn="ctr">
              <a:lnSpc>
                <a:spcPct val="90000"/>
              </a:lnSpc>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04" name="Google Shape;204;p23"/>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600"/>
              <a:buNone/>
              <a:defRPr>
                <a:solidFill>
                  <a:schemeClr val="lt1"/>
                </a:solidFill>
              </a:defRPr>
            </a:lvl1pPr>
            <a:lvl2pPr lvl="1" rtl="0">
              <a:lnSpc>
                <a:spcPct val="85000"/>
              </a:lnSpc>
              <a:spcBef>
                <a:spcPts val="0"/>
              </a:spcBef>
              <a:spcAft>
                <a:spcPts val="0"/>
              </a:spcAft>
              <a:buClr>
                <a:schemeClr val="lt1"/>
              </a:buClr>
              <a:buSzPts val="1200"/>
              <a:buNone/>
              <a:defRPr>
                <a:solidFill>
                  <a:schemeClr val="lt1"/>
                </a:solidFill>
              </a:defRPr>
            </a:lvl2pPr>
            <a:lvl3pPr lvl="2" rtl="0">
              <a:lnSpc>
                <a:spcPct val="85000"/>
              </a:lnSpc>
              <a:spcBef>
                <a:spcPts val="0"/>
              </a:spcBef>
              <a:spcAft>
                <a:spcPts val="0"/>
              </a:spcAft>
              <a:buClr>
                <a:schemeClr val="lt1"/>
              </a:buClr>
              <a:buSzPts val="1000"/>
              <a:buNone/>
              <a:defRPr>
                <a:solidFill>
                  <a:schemeClr val="lt1"/>
                </a:solidFill>
              </a:defRPr>
            </a:lvl3pPr>
            <a:lvl4pPr lvl="3" rtl="0">
              <a:lnSpc>
                <a:spcPct val="85000"/>
              </a:lnSpc>
              <a:spcBef>
                <a:spcPts val="0"/>
              </a:spcBef>
              <a:spcAft>
                <a:spcPts val="0"/>
              </a:spcAft>
              <a:buClr>
                <a:schemeClr val="lt1"/>
              </a:buClr>
              <a:buSzPts val="1000"/>
              <a:buNone/>
              <a:defRPr>
                <a:solidFill>
                  <a:schemeClr val="lt1"/>
                </a:solidFill>
              </a:defRPr>
            </a:lvl4pPr>
            <a:lvl5pPr lvl="4" rtl="0">
              <a:lnSpc>
                <a:spcPct val="85000"/>
              </a:lnSpc>
              <a:spcBef>
                <a:spcPts val="0"/>
              </a:spcBef>
              <a:spcAft>
                <a:spcPts val="0"/>
              </a:spcAft>
              <a:buClr>
                <a:schemeClr val="lt1"/>
              </a:buClr>
              <a:buSzPts val="1000"/>
              <a:buNone/>
              <a:defRPr>
                <a:solidFill>
                  <a:schemeClr val="lt1"/>
                </a:solidFill>
              </a:defRPr>
            </a:lvl5pPr>
            <a:lvl6pPr lvl="5" rtl="0">
              <a:lnSpc>
                <a:spcPct val="85000"/>
              </a:lnSpc>
              <a:spcBef>
                <a:spcPts val="0"/>
              </a:spcBef>
              <a:spcAft>
                <a:spcPts val="0"/>
              </a:spcAft>
              <a:buClr>
                <a:schemeClr val="lt1"/>
              </a:buClr>
              <a:buSzPts val="1000"/>
              <a:buNone/>
              <a:defRPr>
                <a:solidFill>
                  <a:schemeClr val="lt1"/>
                </a:solidFill>
              </a:defRPr>
            </a:lvl6pPr>
            <a:lvl7pPr lvl="6" rtl="0">
              <a:lnSpc>
                <a:spcPct val="85000"/>
              </a:lnSpc>
              <a:spcBef>
                <a:spcPts val="0"/>
              </a:spcBef>
              <a:spcAft>
                <a:spcPts val="0"/>
              </a:spcAft>
              <a:buClr>
                <a:schemeClr val="lt1"/>
              </a:buClr>
              <a:buSzPts val="1000"/>
              <a:buNone/>
              <a:defRPr>
                <a:solidFill>
                  <a:schemeClr val="lt1"/>
                </a:solidFill>
              </a:defRPr>
            </a:lvl7pPr>
            <a:lvl8pPr lvl="7" rtl="0">
              <a:lnSpc>
                <a:spcPct val="85000"/>
              </a:lnSpc>
              <a:spcBef>
                <a:spcPts val="0"/>
              </a:spcBef>
              <a:spcAft>
                <a:spcPts val="0"/>
              </a:spcAft>
              <a:buClr>
                <a:schemeClr val="lt1"/>
              </a:buClr>
              <a:buSzPts val="1000"/>
              <a:buNone/>
              <a:defRPr>
                <a:solidFill>
                  <a:schemeClr val="lt1"/>
                </a:solidFill>
              </a:defRPr>
            </a:lvl8pPr>
            <a:lvl9pPr lvl="8" rtl="0">
              <a:lnSpc>
                <a:spcPct val="85000"/>
              </a:lnSpc>
              <a:spcBef>
                <a:spcPts val="0"/>
              </a:spcBef>
              <a:spcAft>
                <a:spcPts val="0"/>
              </a:spcAft>
              <a:buClr>
                <a:schemeClr val="lt1"/>
              </a:buClr>
              <a:buSzPts val="1000"/>
              <a:buNone/>
              <a:defRPr>
                <a:solidFill>
                  <a:schemeClr val="lt1"/>
                </a:solidFill>
              </a:defRPr>
            </a:lvl9pPr>
          </a:lstStyle>
          <a:p/>
        </p:txBody>
      </p:sp>
      <p:sp>
        <p:nvSpPr>
          <p:cNvPr id="205" name="Google Shape;205;p23"/>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206" name="Google Shape;206;p23"/>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207" name="Google Shape;207;p23"/>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208" name="Google Shape;208;p23"/>
          <p:cNvSpPr/>
          <p:nvPr>
            <p:ph idx="5" type="pic"/>
          </p:nvPr>
        </p:nvSpPr>
        <p:spPr>
          <a:xfrm>
            <a:off x="462775" y="1946900"/>
            <a:ext cx="2577300" cy="1253400"/>
          </a:xfrm>
          <a:prstGeom prst="rect">
            <a:avLst/>
          </a:prstGeom>
          <a:noFill/>
          <a:ln>
            <a:noFill/>
          </a:ln>
        </p:spPr>
      </p:sp>
      <p:sp>
        <p:nvSpPr>
          <p:cNvPr id="209" name="Google Shape;209;p23"/>
          <p:cNvSpPr/>
          <p:nvPr>
            <p:ph idx="6" type="pic"/>
          </p:nvPr>
        </p:nvSpPr>
        <p:spPr>
          <a:xfrm>
            <a:off x="3287375" y="1946900"/>
            <a:ext cx="2577300" cy="1253400"/>
          </a:xfrm>
          <a:prstGeom prst="rect">
            <a:avLst/>
          </a:prstGeom>
          <a:noFill/>
          <a:ln>
            <a:noFill/>
          </a:ln>
        </p:spPr>
      </p:sp>
      <p:sp>
        <p:nvSpPr>
          <p:cNvPr id="210" name="Google Shape;210;p23"/>
          <p:cNvSpPr/>
          <p:nvPr>
            <p:ph idx="7" type="pic"/>
          </p:nvPr>
        </p:nvSpPr>
        <p:spPr>
          <a:xfrm>
            <a:off x="6091125" y="1946900"/>
            <a:ext cx="2577300" cy="1253400"/>
          </a:xfrm>
          <a:prstGeom prst="rect">
            <a:avLst/>
          </a:prstGeom>
          <a:noFill/>
          <a:ln>
            <a:noFill/>
          </a:ln>
        </p:spPr>
      </p:sp>
      <p:pic>
        <p:nvPicPr>
          <p:cNvPr id="211" name="Google Shape;211;p23"/>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212" name="Google Shape;212;p2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13" name="Google Shape;213;p2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Light)">
  <p:cSld name="CUSTOM_1">
    <p:spTree>
      <p:nvGrpSpPr>
        <p:cNvPr id="214" name="Shape 214"/>
        <p:cNvGrpSpPr/>
        <p:nvPr/>
      </p:nvGrpSpPr>
      <p:grpSpPr>
        <a:xfrm>
          <a:off x="0" y="0"/>
          <a:ext cx="0" cy="0"/>
          <a:chOff x="0" y="0"/>
          <a:chExt cx="0" cy="0"/>
        </a:xfrm>
      </p:grpSpPr>
      <p:sp>
        <p:nvSpPr>
          <p:cNvPr id="215" name="Google Shape;215;p24"/>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216" name="Google Shape;216;p2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217" name="Google Shape;217;p24"/>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218" name="Google Shape;218;p24"/>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219" name="Google Shape;219;p24"/>
          <p:cNvSpPr/>
          <p:nvPr>
            <p:ph idx="3" type="pic"/>
          </p:nvPr>
        </p:nvSpPr>
        <p:spPr>
          <a:xfrm>
            <a:off x="6111950" y="486725"/>
            <a:ext cx="2574900" cy="4176600"/>
          </a:xfrm>
          <a:prstGeom prst="rect">
            <a:avLst/>
          </a:prstGeom>
          <a:noFill/>
          <a:ln>
            <a:noFill/>
          </a:ln>
        </p:spPr>
      </p:sp>
      <p:pic>
        <p:nvPicPr>
          <p:cNvPr id="220" name="Google Shape;220;p2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21" name="Google Shape;221;p2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Dark)">
  <p:cSld name="CUSTOM_1_2">
    <p:bg>
      <p:bgPr>
        <a:solidFill>
          <a:schemeClr val="dk1"/>
        </a:solidFill>
      </p:bgPr>
    </p:bg>
    <p:spTree>
      <p:nvGrpSpPr>
        <p:cNvPr id="222" name="Shape 222"/>
        <p:cNvGrpSpPr/>
        <p:nvPr/>
      </p:nvGrpSpPr>
      <p:grpSpPr>
        <a:xfrm>
          <a:off x="0" y="0"/>
          <a:ext cx="0" cy="0"/>
          <a:chOff x="0" y="0"/>
          <a:chExt cx="0" cy="0"/>
        </a:xfrm>
      </p:grpSpPr>
      <p:sp>
        <p:nvSpPr>
          <p:cNvPr id="223" name="Google Shape;223;p25"/>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24" name="Google Shape;224;p2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225" name="Google Shape;225;p25"/>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226" name="Google Shape;226;p25"/>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227" name="Google Shape;227;p25"/>
          <p:cNvSpPr/>
          <p:nvPr>
            <p:ph idx="3" type="pic"/>
          </p:nvPr>
        </p:nvSpPr>
        <p:spPr>
          <a:xfrm>
            <a:off x="6111950" y="486725"/>
            <a:ext cx="2574900" cy="4176600"/>
          </a:xfrm>
          <a:prstGeom prst="rect">
            <a:avLst/>
          </a:prstGeom>
          <a:noFill/>
          <a:ln>
            <a:noFill/>
          </a:ln>
        </p:spPr>
      </p:sp>
      <p:sp>
        <p:nvSpPr>
          <p:cNvPr id="228" name="Google Shape;228;p25"/>
          <p:cNvSpPr txBox="1"/>
          <p:nvPr/>
        </p:nvSpPr>
        <p:spPr>
          <a:xfrm>
            <a:off x="634200" y="4846850"/>
            <a:ext cx="24138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800">
                <a:solidFill>
                  <a:schemeClr val="dk1"/>
                </a:solidFill>
                <a:latin typeface="Inter"/>
                <a:ea typeface="Inter"/>
                <a:cs typeface="Inter"/>
                <a:sym typeface="Inter"/>
              </a:rPr>
              <a:t>Proprietary &amp; Confidential</a:t>
            </a:r>
            <a:endParaRPr sz="800">
              <a:solidFill>
                <a:schemeClr val="dk1"/>
              </a:solidFill>
              <a:latin typeface="Inter"/>
              <a:ea typeface="Inter"/>
              <a:cs typeface="Inter"/>
              <a:sym typeface="Inter"/>
            </a:endParaRPr>
          </a:p>
        </p:txBody>
      </p:sp>
      <p:pic>
        <p:nvPicPr>
          <p:cNvPr id="229" name="Google Shape;229;p25"/>
          <p:cNvPicPr preferRelativeResize="0"/>
          <p:nvPr/>
        </p:nvPicPr>
        <p:blipFill>
          <a:blip r:embed="rId2">
            <a:alphaModFix/>
          </a:blip>
          <a:stretch>
            <a:fillRect/>
          </a:stretch>
        </p:blipFill>
        <p:spPr>
          <a:xfrm>
            <a:off x="8080600" y="4834312"/>
            <a:ext cx="606197" cy="148075"/>
          </a:xfrm>
          <a:prstGeom prst="rect">
            <a:avLst/>
          </a:prstGeom>
          <a:noFill/>
          <a:ln>
            <a:noFill/>
          </a:ln>
        </p:spPr>
      </p:pic>
      <p:pic>
        <p:nvPicPr>
          <p:cNvPr id="230" name="Google Shape;230;p25"/>
          <p:cNvPicPr preferRelativeResize="0"/>
          <p:nvPr/>
        </p:nvPicPr>
        <p:blipFill rotWithShape="1">
          <a:blip r:embed="rId3">
            <a:alphaModFix/>
          </a:blip>
          <a:srcRect b="0" l="129" r="119" t="0"/>
          <a:stretch/>
        </p:blipFill>
        <p:spPr>
          <a:xfrm>
            <a:off x="8080600" y="4834312"/>
            <a:ext cx="606198" cy="148076"/>
          </a:xfrm>
          <a:prstGeom prst="rect">
            <a:avLst/>
          </a:prstGeom>
          <a:noFill/>
          <a:ln>
            <a:noFill/>
          </a:ln>
        </p:spPr>
      </p:pic>
      <p:sp>
        <p:nvSpPr>
          <p:cNvPr id="231" name="Google Shape;231;p25"/>
          <p:cNvSpPr txBox="1"/>
          <p:nvPr>
            <p:ph idx="4"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32" name="Google Shape;232;p2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Light)">
  <p:cSld name="CUSTOM_1_1">
    <p:spTree>
      <p:nvGrpSpPr>
        <p:cNvPr id="233" name="Shape 233"/>
        <p:cNvGrpSpPr/>
        <p:nvPr/>
      </p:nvGrpSpPr>
      <p:grpSpPr>
        <a:xfrm>
          <a:off x="0" y="0"/>
          <a:ext cx="0" cy="0"/>
          <a:chOff x="0" y="0"/>
          <a:chExt cx="0" cy="0"/>
        </a:xfrm>
      </p:grpSpPr>
      <p:sp>
        <p:nvSpPr>
          <p:cNvPr id="234" name="Google Shape;234;p26"/>
          <p:cNvSpPr/>
          <p:nvPr>
            <p:ph idx="2" type="pic"/>
          </p:nvPr>
        </p:nvSpPr>
        <p:spPr>
          <a:xfrm>
            <a:off x="3276600" y="486725"/>
            <a:ext cx="2590800" cy="4176600"/>
          </a:xfrm>
          <a:prstGeom prst="rect">
            <a:avLst/>
          </a:prstGeom>
          <a:noFill/>
          <a:ln>
            <a:noFill/>
          </a:ln>
        </p:spPr>
      </p:sp>
      <p:sp>
        <p:nvSpPr>
          <p:cNvPr id="235" name="Google Shape;235;p26"/>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36" name="Google Shape;236;p2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237" name="Google Shape;237;p26"/>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238" name="Google Shape;238;p2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39" name="Google Shape;239;p26"/>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Dark)">
  <p:cSld name="CUSTOM_1_1_2">
    <p:bg>
      <p:bgPr>
        <a:solidFill>
          <a:schemeClr val="dk1"/>
        </a:solidFill>
      </p:bgPr>
    </p:bg>
    <p:spTree>
      <p:nvGrpSpPr>
        <p:cNvPr id="240" name="Shape 240"/>
        <p:cNvGrpSpPr/>
        <p:nvPr/>
      </p:nvGrpSpPr>
      <p:grpSpPr>
        <a:xfrm>
          <a:off x="0" y="0"/>
          <a:ext cx="0" cy="0"/>
          <a:chOff x="0" y="0"/>
          <a:chExt cx="0" cy="0"/>
        </a:xfrm>
      </p:grpSpPr>
      <p:sp>
        <p:nvSpPr>
          <p:cNvPr id="241" name="Google Shape;241;p27"/>
          <p:cNvSpPr/>
          <p:nvPr>
            <p:ph idx="2" type="pic"/>
          </p:nvPr>
        </p:nvSpPr>
        <p:spPr>
          <a:xfrm>
            <a:off x="3276600" y="486725"/>
            <a:ext cx="2590800" cy="4176600"/>
          </a:xfrm>
          <a:prstGeom prst="rect">
            <a:avLst/>
          </a:prstGeom>
          <a:noFill/>
          <a:ln>
            <a:noFill/>
          </a:ln>
        </p:spPr>
      </p:sp>
      <p:sp>
        <p:nvSpPr>
          <p:cNvPr id="242" name="Google Shape;242;p27"/>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43" name="Google Shape;243;p27"/>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pic>
        <p:nvPicPr>
          <p:cNvPr id="244" name="Google Shape;244;p27"/>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245" name="Google Shape;245;p2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46" name="Google Shape;246;p27"/>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Light)">
  <p:cSld name="CUSTOM_1_1_1">
    <p:spTree>
      <p:nvGrpSpPr>
        <p:cNvPr id="247" name="Shape 247"/>
        <p:cNvGrpSpPr/>
        <p:nvPr/>
      </p:nvGrpSpPr>
      <p:grpSpPr>
        <a:xfrm>
          <a:off x="0" y="0"/>
          <a:ext cx="0" cy="0"/>
          <a:chOff x="0" y="0"/>
          <a:chExt cx="0" cy="0"/>
        </a:xfrm>
      </p:grpSpPr>
      <p:sp>
        <p:nvSpPr>
          <p:cNvPr id="248" name="Google Shape;248;p28"/>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249" name="Google Shape;249;p28"/>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250" name="Google Shape;250;p28"/>
          <p:cNvSpPr/>
          <p:nvPr>
            <p:ph idx="3" type="pic"/>
          </p:nvPr>
        </p:nvSpPr>
        <p:spPr>
          <a:xfrm>
            <a:off x="457200" y="486725"/>
            <a:ext cx="2590800" cy="4176600"/>
          </a:xfrm>
          <a:prstGeom prst="rect">
            <a:avLst/>
          </a:prstGeom>
          <a:noFill/>
          <a:ln>
            <a:noFill/>
          </a:ln>
        </p:spPr>
      </p:sp>
      <p:sp>
        <p:nvSpPr>
          <p:cNvPr id="251" name="Google Shape;251;p28"/>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52" name="Google Shape;252;p2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253" name="Google Shape;253;p2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54" name="Google Shape;254;p2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Dark)">
  <p:cSld name="CUSTOM_1_1_1_1">
    <p:bg>
      <p:bgPr>
        <a:solidFill>
          <a:schemeClr val="dk1"/>
        </a:solidFill>
      </p:bgPr>
    </p:bg>
    <p:spTree>
      <p:nvGrpSpPr>
        <p:cNvPr id="255" name="Shape 255"/>
        <p:cNvGrpSpPr/>
        <p:nvPr/>
      </p:nvGrpSpPr>
      <p:grpSpPr>
        <a:xfrm>
          <a:off x="0" y="0"/>
          <a:ext cx="0" cy="0"/>
          <a:chOff x="0" y="0"/>
          <a:chExt cx="0" cy="0"/>
        </a:xfrm>
      </p:grpSpPr>
      <p:sp>
        <p:nvSpPr>
          <p:cNvPr id="256" name="Google Shape;256;p29"/>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257" name="Google Shape;257;p29"/>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258" name="Google Shape;258;p29"/>
          <p:cNvSpPr/>
          <p:nvPr>
            <p:ph idx="3" type="pic"/>
          </p:nvPr>
        </p:nvSpPr>
        <p:spPr>
          <a:xfrm>
            <a:off x="457200" y="486725"/>
            <a:ext cx="2590800" cy="4176600"/>
          </a:xfrm>
          <a:prstGeom prst="rect">
            <a:avLst/>
          </a:prstGeom>
          <a:noFill/>
          <a:ln>
            <a:noFill/>
          </a:ln>
        </p:spPr>
      </p:sp>
      <p:sp>
        <p:nvSpPr>
          <p:cNvPr id="259" name="Google Shape;259;p29"/>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pic>
        <p:nvPicPr>
          <p:cNvPr id="260" name="Google Shape;260;p2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261" name="Google Shape;261;p2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62" name="Google Shape;262;p2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Light)">
  <p:cSld name="CUSTOM_1_1_1_2">
    <p:spTree>
      <p:nvGrpSpPr>
        <p:cNvPr id="263" name="Shape 263"/>
        <p:cNvGrpSpPr/>
        <p:nvPr/>
      </p:nvGrpSpPr>
      <p:grpSpPr>
        <a:xfrm>
          <a:off x="0" y="0"/>
          <a:ext cx="0" cy="0"/>
          <a:chOff x="0" y="0"/>
          <a:chExt cx="0" cy="0"/>
        </a:xfrm>
      </p:grpSpPr>
      <p:sp>
        <p:nvSpPr>
          <p:cNvPr id="264" name="Google Shape;264;p30"/>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800"/>
              <a:buNone/>
              <a:defRPr sz="1800"/>
            </a:lvl1pPr>
            <a:lvl2pPr lvl="1">
              <a:lnSpc>
                <a:spcPct val="100000"/>
              </a:lnSpc>
              <a:spcBef>
                <a:spcPts val="1000"/>
              </a:spcBef>
              <a:spcAft>
                <a:spcPts val="0"/>
              </a:spcAft>
              <a:buSzPts val="1400"/>
              <a:buNone/>
              <a:defRPr sz="1400"/>
            </a:lvl2pPr>
            <a:lvl3pPr lvl="2">
              <a:lnSpc>
                <a:spcPct val="100000"/>
              </a:lnSpc>
              <a:spcBef>
                <a:spcPts val="800"/>
              </a:spcBef>
              <a:spcAft>
                <a:spcPts val="0"/>
              </a:spcAft>
              <a:buSzPts val="1200"/>
              <a:buNone/>
              <a:defRPr sz="1200"/>
            </a:lvl3pPr>
            <a:lvl4pPr lvl="3">
              <a:lnSpc>
                <a:spcPct val="100000"/>
              </a:lnSpc>
              <a:spcBef>
                <a:spcPts val="500"/>
              </a:spcBef>
              <a:spcAft>
                <a:spcPts val="0"/>
              </a:spcAft>
              <a:buSzPts val="1200"/>
              <a:buNone/>
              <a:defRPr sz="1200"/>
            </a:lvl4pPr>
            <a:lvl5pPr lvl="4">
              <a:lnSpc>
                <a:spcPct val="100000"/>
              </a:lnSpc>
              <a:spcBef>
                <a:spcPts val="500"/>
              </a:spcBef>
              <a:spcAft>
                <a:spcPts val="0"/>
              </a:spcAft>
              <a:buSzPts val="1200"/>
              <a:buNone/>
              <a:defRPr sz="1200"/>
            </a:lvl5pPr>
            <a:lvl6pPr lvl="5">
              <a:lnSpc>
                <a:spcPct val="100000"/>
              </a:lnSpc>
              <a:spcBef>
                <a:spcPts val="500"/>
              </a:spcBef>
              <a:spcAft>
                <a:spcPts val="0"/>
              </a:spcAft>
              <a:buSzPts val="1200"/>
              <a:buNone/>
              <a:defRPr sz="1200"/>
            </a:lvl6pPr>
            <a:lvl7pPr lvl="6">
              <a:lnSpc>
                <a:spcPct val="100000"/>
              </a:lnSpc>
              <a:spcBef>
                <a:spcPts val="500"/>
              </a:spcBef>
              <a:spcAft>
                <a:spcPts val="0"/>
              </a:spcAft>
              <a:buSzPts val="1200"/>
              <a:buNone/>
              <a:defRPr sz="1200"/>
            </a:lvl7pPr>
            <a:lvl8pPr lvl="7">
              <a:lnSpc>
                <a:spcPct val="100000"/>
              </a:lnSpc>
              <a:spcBef>
                <a:spcPts val="500"/>
              </a:spcBef>
              <a:spcAft>
                <a:spcPts val="0"/>
              </a:spcAft>
              <a:buSzPts val="1200"/>
              <a:buNone/>
              <a:defRPr sz="1200"/>
            </a:lvl8pPr>
            <a:lvl9pPr lvl="8">
              <a:lnSpc>
                <a:spcPct val="100000"/>
              </a:lnSpc>
              <a:spcBef>
                <a:spcPts val="500"/>
              </a:spcBef>
              <a:spcAft>
                <a:spcPts val="500"/>
              </a:spcAft>
              <a:buSzPts val="1200"/>
              <a:buNone/>
              <a:defRPr sz="1200"/>
            </a:lvl9pPr>
          </a:lstStyle>
          <a:p/>
        </p:txBody>
      </p:sp>
      <p:sp>
        <p:nvSpPr>
          <p:cNvPr id="265" name="Google Shape;265;p30"/>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1"/>
                </a:solidFill>
                <a:latin typeface="Roboto Serif"/>
                <a:ea typeface="Roboto Serif"/>
                <a:cs typeface="Roboto Serif"/>
                <a:sym typeface="Roboto Serif"/>
              </a:rPr>
              <a:t>“</a:t>
            </a:r>
            <a:endParaRPr b="1" sz="7100">
              <a:solidFill>
                <a:schemeClr val="dk1"/>
              </a:solidFill>
              <a:latin typeface="Roboto Serif"/>
              <a:ea typeface="Roboto Serif"/>
              <a:cs typeface="Roboto Serif"/>
              <a:sym typeface="Roboto Serif"/>
            </a:endParaRPr>
          </a:p>
        </p:txBody>
      </p:sp>
      <p:grpSp>
        <p:nvGrpSpPr>
          <p:cNvPr id="266" name="Google Shape;266;p30"/>
          <p:cNvGrpSpPr/>
          <p:nvPr/>
        </p:nvGrpSpPr>
        <p:grpSpPr>
          <a:xfrm>
            <a:off x="4822703" y="31"/>
            <a:ext cx="4321568" cy="5143648"/>
            <a:chOff x="3991150" y="848375"/>
            <a:chExt cx="3376225" cy="4018475"/>
          </a:xfrm>
        </p:grpSpPr>
        <p:sp>
          <p:nvSpPr>
            <p:cNvPr id="267" name="Google Shape;267;p30"/>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30"/>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30"/>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0" name="Google Shape;270;p3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271" name="Google Shape;271;p3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72" name="Google Shape;272;p3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
        <p:nvSpPr>
          <p:cNvPr id="273" name="Google Shape;273;p30"/>
          <p:cNvSpPr/>
          <p:nvPr>
            <p:ph idx="2" type="pic"/>
          </p:nvPr>
        </p:nvSpPr>
        <p:spPr>
          <a:xfrm>
            <a:off x="1123950" y="1943100"/>
            <a:ext cx="1257300" cy="1257300"/>
          </a:xfrm>
          <a:prstGeom prst="ellipse">
            <a:avLst/>
          </a:prstGeom>
          <a:noFill/>
          <a:ln>
            <a:noFill/>
          </a:ln>
        </p:spPr>
      </p:sp>
      <p:sp>
        <p:nvSpPr>
          <p:cNvPr id="274" name="Google Shape;274;p30"/>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rtl="0" algn="ctr">
              <a:spcBef>
                <a:spcPts val="0"/>
              </a:spcBef>
              <a:spcAft>
                <a:spcPts val="0"/>
              </a:spcAft>
              <a:buSzPts val="900"/>
              <a:buFont typeface="Inter Light"/>
              <a:buNone/>
              <a:defRPr sz="900">
                <a:latin typeface="Inter Light"/>
                <a:ea typeface="Inter Light"/>
                <a:cs typeface="Inter Light"/>
                <a:sym typeface="Inter Light"/>
              </a:defRPr>
            </a:lvl1pPr>
            <a:lvl2pPr lvl="1" rtl="0" algn="ctr">
              <a:spcBef>
                <a:spcPts val="0"/>
              </a:spcBef>
              <a:spcAft>
                <a:spcPts val="0"/>
              </a:spcAft>
              <a:buSzPts val="500"/>
              <a:buFont typeface="Inter Light"/>
              <a:buNone/>
              <a:defRPr sz="500">
                <a:latin typeface="Inter Light"/>
                <a:ea typeface="Inter Light"/>
                <a:cs typeface="Inter Light"/>
                <a:sym typeface="Inter Light"/>
              </a:defRPr>
            </a:lvl2pPr>
            <a:lvl3pPr lvl="2"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3pPr>
            <a:lvl4pPr lvl="3"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4pPr>
            <a:lvl5pPr lvl="4"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5pPr>
            <a:lvl6pPr lvl="5"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6pPr>
            <a:lvl7pPr lvl="6"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7pPr>
            <a:lvl8pPr lvl="7"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8pPr>
            <a:lvl9pPr lvl="8"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type="secHead">
  <p:cSld name="SECTION_HEADER">
    <p:bg>
      <p:bgPr>
        <a:blipFill>
          <a:blip r:embed="rId2">
            <a:alphaModFix/>
          </a:blip>
          <a:stretch>
            <a:fillRect/>
          </a:stretch>
        </a:blipFill>
      </p:bgPr>
    </p:bg>
    <p:spTree>
      <p:nvGrpSpPr>
        <p:cNvPr id="20" name="Shape 20"/>
        <p:cNvGrpSpPr/>
        <p:nvPr/>
      </p:nvGrpSpPr>
      <p:grpSpPr>
        <a:xfrm>
          <a:off x="0" y="0"/>
          <a:ext cx="0" cy="0"/>
          <a:chOff x="0" y="0"/>
          <a:chExt cx="0" cy="0"/>
        </a:xfrm>
      </p:grpSpPr>
      <p:sp>
        <p:nvSpPr>
          <p:cNvPr id="21" name="Google Shape;21;p4"/>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22" name="Google Shape;22;p4"/>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Dark)">
  <p:cSld name="CUSTOM_1_1_1_1_1">
    <p:bg>
      <p:bgPr>
        <a:solidFill>
          <a:schemeClr val="dk1"/>
        </a:solidFill>
      </p:bgPr>
    </p:bg>
    <p:spTree>
      <p:nvGrpSpPr>
        <p:cNvPr id="275" name="Shape 275"/>
        <p:cNvGrpSpPr/>
        <p:nvPr/>
      </p:nvGrpSpPr>
      <p:grpSpPr>
        <a:xfrm>
          <a:off x="0" y="0"/>
          <a:ext cx="0" cy="0"/>
          <a:chOff x="0" y="0"/>
          <a:chExt cx="0" cy="0"/>
        </a:xfrm>
      </p:grpSpPr>
      <p:grpSp>
        <p:nvGrpSpPr>
          <p:cNvPr id="276" name="Google Shape;276;p31"/>
          <p:cNvGrpSpPr/>
          <p:nvPr/>
        </p:nvGrpSpPr>
        <p:grpSpPr>
          <a:xfrm>
            <a:off x="4822703" y="31"/>
            <a:ext cx="4321568" cy="5143648"/>
            <a:chOff x="4822703" y="31"/>
            <a:chExt cx="4321568" cy="5143648"/>
          </a:xfrm>
        </p:grpSpPr>
        <p:sp>
          <p:nvSpPr>
            <p:cNvPr id="277" name="Google Shape;277;p31"/>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31"/>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31"/>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80" name="Google Shape;280;p31"/>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281" name="Google Shape;281;p3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82" name="Google Shape;282;p3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
        <p:nvSpPr>
          <p:cNvPr id="283" name="Google Shape;283;p31"/>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dk2"/>
              </a:buClr>
              <a:buSzPts val="1800"/>
              <a:buNone/>
              <a:defRPr sz="1800">
                <a:solidFill>
                  <a:schemeClr val="dk2"/>
                </a:solidFill>
              </a:defRPr>
            </a:lvl1pPr>
            <a:lvl2pPr lvl="1" rtl="0">
              <a:lnSpc>
                <a:spcPct val="100000"/>
              </a:lnSpc>
              <a:spcBef>
                <a:spcPts val="1000"/>
              </a:spcBef>
              <a:spcAft>
                <a:spcPts val="0"/>
              </a:spcAft>
              <a:buClr>
                <a:schemeClr val="dk2"/>
              </a:buClr>
              <a:buSzPts val="1400"/>
              <a:buNone/>
              <a:defRPr sz="1400">
                <a:solidFill>
                  <a:schemeClr val="dk2"/>
                </a:solidFill>
              </a:defRPr>
            </a:lvl2pPr>
            <a:lvl3pPr lvl="2" rtl="0">
              <a:lnSpc>
                <a:spcPct val="100000"/>
              </a:lnSpc>
              <a:spcBef>
                <a:spcPts val="800"/>
              </a:spcBef>
              <a:spcAft>
                <a:spcPts val="0"/>
              </a:spcAft>
              <a:buClr>
                <a:schemeClr val="dk2"/>
              </a:buClr>
              <a:buSzPts val="1200"/>
              <a:buNone/>
              <a:defRPr sz="1200">
                <a:solidFill>
                  <a:schemeClr val="dk2"/>
                </a:solidFill>
              </a:defRPr>
            </a:lvl3pPr>
            <a:lvl4pPr lvl="3" rtl="0">
              <a:lnSpc>
                <a:spcPct val="100000"/>
              </a:lnSpc>
              <a:spcBef>
                <a:spcPts val="500"/>
              </a:spcBef>
              <a:spcAft>
                <a:spcPts val="0"/>
              </a:spcAft>
              <a:buClr>
                <a:schemeClr val="dk2"/>
              </a:buClr>
              <a:buSzPts val="1200"/>
              <a:buNone/>
              <a:defRPr sz="1200">
                <a:solidFill>
                  <a:schemeClr val="dk2"/>
                </a:solidFill>
              </a:defRPr>
            </a:lvl4pPr>
            <a:lvl5pPr lvl="4" rtl="0">
              <a:lnSpc>
                <a:spcPct val="100000"/>
              </a:lnSpc>
              <a:spcBef>
                <a:spcPts val="500"/>
              </a:spcBef>
              <a:spcAft>
                <a:spcPts val="0"/>
              </a:spcAft>
              <a:buClr>
                <a:schemeClr val="dk2"/>
              </a:buClr>
              <a:buSzPts val="1200"/>
              <a:buNone/>
              <a:defRPr sz="1200">
                <a:solidFill>
                  <a:schemeClr val="dk2"/>
                </a:solidFill>
              </a:defRPr>
            </a:lvl5pPr>
            <a:lvl6pPr lvl="5" rtl="0">
              <a:lnSpc>
                <a:spcPct val="100000"/>
              </a:lnSpc>
              <a:spcBef>
                <a:spcPts val="500"/>
              </a:spcBef>
              <a:spcAft>
                <a:spcPts val="0"/>
              </a:spcAft>
              <a:buClr>
                <a:schemeClr val="dk2"/>
              </a:buClr>
              <a:buSzPts val="1200"/>
              <a:buNone/>
              <a:defRPr sz="1200">
                <a:solidFill>
                  <a:schemeClr val="dk2"/>
                </a:solidFill>
              </a:defRPr>
            </a:lvl6pPr>
            <a:lvl7pPr lvl="6" rtl="0">
              <a:lnSpc>
                <a:spcPct val="100000"/>
              </a:lnSpc>
              <a:spcBef>
                <a:spcPts val="500"/>
              </a:spcBef>
              <a:spcAft>
                <a:spcPts val="0"/>
              </a:spcAft>
              <a:buClr>
                <a:schemeClr val="dk2"/>
              </a:buClr>
              <a:buSzPts val="1200"/>
              <a:buNone/>
              <a:defRPr sz="1200">
                <a:solidFill>
                  <a:schemeClr val="dk2"/>
                </a:solidFill>
              </a:defRPr>
            </a:lvl7pPr>
            <a:lvl8pPr lvl="7" rtl="0">
              <a:lnSpc>
                <a:spcPct val="100000"/>
              </a:lnSpc>
              <a:spcBef>
                <a:spcPts val="500"/>
              </a:spcBef>
              <a:spcAft>
                <a:spcPts val="0"/>
              </a:spcAft>
              <a:buClr>
                <a:schemeClr val="dk2"/>
              </a:buClr>
              <a:buSzPts val="1200"/>
              <a:buNone/>
              <a:defRPr sz="1200">
                <a:solidFill>
                  <a:schemeClr val="dk2"/>
                </a:solidFill>
              </a:defRPr>
            </a:lvl8pPr>
            <a:lvl9pPr lvl="8" rtl="0">
              <a:lnSpc>
                <a:spcPct val="100000"/>
              </a:lnSpc>
              <a:spcBef>
                <a:spcPts val="500"/>
              </a:spcBef>
              <a:spcAft>
                <a:spcPts val="500"/>
              </a:spcAft>
              <a:buClr>
                <a:schemeClr val="dk2"/>
              </a:buClr>
              <a:buSzPts val="1200"/>
              <a:buNone/>
              <a:defRPr sz="1200">
                <a:solidFill>
                  <a:schemeClr val="dk2"/>
                </a:solidFill>
              </a:defRPr>
            </a:lvl9pPr>
          </a:lstStyle>
          <a:p/>
        </p:txBody>
      </p:sp>
      <p:sp>
        <p:nvSpPr>
          <p:cNvPr id="284" name="Google Shape;284;p31"/>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2"/>
                </a:solidFill>
                <a:latin typeface="Roboto Serif"/>
                <a:ea typeface="Roboto Serif"/>
                <a:cs typeface="Roboto Serif"/>
                <a:sym typeface="Roboto Serif"/>
              </a:rPr>
              <a:t>“</a:t>
            </a:r>
            <a:endParaRPr b="1" sz="7100">
              <a:solidFill>
                <a:schemeClr val="dk2"/>
              </a:solidFill>
              <a:latin typeface="Roboto Serif"/>
              <a:ea typeface="Roboto Serif"/>
              <a:cs typeface="Roboto Serif"/>
              <a:sym typeface="Roboto Serif"/>
            </a:endParaRPr>
          </a:p>
        </p:txBody>
      </p:sp>
      <p:sp>
        <p:nvSpPr>
          <p:cNvPr id="285" name="Google Shape;285;p31"/>
          <p:cNvSpPr/>
          <p:nvPr>
            <p:ph idx="2" type="pic"/>
          </p:nvPr>
        </p:nvSpPr>
        <p:spPr>
          <a:xfrm>
            <a:off x="1123950" y="1943100"/>
            <a:ext cx="1257300" cy="1257300"/>
          </a:xfrm>
          <a:prstGeom prst="ellipse">
            <a:avLst/>
          </a:prstGeom>
          <a:noFill/>
          <a:ln>
            <a:noFill/>
          </a:ln>
        </p:spPr>
      </p:sp>
      <p:sp>
        <p:nvSpPr>
          <p:cNvPr id="286" name="Google Shape;286;p31"/>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rtl="0" algn="ctr">
              <a:spcBef>
                <a:spcPts val="0"/>
              </a:spcBef>
              <a:spcAft>
                <a:spcPts val="0"/>
              </a:spcAft>
              <a:buClr>
                <a:schemeClr val="lt2"/>
              </a:buClr>
              <a:buSzPts val="900"/>
              <a:buFont typeface="Inter Light"/>
              <a:buNone/>
              <a:defRPr sz="900">
                <a:solidFill>
                  <a:schemeClr val="lt2"/>
                </a:solidFill>
                <a:latin typeface="Inter Light"/>
                <a:ea typeface="Inter Light"/>
                <a:cs typeface="Inter Light"/>
                <a:sym typeface="Inter Light"/>
              </a:defRPr>
            </a:lvl1pPr>
            <a:lvl2pPr lvl="1" rtl="0" algn="ctr">
              <a:spcBef>
                <a:spcPts val="0"/>
              </a:spcBef>
              <a:spcAft>
                <a:spcPts val="0"/>
              </a:spcAft>
              <a:buClr>
                <a:schemeClr val="lt2"/>
              </a:buClr>
              <a:buSzPts val="500"/>
              <a:buFont typeface="Inter Light"/>
              <a:buNone/>
              <a:defRPr sz="500">
                <a:solidFill>
                  <a:schemeClr val="lt2"/>
                </a:solidFill>
                <a:latin typeface="Inter Light"/>
                <a:ea typeface="Inter Light"/>
                <a:cs typeface="Inter Light"/>
                <a:sym typeface="Inter Light"/>
              </a:defRPr>
            </a:lvl2pPr>
            <a:lvl3pPr lvl="2"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3pPr>
            <a:lvl4pPr lvl="3"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4pPr>
            <a:lvl5pPr lvl="4"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5pPr>
            <a:lvl6pPr lvl="5"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6pPr>
            <a:lvl7pPr lvl="6"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7pPr>
            <a:lvl8pPr lvl="7"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8pPr>
            <a:lvl9pPr lvl="8"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Light)" type="titleOnly">
  <p:cSld name="TITLE_ONLY">
    <p:spTree>
      <p:nvGrpSpPr>
        <p:cNvPr id="287" name="Shape 287"/>
        <p:cNvGrpSpPr/>
        <p:nvPr/>
      </p:nvGrpSpPr>
      <p:grpSpPr>
        <a:xfrm>
          <a:off x="0" y="0"/>
          <a:ext cx="0" cy="0"/>
          <a:chOff x="0" y="0"/>
          <a:chExt cx="0" cy="0"/>
        </a:xfrm>
      </p:grpSpPr>
      <p:grpSp>
        <p:nvGrpSpPr>
          <p:cNvPr id="288" name="Google Shape;288;p32"/>
          <p:cNvGrpSpPr/>
          <p:nvPr/>
        </p:nvGrpSpPr>
        <p:grpSpPr>
          <a:xfrm>
            <a:off x="4822703" y="31"/>
            <a:ext cx="4321568" cy="5143648"/>
            <a:chOff x="3991150" y="848375"/>
            <a:chExt cx="3376225" cy="4018475"/>
          </a:xfrm>
        </p:grpSpPr>
        <p:sp>
          <p:nvSpPr>
            <p:cNvPr id="289" name="Google Shape;289;p32"/>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32"/>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32"/>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92" name="Google Shape;292;p32"/>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93" name="Google Shape;293;p3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294" name="Google Shape;294;p3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295" name="Google Shape;295;p3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Dark)">
  <p:cSld name="TITLE_ONLY_1">
    <p:bg>
      <p:bgPr>
        <a:solidFill>
          <a:schemeClr val="dk1"/>
        </a:solidFill>
      </p:bgPr>
    </p:bg>
    <p:spTree>
      <p:nvGrpSpPr>
        <p:cNvPr id="296" name="Shape 296"/>
        <p:cNvGrpSpPr/>
        <p:nvPr/>
      </p:nvGrpSpPr>
      <p:grpSpPr>
        <a:xfrm>
          <a:off x="0" y="0"/>
          <a:ext cx="0" cy="0"/>
          <a:chOff x="0" y="0"/>
          <a:chExt cx="0" cy="0"/>
        </a:xfrm>
      </p:grpSpPr>
      <p:grpSp>
        <p:nvGrpSpPr>
          <p:cNvPr id="297" name="Google Shape;297;p33"/>
          <p:cNvGrpSpPr/>
          <p:nvPr/>
        </p:nvGrpSpPr>
        <p:grpSpPr>
          <a:xfrm>
            <a:off x="4822703" y="31"/>
            <a:ext cx="4321568" cy="5143648"/>
            <a:chOff x="4822703" y="31"/>
            <a:chExt cx="4321568" cy="5143648"/>
          </a:xfrm>
        </p:grpSpPr>
        <p:sp>
          <p:nvSpPr>
            <p:cNvPr id="298" name="Google Shape;298;p33"/>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33"/>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33"/>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1" name="Google Shape;301;p3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pic>
        <p:nvPicPr>
          <p:cNvPr id="302" name="Google Shape;302;p33"/>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303" name="Google Shape;303;p3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304" name="Google Shape;304;p3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Light)" type="blank">
  <p:cSld name="BLANK">
    <p:spTree>
      <p:nvGrpSpPr>
        <p:cNvPr id="305" name="Shape 305"/>
        <p:cNvGrpSpPr/>
        <p:nvPr/>
      </p:nvGrpSpPr>
      <p:grpSpPr>
        <a:xfrm>
          <a:off x="0" y="0"/>
          <a:ext cx="0" cy="0"/>
          <a:chOff x="0" y="0"/>
          <a:chExt cx="0" cy="0"/>
        </a:xfrm>
      </p:grpSpPr>
      <p:sp>
        <p:nvSpPr>
          <p:cNvPr id="306" name="Google Shape;306;p3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grpSp>
        <p:nvGrpSpPr>
          <p:cNvPr id="307" name="Google Shape;307;p34"/>
          <p:cNvGrpSpPr/>
          <p:nvPr/>
        </p:nvGrpSpPr>
        <p:grpSpPr>
          <a:xfrm>
            <a:off x="4822703" y="31"/>
            <a:ext cx="4321568" cy="5143648"/>
            <a:chOff x="3991150" y="848375"/>
            <a:chExt cx="3376225" cy="4018475"/>
          </a:xfrm>
        </p:grpSpPr>
        <p:sp>
          <p:nvSpPr>
            <p:cNvPr id="308" name="Google Shape;308;p34"/>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34"/>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34"/>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11" name="Google Shape;311;p3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312" name="Google Shape;312;p3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
  <p:cSld name="BLANK_1">
    <p:bg>
      <p:bgPr>
        <a:solidFill>
          <a:schemeClr val="dk1"/>
        </a:solidFill>
      </p:bgPr>
    </p:bg>
    <p:spTree>
      <p:nvGrpSpPr>
        <p:cNvPr id="313" name="Shape 313"/>
        <p:cNvGrpSpPr/>
        <p:nvPr/>
      </p:nvGrpSpPr>
      <p:grpSpPr>
        <a:xfrm>
          <a:off x="0" y="0"/>
          <a:ext cx="0" cy="0"/>
          <a:chOff x="0" y="0"/>
          <a:chExt cx="0" cy="0"/>
        </a:xfrm>
      </p:grpSpPr>
      <p:grpSp>
        <p:nvGrpSpPr>
          <p:cNvPr id="314" name="Google Shape;314;p35"/>
          <p:cNvGrpSpPr/>
          <p:nvPr/>
        </p:nvGrpSpPr>
        <p:grpSpPr>
          <a:xfrm>
            <a:off x="4822703" y="31"/>
            <a:ext cx="4321568" cy="5143648"/>
            <a:chOff x="4822703" y="31"/>
            <a:chExt cx="4321568" cy="5143648"/>
          </a:xfrm>
        </p:grpSpPr>
        <p:sp>
          <p:nvSpPr>
            <p:cNvPr id="315" name="Google Shape;315;p35"/>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35"/>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35"/>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8" name="Google Shape;318;p3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pic>
        <p:nvPicPr>
          <p:cNvPr id="319" name="Google Shape;319;p35"/>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320" name="Google Shape;320;p3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A">
  <p:cSld name="CUSTOM_2">
    <p:bg>
      <p:bgPr>
        <a:blipFill>
          <a:blip r:embed="rId2">
            <a:alphaModFix/>
          </a:blip>
          <a:stretch>
            <a:fillRect/>
          </a:stretch>
        </a:blipFill>
      </p:bgPr>
    </p:bg>
    <p:spTree>
      <p:nvGrpSpPr>
        <p:cNvPr id="321" name="Shape 321"/>
        <p:cNvGrpSpPr/>
        <p:nvPr/>
      </p:nvGrpSpPr>
      <p:grpSpPr>
        <a:xfrm>
          <a:off x="0" y="0"/>
          <a:ext cx="0" cy="0"/>
          <a:chOff x="0" y="0"/>
          <a:chExt cx="0" cy="0"/>
        </a:xfrm>
      </p:grpSpPr>
      <p:sp>
        <p:nvSpPr>
          <p:cNvPr id="322" name="Google Shape;322;p36"/>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323" name="Google Shape;323;p36"/>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B">
  <p:cSld name="CUSTOM_2_1">
    <p:bg>
      <p:bgPr>
        <a:blipFill>
          <a:blip r:embed="rId2">
            <a:alphaModFix/>
          </a:blip>
          <a:stretch>
            <a:fillRect/>
          </a:stretch>
        </a:blipFill>
      </p:bgPr>
    </p:bg>
    <p:spTree>
      <p:nvGrpSpPr>
        <p:cNvPr id="324" name="Shape 324"/>
        <p:cNvGrpSpPr/>
        <p:nvPr/>
      </p:nvGrpSpPr>
      <p:grpSpPr>
        <a:xfrm>
          <a:off x="0" y="0"/>
          <a:ext cx="0" cy="0"/>
          <a:chOff x="0" y="0"/>
          <a:chExt cx="0" cy="0"/>
        </a:xfrm>
      </p:grpSpPr>
      <p:sp>
        <p:nvSpPr>
          <p:cNvPr id="325" name="Google Shape;325;p37"/>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326" name="Google Shape;326;p37"/>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DEFAULT_1">
    <p:bg>
      <p:bgPr>
        <a:solidFill>
          <a:schemeClr val="lt1"/>
        </a:solidFill>
      </p:bgPr>
    </p:bg>
    <p:spTree>
      <p:nvGrpSpPr>
        <p:cNvPr id="327" name="Shape 327"/>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p:cSld name="BLANK_1_2">
    <p:bg>
      <p:bgPr>
        <a:blipFill>
          <a:blip r:embed="rId2">
            <a:alphaModFix/>
          </a:blip>
          <a:stretch>
            <a:fillRect/>
          </a:stretch>
        </a:blipFill>
      </p:bgPr>
    </p:bg>
    <p:spTree>
      <p:nvGrpSpPr>
        <p:cNvPr id="328" name="Shape 328"/>
        <p:cNvGrpSpPr/>
        <p:nvPr/>
      </p:nvGrpSpPr>
      <p:grpSpPr>
        <a:xfrm>
          <a:off x="0" y="0"/>
          <a:ext cx="0" cy="0"/>
          <a:chOff x="0" y="0"/>
          <a:chExt cx="0" cy="0"/>
        </a:xfrm>
      </p:grpSpPr>
      <p:sp>
        <p:nvSpPr>
          <p:cNvPr id="329" name="Google Shape;329;p39"/>
          <p:cNvSpPr txBox="1"/>
          <p:nvPr>
            <p:ph idx="12" type="sldNum"/>
          </p:nvPr>
        </p:nvSpPr>
        <p:spPr>
          <a:xfrm>
            <a:off x="8556784" y="4749851"/>
            <a:ext cx="548700" cy="200100"/>
          </a:xfrm>
          <a:prstGeom prst="rect">
            <a:avLst/>
          </a:prstGeom>
        </p:spPr>
        <p:txBody>
          <a:bodyPr anchorCtr="0" anchor="t" bIns="0" lIns="0" spcFirstLastPara="1" rIns="0" wrap="square" tIns="0">
            <a:spAutoFit/>
          </a:bodyPr>
          <a:lstStyle>
            <a:lvl1pPr lvl="0" rtl="0">
              <a:buNone/>
              <a:defRPr sz="1300">
                <a:solidFill>
                  <a:srgbClr val="222222"/>
                </a:solidFill>
                <a:latin typeface="Open Sans Light"/>
                <a:ea typeface="Open Sans Light"/>
                <a:cs typeface="Open Sans Light"/>
                <a:sym typeface="Open Sans Light"/>
              </a:defRPr>
            </a:lvl1pPr>
            <a:lvl2pPr lvl="1" rtl="0">
              <a:buNone/>
              <a:defRPr sz="1300">
                <a:solidFill>
                  <a:srgbClr val="222222"/>
                </a:solidFill>
                <a:latin typeface="Open Sans Light"/>
                <a:ea typeface="Open Sans Light"/>
                <a:cs typeface="Open Sans Light"/>
                <a:sym typeface="Open Sans Light"/>
              </a:defRPr>
            </a:lvl2pPr>
            <a:lvl3pPr lvl="2" rtl="0">
              <a:buNone/>
              <a:defRPr sz="1300">
                <a:solidFill>
                  <a:srgbClr val="222222"/>
                </a:solidFill>
                <a:latin typeface="Open Sans Light"/>
                <a:ea typeface="Open Sans Light"/>
                <a:cs typeface="Open Sans Light"/>
                <a:sym typeface="Open Sans Light"/>
              </a:defRPr>
            </a:lvl3pPr>
            <a:lvl4pPr lvl="3" rtl="0">
              <a:buNone/>
              <a:defRPr sz="1300">
                <a:solidFill>
                  <a:srgbClr val="222222"/>
                </a:solidFill>
                <a:latin typeface="Open Sans Light"/>
                <a:ea typeface="Open Sans Light"/>
                <a:cs typeface="Open Sans Light"/>
                <a:sym typeface="Open Sans Light"/>
              </a:defRPr>
            </a:lvl4pPr>
            <a:lvl5pPr lvl="4" rtl="0">
              <a:buNone/>
              <a:defRPr sz="1300">
                <a:solidFill>
                  <a:srgbClr val="222222"/>
                </a:solidFill>
                <a:latin typeface="Open Sans Light"/>
                <a:ea typeface="Open Sans Light"/>
                <a:cs typeface="Open Sans Light"/>
                <a:sym typeface="Open Sans Light"/>
              </a:defRPr>
            </a:lvl5pPr>
            <a:lvl6pPr lvl="5" rtl="0">
              <a:buNone/>
              <a:defRPr sz="1300">
                <a:solidFill>
                  <a:srgbClr val="222222"/>
                </a:solidFill>
                <a:latin typeface="Open Sans Light"/>
                <a:ea typeface="Open Sans Light"/>
                <a:cs typeface="Open Sans Light"/>
                <a:sym typeface="Open Sans Light"/>
              </a:defRPr>
            </a:lvl6pPr>
            <a:lvl7pPr lvl="6" rtl="0">
              <a:buNone/>
              <a:defRPr sz="1300">
                <a:solidFill>
                  <a:srgbClr val="222222"/>
                </a:solidFill>
                <a:latin typeface="Open Sans Light"/>
                <a:ea typeface="Open Sans Light"/>
                <a:cs typeface="Open Sans Light"/>
                <a:sym typeface="Open Sans Light"/>
              </a:defRPr>
            </a:lvl7pPr>
            <a:lvl8pPr lvl="7" rtl="0">
              <a:buNone/>
              <a:defRPr sz="1300">
                <a:solidFill>
                  <a:srgbClr val="222222"/>
                </a:solidFill>
                <a:latin typeface="Open Sans Light"/>
                <a:ea typeface="Open Sans Light"/>
                <a:cs typeface="Open Sans Light"/>
                <a:sym typeface="Open Sans Light"/>
              </a:defRPr>
            </a:lvl8pPr>
            <a:lvl9pPr lvl="8" rtl="0">
              <a:buNone/>
              <a:defRPr sz="1300">
                <a:solidFill>
                  <a:srgbClr val="222222"/>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1">
  <p:cSld name="1_Body 1">
    <p:bg>
      <p:bgPr>
        <a:blipFill>
          <a:blip r:embed="rId2">
            <a:alphaModFix/>
          </a:blip>
          <a:stretch>
            <a:fillRect/>
          </a:stretch>
        </a:blipFill>
      </p:bgPr>
    </p:bg>
    <p:spTree>
      <p:nvGrpSpPr>
        <p:cNvPr id="330" name="Shape 330"/>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with image)">
  <p:cSld name="SECTION_HEADER_2">
    <p:bg>
      <p:bgPr>
        <a:blipFill>
          <a:blip r:embed="rId2">
            <a:alphaModFix/>
          </a:blip>
          <a:stretch>
            <a:fillRect/>
          </a:stretch>
        </a:blipFill>
      </p:bgPr>
    </p:bg>
    <p:spTree>
      <p:nvGrpSpPr>
        <p:cNvPr id="23" name="Shape 23"/>
        <p:cNvGrpSpPr/>
        <p:nvPr/>
      </p:nvGrpSpPr>
      <p:grpSpPr>
        <a:xfrm>
          <a:off x="0" y="0"/>
          <a:ext cx="0" cy="0"/>
          <a:chOff x="0" y="0"/>
          <a:chExt cx="0" cy="0"/>
        </a:xfrm>
      </p:grpSpPr>
      <p:sp>
        <p:nvSpPr>
          <p:cNvPr id="24" name="Google Shape;24;p5"/>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25" name="Google Shape;25;p5"/>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26" name="Google Shape;26;p5"/>
          <p:cNvSpPr/>
          <p:nvPr>
            <p:ph idx="2" type="pic"/>
          </p:nvPr>
        </p:nvSpPr>
        <p:spPr>
          <a:xfrm>
            <a:off x="3279325" y="466054"/>
            <a:ext cx="5407800" cy="4197000"/>
          </a:xfrm>
          <a:prstGeom prst="rect">
            <a:avLst/>
          </a:prstGeom>
          <a:noFill/>
          <a:ln>
            <a:noFill/>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p:cSld name="DEFAULT_2">
    <p:bg>
      <p:bgPr>
        <a:solidFill>
          <a:schemeClr val="lt1"/>
        </a:solidFill>
      </p:bgPr>
    </p:bg>
    <p:spTree>
      <p:nvGrpSpPr>
        <p:cNvPr id="331" name="Shape 331"/>
        <p:cNvGrpSpPr/>
        <p:nvPr/>
      </p:nvGrpSpPr>
      <p:grpSpPr>
        <a:xfrm>
          <a:off x="0" y="0"/>
          <a:ext cx="0" cy="0"/>
          <a:chOff x="0" y="0"/>
          <a:chExt cx="0" cy="0"/>
        </a:xfrm>
      </p:grpSpPr>
      <p:pic>
        <p:nvPicPr>
          <p:cNvPr id="332" name="Google Shape;332;p41"/>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333" name="Google Shape;333;p41"/>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334" name="Google Shape;334;p41"/>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335" name="Google Shape;335;p41"/>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latin typeface="Open Sans Light"/>
                <a:ea typeface="Open Sans Light"/>
                <a:cs typeface="Open Sans Light"/>
                <a:sym typeface="Open Sans Light"/>
              </a:defRPr>
            </a:lvl1pPr>
            <a:lvl2pPr lvl="1" rtl="0" algn="r">
              <a:buNone/>
              <a:defRPr sz="600">
                <a:latin typeface="Open Sans Light"/>
                <a:ea typeface="Open Sans Light"/>
                <a:cs typeface="Open Sans Light"/>
                <a:sym typeface="Open Sans Light"/>
              </a:defRPr>
            </a:lvl2pPr>
            <a:lvl3pPr lvl="2" rtl="0" algn="r">
              <a:buNone/>
              <a:defRPr sz="600">
                <a:latin typeface="Open Sans Light"/>
                <a:ea typeface="Open Sans Light"/>
                <a:cs typeface="Open Sans Light"/>
                <a:sym typeface="Open Sans Light"/>
              </a:defRPr>
            </a:lvl3pPr>
            <a:lvl4pPr lvl="3" rtl="0" algn="r">
              <a:buNone/>
              <a:defRPr sz="600">
                <a:latin typeface="Open Sans Light"/>
                <a:ea typeface="Open Sans Light"/>
                <a:cs typeface="Open Sans Light"/>
                <a:sym typeface="Open Sans Light"/>
              </a:defRPr>
            </a:lvl4pPr>
            <a:lvl5pPr lvl="4" rtl="0" algn="r">
              <a:buNone/>
              <a:defRPr sz="600">
                <a:latin typeface="Open Sans Light"/>
                <a:ea typeface="Open Sans Light"/>
                <a:cs typeface="Open Sans Light"/>
                <a:sym typeface="Open Sans Light"/>
              </a:defRPr>
            </a:lvl5pPr>
            <a:lvl6pPr lvl="5" rtl="0" algn="r">
              <a:buNone/>
              <a:defRPr sz="600">
                <a:latin typeface="Open Sans Light"/>
                <a:ea typeface="Open Sans Light"/>
                <a:cs typeface="Open Sans Light"/>
                <a:sym typeface="Open Sans Light"/>
              </a:defRPr>
            </a:lvl6pPr>
            <a:lvl7pPr lvl="6" rtl="0" algn="r">
              <a:buNone/>
              <a:defRPr sz="600">
                <a:latin typeface="Open Sans Light"/>
                <a:ea typeface="Open Sans Light"/>
                <a:cs typeface="Open Sans Light"/>
                <a:sym typeface="Open Sans Light"/>
              </a:defRPr>
            </a:lvl7pPr>
            <a:lvl8pPr lvl="7" rtl="0" algn="r">
              <a:buNone/>
              <a:defRPr sz="600">
                <a:latin typeface="Open Sans Light"/>
                <a:ea typeface="Open Sans Light"/>
                <a:cs typeface="Open Sans Light"/>
                <a:sym typeface="Open Sans Light"/>
              </a:defRPr>
            </a:lvl8pPr>
            <a:lvl9pPr lvl="8" rtl="0"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1 1">
  <p:cSld name="BLANK_1_2_1">
    <p:bg>
      <p:bgPr>
        <a:blipFill>
          <a:blip r:embed="rId2">
            <a:alphaModFix/>
          </a:blip>
          <a:stretch>
            <a:fillRect/>
          </a:stretch>
        </a:blipFill>
      </p:bgPr>
    </p:bg>
    <p:spTree>
      <p:nvGrpSpPr>
        <p:cNvPr id="336" name="Shape 336"/>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1">
  <p:cSld name="DEFAULT_3">
    <p:bg>
      <p:bgPr>
        <a:solidFill>
          <a:schemeClr val="lt1"/>
        </a:solidFill>
      </p:bgPr>
    </p:bg>
    <p:spTree>
      <p:nvGrpSpPr>
        <p:cNvPr id="337" name="Shape 337"/>
        <p:cNvGrpSpPr/>
        <p:nvPr/>
      </p:nvGrpSpPr>
      <p:grpSpPr>
        <a:xfrm>
          <a:off x="0" y="0"/>
          <a:ext cx="0" cy="0"/>
          <a:chOff x="0" y="0"/>
          <a:chExt cx="0" cy="0"/>
        </a:xfrm>
      </p:grpSpPr>
      <p:pic>
        <p:nvPicPr>
          <p:cNvPr id="338" name="Google Shape;338;p43"/>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339" name="Google Shape;339;p43"/>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340" name="Google Shape;340;p43"/>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341" name="Google Shape;341;p43"/>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latin typeface="Open Sans Light"/>
                <a:ea typeface="Open Sans Light"/>
                <a:cs typeface="Open Sans Light"/>
                <a:sym typeface="Open Sans Light"/>
              </a:defRPr>
            </a:lvl1pPr>
            <a:lvl2pPr lvl="1" rtl="0" algn="r">
              <a:buNone/>
              <a:defRPr sz="600">
                <a:latin typeface="Open Sans Light"/>
                <a:ea typeface="Open Sans Light"/>
                <a:cs typeface="Open Sans Light"/>
                <a:sym typeface="Open Sans Light"/>
              </a:defRPr>
            </a:lvl2pPr>
            <a:lvl3pPr lvl="2" rtl="0" algn="r">
              <a:buNone/>
              <a:defRPr sz="600">
                <a:latin typeface="Open Sans Light"/>
                <a:ea typeface="Open Sans Light"/>
                <a:cs typeface="Open Sans Light"/>
                <a:sym typeface="Open Sans Light"/>
              </a:defRPr>
            </a:lvl3pPr>
            <a:lvl4pPr lvl="3" rtl="0" algn="r">
              <a:buNone/>
              <a:defRPr sz="600">
                <a:latin typeface="Open Sans Light"/>
                <a:ea typeface="Open Sans Light"/>
                <a:cs typeface="Open Sans Light"/>
                <a:sym typeface="Open Sans Light"/>
              </a:defRPr>
            </a:lvl4pPr>
            <a:lvl5pPr lvl="4" rtl="0" algn="r">
              <a:buNone/>
              <a:defRPr sz="600">
                <a:latin typeface="Open Sans Light"/>
                <a:ea typeface="Open Sans Light"/>
                <a:cs typeface="Open Sans Light"/>
                <a:sym typeface="Open Sans Light"/>
              </a:defRPr>
            </a:lvl5pPr>
            <a:lvl6pPr lvl="5" rtl="0" algn="r">
              <a:buNone/>
              <a:defRPr sz="600">
                <a:latin typeface="Open Sans Light"/>
                <a:ea typeface="Open Sans Light"/>
                <a:cs typeface="Open Sans Light"/>
                <a:sym typeface="Open Sans Light"/>
              </a:defRPr>
            </a:lvl6pPr>
            <a:lvl7pPr lvl="6" rtl="0" algn="r">
              <a:buNone/>
              <a:defRPr sz="600">
                <a:latin typeface="Open Sans Light"/>
                <a:ea typeface="Open Sans Light"/>
                <a:cs typeface="Open Sans Light"/>
                <a:sym typeface="Open Sans Light"/>
              </a:defRPr>
            </a:lvl7pPr>
            <a:lvl8pPr lvl="7" rtl="0" algn="r">
              <a:buNone/>
              <a:defRPr sz="600">
                <a:latin typeface="Open Sans Light"/>
                <a:ea typeface="Open Sans Light"/>
                <a:cs typeface="Open Sans Light"/>
                <a:sym typeface="Open Sans Light"/>
              </a:defRPr>
            </a:lvl8pPr>
            <a:lvl9pPr lvl="8" rtl="0"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p:cSld name="BLANK_1_2_2">
    <p:bg>
      <p:bgPr>
        <a:blipFill>
          <a:blip r:embed="rId2">
            <a:alphaModFix/>
          </a:blip>
          <a:stretch>
            <a:fillRect/>
          </a:stretch>
        </a:blipFill>
      </p:bgPr>
    </p:bg>
    <p:spTree>
      <p:nvGrpSpPr>
        <p:cNvPr id="342" name="Shape 342"/>
        <p:cNvGrpSpPr/>
        <p:nvPr/>
      </p:nvGrpSpPr>
      <p:grpSpPr>
        <a:xfrm>
          <a:off x="0" y="0"/>
          <a:ext cx="0" cy="0"/>
          <a:chOff x="0" y="0"/>
          <a:chExt cx="0" cy="0"/>
        </a:xfrm>
      </p:grpSpPr>
      <p:sp>
        <p:nvSpPr>
          <p:cNvPr id="343" name="Google Shape;343;p44"/>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44" name="Google Shape;344;p44"/>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45" name="Google Shape;345;p44"/>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46" name="Google Shape;346;p44"/>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_1_1_1_1_1_1">
    <p:bg>
      <p:bgPr>
        <a:solidFill>
          <a:srgbClr val="FFFFFF"/>
        </a:solidFill>
      </p:bgPr>
    </p:bg>
    <p:spTree>
      <p:nvGrpSpPr>
        <p:cNvPr id="347" name="Shape 347"/>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2">
  <p:cSld name="BLANK_1_3">
    <p:bg>
      <p:bgPr>
        <a:blipFill>
          <a:blip r:embed="rId2">
            <a:alphaModFix/>
          </a:blip>
          <a:stretch>
            <a:fillRect/>
          </a:stretch>
        </a:blipFill>
      </p:bgPr>
    </p:bg>
    <p:spTree>
      <p:nvGrpSpPr>
        <p:cNvPr id="348" name="Shape 348"/>
        <p:cNvGrpSpPr/>
        <p:nvPr/>
      </p:nvGrpSpPr>
      <p:grpSpPr>
        <a:xfrm>
          <a:off x="0" y="0"/>
          <a:ext cx="0" cy="0"/>
          <a:chOff x="0" y="0"/>
          <a:chExt cx="0" cy="0"/>
        </a:xfrm>
      </p:grpSpPr>
      <p:sp>
        <p:nvSpPr>
          <p:cNvPr id="349" name="Google Shape;349;p46"/>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0" name="Google Shape;350;p46"/>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1" name="Google Shape;351;p46"/>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2" name="Google Shape;352;p46"/>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Header">
  <p:cSld name="BLANK_1_1">
    <p:bg>
      <p:bgPr>
        <a:blipFill>
          <a:blip r:embed="rId2">
            <a:alphaModFix/>
          </a:blip>
          <a:stretch>
            <a:fillRect/>
          </a:stretch>
        </a:blipFill>
      </p:bgPr>
    </p:bg>
    <p:spTree>
      <p:nvGrpSpPr>
        <p:cNvPr id="353" name="Shape 353"/>
        <p:cNvGrpSpPr/>
        <p:nvPr/>
      </p:nvGrpSpPr>
      <p:grpSpPr>
        <a:xfrm>
          <a:off x="0" y="0"/>
          <a:ext cx="0" cy="0"/>
          <a:chOff x="0" y="0"/>
          <a:chExt cx="0" cy="0"/>
        </a:xfrm>
      </p:grpSpPr>
      <p:sp>
        <p:nvSpPr>
          <p:cNvPr id="354" name="Google Shape;354;p47"/>
          <p:cNvSpPr txBox="1"/>
          <p:nvPr>
            <p:ph type="title"/>
          </p:nvPr>
        </p:nvSpPr>
        <p:spPr>
          <a:xfrm>
            <a:off x="623400" y="250650"/>
            <a:ext cx="8520600" cy="3918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5" name="Google Shape;355;p47"/>
          <p:cNvSpPr txBox="1"/>
          <p:nvPr>
            <p:ph idx="2" type="title"/>
          </p:nvPr>
        </p:nvSpPr>
        <p:spPr>
          <a:xfrm>
            <a:off x="623400" y="191155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6" name="Google Shape;356;p47"/>
          <p:cNvSpPr txBox="1"/>
          <p:nvPr>
            <p:ph idx="3" type="title"/>
          </p:nvPr>
        </p:nvSpPr>
        <p:spPr>
          <a:xfrm>
            <a:off x="623400" y="23488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7" name="Google Shape;357;p47"/>
          <p:cNvSpPr txBox="1"/>
          <p:nvPr>
            <p:ph idx="4" type="title"/>
          </p:nvPr>
        </p:nvSpPr>
        <p:spPr>
          <a:xfrm>
            <a:off x="623400" y="14742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OBJECT_1_1_1_1_1_1_1">
    <p:bg>
      <p:bgPr>
        <a:blipFill>
          <a:blip r:embed="rId2">
            <a:alphaModFix/>
          </a:blip>
          <a:stretch>
            <a:fillRect/>
          </a:stretch>
        </a:blipFill>
      </p:bgPr>
    </p:bg>
    <p:spTree>
      <p:nvGrpSpPr>
        <p:cNvPr id="358" name="Shape 358"/>
        <p:cNvGrpSpPr/>
        <p:nvPr/>
      </p:nvGrpSpPr>
      <p:grpSpPr>
        <a:xfrm>
          <a:off x="0" y="0"/>
          <a:ext cx="0" cy="0"/>
          <a:chOff x="0" y="0"/>
          <a:chExt cx="0" cy="0"/>
        </a:xfrm>
      </p:grpSpPr>
      <p:pic>
        <p:nvPicPr>
          <p:cNvPr id="359" name="Google Shape;359;p48"/>
          <p:cNvPicPr preferRelativeResize="0"/>
          <p:nvPr/>
        </p:nvPicPr>
        <p:blipFill rotWithShape="1">
          <a:blip r:embed="rId3">
            <a:alphaModFix/>
          </a:blip>
          <a:srcRect b="1867" l="0" r="0" t="1867"/>
          <a:stretch/>
        </p:blipFill>
        <p:spPr>
          <a:xfrm>
            <a:off x="187800" y="4860750"/>
            <a:ext cx="528850" cy="142029"/>
          </a:xfrm>
          <a:prstGeom prst="rect">
            <a:avLst/>
          </a:prstGeom>
          <a:noFill/>
          <a:ln>
            <a:noFill/>
          </a:ln>
        </p:spPr>
      </p:pic>
      <p:sp>
        <p:nvSpPr>
          <p:cNvPr id="360" name="Google Shape;360;p48"/>
          <p:cNvSpPr txBox="1"/>
          <p:nvPr/>
        </p:nvSpPr>
        <p:spPr>
          <a:xfrm>
            <a:off x="897099" y="4877925"/>
            <a:ext cx="33414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solidFill>
                  <a:srgbClr val="FFFFFF"/>
                </a:solidFill>
                <a:latin typeface="Open Sans Light"/>
                <a:ea typeface="Open Sans Light"/>
                <a:cs typeface="Open Sans Light"/>
                <a:sym typeface="Open Sans Light"/>
              </a:rPr>
              <a:t>© AppDirect, Inc. Confidential Material</a:t>
            </a:r>
            <a:endParaRPr sz="600">
              <a:solidFill>
                <a:srgbClr val="FFFFFF"/>
              </a:solidFill>
              <a:latin typeface="Open Sans Light"/>
              <a:ea typeface="Open Sans Light"/>
              <a:cs typeface="Open Sans Light"/>
              <a:sym typeface="Open Sans Light"/>
            </a:endParaRPr>
          </a:p>
        </p:txBody>
      </p:sp>
      <p:sp>
        <p:nvSpPr>
          <p:cNvPr id="361" name="Google Shape;361;p48"/>
          <p:cNvSpPr/>
          <p:nvPr/>
        </p:nvSpPr>
        <p:spPr>
          <a:xfrm rot="-5400000">
            <a:off x="740273" y="4927115"/>
            <a:ext cx="133200" cy="93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362" name="Google Shape;362;p48"/>
          <p:cNvSpPr txBox="1"/>
          <p:nvPr>
            <p:ph type="title"/>
          </p:nvPr>
        </p:nvSpPr>
        <p:spPr>
          <a:xfrm>
            <a:off x="716650" y="1602675"/>
            <a:ext cx="7352700" cy="1187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2800"/>
              <a:buFont typeface="Open Sans Light"/>
              <a:buNone/>
              <a:defRPr sz="2800">
                <a:solidFill>
                  <a:srgbClr val="FFFFFF"/>
                </a:solidFill>
                <a:latin typeface="Open Sans Light"/>
                <a:ea typeface="Open Sans Light"/>
                <a:cs typeface="Open Sans Light"/>
                <a:sym typeface="Open Sans Light"/>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63" name="Google Shape;363;p48"/>
          <p:cNvSpPr txBox="1"/>
          <p:nvPr>
            <p:ph idx="1" type="subTitle"/>
          </p:nvPr>
        </p:nvSpPr>
        <p:spPr>
          <a:xfrm>
            <a:off x="744100" y="2926875"/>
            <a:ext cx="7325100" cy="1668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1000"/>
              <a:buFont typeface="Open Sans SemiBold"/>
              <a:buNone/>
              <a:defRPr sz="1000">
                <a:solidFill>
                  <a:srgbClr val="FFFFFF"/>
                </a:solidFill>
                <a:latin typeface="Open Sans SemiBold"/>
                <a:ea typeface="Open Sans SemiBold"/>
                <a:cs typeface="Open Sans SemiBold"/>
                <a:sym typeface="Open Sans SemiBold"/>
              </a:defRPr>
            </a:lvl1pPr>
            <a:lvl2pPr lvl="1" rtl="0">
              <a:spcBef>
                <a:spcPts val="100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364" name="Google Shape;364;p48"/>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solidFill>
                  <a:srgbClr val="FFFFFF"/>
                </a:solidFill>
                <a:latin typeface="Open Sans Light"/>
                <a:ea typeface="Open Sans Light"/>
                <a:cs typeface="Open Sans Light"/>
                <a:sym typeface="Open Sans Light"/>
              </a:defRPr>
            </a:lvl1pPr>
            <a:lvl2pPr lvl="1" rtl="0" algn="r">
              <a:buNone/>
              <a:defRPr sz="600">
                <a:solidFill>
                  <a:srgbClr val="FFFFFF"/>
                </a:solidFill>
                <a:latin typeface="Open Sans Light"/>
                <a:ea typeface="Open Sans Light"/>
                <a:cs typeface="Open Sans Light"/>
                <a:sym typeface="Open Sans Light"/>
              </a:defRPr>
            </a:lvl2pPr>
            <a:lvl3pPr lvl="2" rtl="0" algn="r">
              <a:buNone/>
              <a:defRPr sz="600">
                <a:solidFill>
                  <a:srgbClr val="FFFFFF"/>
                </a:solidFill>
                <a:latin typeface="Open Sans Light"/>
                <a:ea typeface="Open Sans Light"/>
                <a:cs typeface="Open Sans Light"/>
                <a:sym typeface="Open Sans Light"/>
              </a:defRPr>
            </a:lvl3pPr>
            <a:lvl4pPr lvl="3" rtl="0" algn="r">
              <a:buNone/>
              <a:defRPr sz="600">
                <a:solidFill>
                  <a:srgbClr val="FFFFFF"/>
                </a:solidFill>
                <a:latin typeface="Open Sans Light"/>
                <a:ea typeface="Open Sans Light"/>
                <a:cs typeface="Open Sans Light"/>
                <a:sym typeface="Open Sans Light"/>
              </a:defRPr>
            </a:lvl4pPr>
            <a:lvl5pPr lvl="4" rtl="0" algn="r">
              <a:buNone/>
              <a:defRPr sz="600">
                <a:solidFill>
                  <a:srgbClr val="FFFFFF"/>
                </a:solidFill>
                <a:latin typeface="Open Sans Light"/>
                <a:ea typeface="Open Sans Light"/>
                <a:cs typeface="Open Sans Light"/>
                <a:sym typeface="Open Sans Light"/>
              </a:defRPr>
            </a:lvl5pPr>
            <a:lvl6pPr lvl="5" rtl="0" algn="r">
              <a:buNone/>
              <a:defRPr sz="600">
                <a:solidFill>
                  <a:srgbClr val="FFFFFF"/>
                </a:solidFill>
                <a:latin typeface="Open Sans Light"/>
                <a:ea typeface="Open Sans Light"/>
                <a:cs typeface="Open Sans Light"/>
                <a:sym typeface="Open Sans Light"/>
              </a:defRPr>
            </a:lvl6pPr>
            <a:lvl7pPr lvl="6" rtl="0" algn="r">
              <a:buNone/>
              <a:defRPr sz="600">
                <a:solidFill>
                  <a:srgbClr val="FFFFFF"/>
                </a:solidFill>
                <a:latin typeface="Open Sans Light"/>
                <a:ea typeface="Open Sans Light"/>
                <a:cs typeface="Open Sans Light"/>
                <a:sym typeface="Open Sans Light"/>
              </a:defRPr>
            </a:lvl7pPr>
            <a:lvl8pPr lvl="7" rtl="0" algn="r">
              <a:buNone/>
              <a:defRPr sz="600">
                <a:solidFill>
                  <a:srgbClr val="FFFFFF"/>
                </a:solidFill>
                <a:latin typeface="Open Sans Light"/>
                <a:ea typeface="Open Sans Light"/>
                <a:cs typeface="Open Sans Light"/>
                <a:sym typeface="Open Sans Light"/>
              </a:defRPr>
            </a:lvl8pPr>
            <a:lvl9pPr lvl="8" rtl="0" algn="r">
              <a:buNone/>
              <a:defRPr sz="600">
                <a:solidFill>
                  <a:srgbClr val="FFFFFF"/>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Divider">
  <p:cSld name="14_Divider">
    <p:spTree>
      <p:nvGrpSpPr>
        <p:cNvPr id="365" name="Shape 365"/>
        <p:cNvGrpSpPr/>
        <p:nvPr/>
      </p:nvGrpSpPr>
      <p:grpSpPr>
        <a:xfrm>
          <a:off x="0" y="0"/>
          <a:ext cx="0" cy="0"/>
          <a:chOff x="0" y="0"/>
          <a:chExt cx="0" cy="0"/>
        </a:xfrm>
      </p:grpSpPr>
      <p:pic>
        <p:nvPicPr>
          <p:cNvPr id="366" name="Google Shape;366;p49"/>
          <p:cNvPicPr preferRelativeResize="0"/>
          <p:nvPr/>
        </p:nvPicPr>
        <p:blipFill rotWithShape="1">
          <a:blip r:embed="rId2">
            <a:alphaModFix/>
          </a:blip>
          <a:srcRect b="0" l="0" r="0" t="0"/>
          <a:stretch/>
        </p:blipFill>
        <p:spPr>
          <a:xfrm>
            <a:off x="0" y="-81733"/>
            <a:ext cx="9144169" cy="5225327"/>
          </a:xfrm>
          <a:prstGeom prst="rect">
            <a:avLst/>
          </a:prstGeom>
          <a:noFill/>
          <a:ln>
            <a:noFill/>
          </a:ln>
        </p:spPr>
      </p:pic>
      <p:sp>
        <p:nvSpPr>
          <p:cNvPr id="367" name="Google Shape;367;p49"/>
          <p:cNvSpPr/>
          <p:nvPr/>
        </p:nvSpPr>
        <p:spPr>
          <a:xfrm>
            <a:off x="0" y="-81733"/>
            <a:ext cx="9144000" cy="5225100"/>
          </a:xfrm>
          <a:prstGeom prst="rect">
            <a:avLst/>
          </a:prstGeom>
          <a:solidFill>
            <a:srgbClr val="2F9DE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68" name="Google Shape;368;p49"/>
          <p:cNvSpPr txBox="1"/>
          <p:nvPr>
            <p:ph idx="12" type="sldNum"/>
          </p:nvPr>
        </p:nvSpPr>
        <p:spPr>
          <a:xfrm>
            <a:off x="8388506" y="4857836"/>
            <a:ext cx="755700" cy="2859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1pPr>
            <a:lvl2pPr indent="0" lvl="1"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2pPr>
            <a:lvl3pPr indent="0" lvl="2"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3pPr>
            <a:lvl4pPr indent="0" lvl="3"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4pPr>
            <a:lvl5pPr indent="0" lvl="4"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5pPr>
            <a:lvl6pPr indent="0" lvl="5"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6pPr>
            <a:lvl7pPr indent="0" lvl="6"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7pPr>
            <a:lvl8pPr indent="0" lvl="7"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8pPr>
            <a:lvl9pPr indent="0" lvl="8"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9pPr>
          </a:lstStyle>
          <a:p>
            <a:pPr indent="0" lvl="0" marL="0" rtl="0" algn="ctr">
              <a:spcBef>
                <a:spcPts val="0"/>
              </a:spcBef>
              <a:spcAft>
                <a:spcPts val="0"/>
              </a:spcAft>
              <a:buNone/>
            </a:pPr>
            <a:fld id="{00000000-1234-1234-1234-123412341234}" type="slidenum">
              <a:rPr lang="en"/>
              <a:t>‹#›</a:t>
            </a:fld>
            <a:endParaRPr/>
          </a:p>
        </p:txBody>
      </p:sp>
      <p:sp>
        <p:nvSpPr>
          <p:cNvPr id="369" name="Google Shape;369;p49"/>
          <p:cNvSpPr txBox="1"/>
          <p:nvPr>
            <p:ph idx="11" type="ftr"/>
          </p:nvPr>
        </p:nvSpPr>
        <p:spPr>
          <a:xfrm>
            <a:off x="1530378" y="4857836"/>
            <a:ext cx="3238500" cy="285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370" name="Google Shape;370;p49"/>
          <p:cNvSpPr txBox="1"/>
          <p:nvPr>
            <p:ph idx="1" type="body"/>
          </p:nvPr>
        </p:nvSpPr>
        <p:spPr>
          <a:xfrm>
            <a:off x="304886" y="0"/>
            <a:ext cx="5778300" cy="4857600"/>
          </a:xfrm>
          <a:prstGeom prst="rect">
            <a:avLst/>
          </a:prstGeom>
          <a:noFill/>
          <a:ln>
            <a:noFill/>
          </a:ln>
        </p:spPr>
        <p:txBody>
          <a:bodyPr anchorCtr="0" anchor="ctr" bIns="0" lIns="137175" spcFirstLastPara="1" rIns="137175" wrap="square" tIns="137175">
            <a:noAutofit/>
          </a:bodyPr>
          <a:lstStyle>
            <a:lvl1pPr indent="-228600" lvl="0" marL="457200" rtl="0" algn="l">
              <a:lnSpc>
                <a:spcPct val="85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indent="-228600" lvl="1" marL="914400" rtl="0" algn="l">
              <a:lnSpc>
                <a:spcPct val="100000"/>
              </a:lnSpc>
              <a:spcBef>
                <a:spcPts val="300"/>
              </a:spcBef>
              <a:spcAft>
                <a:spcPts val="0"/>
              </a:spcAft>
              <a:buClr>
                <a:srgbClr val="95959A"/>
              </a:buClr>
              <a:buSzPts val="900"/>
              <a:buFont typeface="Arial"/>
              <a:buNone/>
              <a:defRPr b="1" i="0" sz="900" cap="none">
                <a:solidFill>
                  <a:srgbClr val="95959A"/>
                </a:solidFill>
                <a:latin typeface="Arial"/>
                <a:ea typeface="Arial"/>
                <a:cs typeface="Arial"/>
                <a:sym typeface="Arial"/>
              </a:defRPr>
            </a:lvl2pPr>
            <a:lvl3pPr indent="-317500" lvl="2" marL="1371600" rtl="0" algn="l">
              <a:lnSpc>
                <a:spcPct val="110000"/>
              </a:lnSpc>
              <a:spcBef>
                <a:spcPts val="600"/>
              </a:spcBef>
              <a:spcAft>
                <a:spcPts val="0"/>
              </a:spcAft>
              <a:buClr>
                <a:schemeClr val="dk1"/>
              </a:buClr>
              <a:buSzPts val="1400"/>
              <a:buChar char="■"/>
              <a:defRPr/>
            </a:lvl3pPr>
            <a:lvl4pPr indent="-292100" lvl="3" marL="1828800" rtl="0" algn="l">
              <a:lnSpc>
                <a:spcPct val="110000"/>
              </a:lnSpc>
              <a:spcBef>
                <a:spcPts val="600"/>
              </a:spcBef>
              <a:spcAft>
                <a:spcPts val="0"/>
              </a:spcAft>
              <a:buSzPts val="1000"/>
              <a:buChar char="●"/>
              <a:defRPr/>
            </a:lvl4pPr>
            <a:lvl5pPr indent="-317500" lvl="4" marL="2286000" rtl="0" algn="l">
              <a:lnSpc>
                <a:spcPct val="100000"/>
              </a:lnSpc>
              <a:spcBef>
                <a:spcPts val="600"/>
              </a:spcBef>
              <a:spcAft>
                <a:spcPts val="0"/>
              </a:spcAft>
              <a:buClr>
                <a:srgbClr val="96989A"/>
              </a:buClr>
              <a:buSzPts val="1400"/>
              <a:buChar char="○"/>
              <a:defRPr/>
            </a:lvl5pPr>
            <a:lvl6pPr indent="-292100" lvl="5" marL="2743200" rtl="0" algn="l">
              <a:lnSpc>
                <a:spcPct val="110000"/>
              </a:lnSpc>
              <a:spcBef>
                <a:spcPts val="500"/>
              </a:spcBef>
              <a:spcAft>
                <a:spcPts val="0"/>
              </a:spcAft>
              <a:buSzPts val="10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pic>
        <p:nvPicPr>
          <p:cNvPr descr="AppDirect Logo Black 1024px.png" id="371" name="Google Shape;371;p49"/>
          <p:cNvPicPr preferRelativeResize="0"/>
          <p:nvPr/>
        </p:nvPicPr>
        <p:blipFill rotWithShape="1">
          <a:blip r:embed="rId3">
            <a:alphaModFix amt="11000"/>
          </a:blip>
          <a:srcRect b="11622" l="-4471" r="0" t="1185"/>
          <a:stretch/>
        </p:blipFill>
        <p:spPr>
          <a:xfrm>
            <a:off x="2566116" y="2"/>
            <a:ext cx="6176699" cy="5143593"/>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2">
  <p:cSld name="DEFAULT_4">
    <p:bg>
      <p:bgPr>
        <a:solidFill>
          <a:schemeClr val="lt1"/>
        </a:solidFill>
      </p:bgPr>
    </p:bg>
    <p:spTree>
      <p:nvGrpSpPr>
        <p:cNvPr id="372" name="Shape 372"/>
        <p:cNvGrpSpPr/>
        <p:nvPr/>
      </p:nvGrpSpPr>
      <p:grpSpPr>
        <a:xfrm>
          <a:off x="0" y="0"/>
          <a:ext cx="0" cy="0"/>
          <a:chOff x="0" y="0"/>
          <a:chExt cx="0" cy="0"/>
        </a:xfrm>
      </p:grpSpPr>
      <p:pic>
        <p:nvPicPr>
          <p:cNvPr id="373" name="Google Shape;373;p50"/>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374" name="Google Shape;374;p50"/>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375" name="Google Shape;375;p50"/>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376" name="Google Shape;376;p50"/>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latin typeface="Open Sans Light"/>
                <a:ea typeface="Open Sans Light"/>
                <a:cs typeface="Open Sans Light"/>
                <a:sym typeface="Open Sans Light"/>
              </a:defRPr>
            </a:lvl1pPr>
            <a:lvl2pPr lvl="1" rtl="0" algn="r">
              <a:buNone/>
              <a:defRPr sz="600">
                <a:latin typeface="Open Sans Light"/>
                <a:ea typeface="Open Sans Light"/>
                <a:cs typeface="Open Sans Light"/>
                <a:sym typeface="Open Sans Light"/>
              </a:defRPr>
            </a:lvl2pPr>
            <a:lvl3pPr lvl="2" rtl="0" algn="r">
              <a:buNone/>
              <a:defRPr sz="600">
                <a:latin typeface="Open Sans Light"/>
                <a:ea typeface="Open Sans Light"/>
                <a:cs typeface="Open Sans Light"/>
                <a:sym typeface="Open Sans Light"/>
              </a:defRPr>
            </a:lvl3pPr>
            <a:lvl4pPr lvl="3" rtl="0" algn="r">
              <a:buNone/>
              <a:defRPr sz="600">
                <a:latin typeface="Open Sans Light"/>
                <a:ea typeface="Open Sans Light"/>
                <a:cs typeface="Open Sans Light"/>
                <a:sym typeface="Open Sans Light"/>
              </a:defRPr>
            </a:lvl4pPr>
            <a:lvl5pPr lvl="4" rtl="0" algn="r">
              <a:buNone/>
              <a:defRPr sz="600">
                <a:latin typeface="Open Sans Light"/>
                <a:ea typeface="Open Sans Light"/>
                <a:cs typeface="Open Sans Light"/>
                <a:sym typeface="Open Sans Light"/>
              </a:defRPr>
            </a:lvl5pPr>
            <a:lvl6pPr lvl="5" rtl="0" algn="r">
              <a:buNone/>
              <a:defRPr sz="600">
                <a:latin typeface="Open Sans Light"/>
                <a:ea typeface="Open Sans Light"/>
                <a:cs typeface="Open Sans Light"/>
                <a:sym typeface="Open Sans Light"/>
              </a:defRPr>
            </a:lvl6pPr>
            <a:lvl7pPr lvl="6" rtl="0" algn="r">
              <a:buNone/>
              <a:defRPr sz="600">
                <a:latin typeface="Open Sans Light"/>
                <a:ea typeface="Open Sans Light"/>
                <a:cs typeface="Open Sans Light"/>
                <a:sym typeface="Open Sans Light"/>
              </a:defRPr>
            </a:lvl7pPr>
            <a:lvl8pPr lvl="7" rtl="0" algn="r">
              <a:buNone/>
              <a:defRPr sz="600">
                <a:latin typeface="Open Sans Light"/>
                <a:ea typeface="Open Sans Light"/>
                <a:cs typeface="Open Sans Light"/>
                <a:sym typeface="Open Sans Light"/>
              </a:defRPr>
            </a:lvl8pPr>
            <a:lvl9pPr lvl="8" rtl="0"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p:cSld name="SECTION_HEADER_1">
    <p:bg>
      <p:bgPr>
        <a:blipFill>
          <a:blip r:embed="rId2">
            <a:alphaModFix/>
          </a:blip>
          <a:stretch>
            <a:fillRect/>
          </a:stretch>
        </a:blipFill>
      </p:bgPr>
    </p:bg>
    <p:spTree>
      <p:nvGrpSpPr>
        <p:cNvPr id="27" name="Shape 27"/>
        <p:cNvGrpSpPr/>
        <p:nvPr/>
      </p:nvGrpSpPr>
      <p:grpSpPr>
        <a:xfrm>
          <a:off x="0" y="0"/>
          <a:ext cx="0" cy="0"/>
          <a:chOff x="0" y="0"/>
          <a:chExt cx="0" cy="0"/>
        </a:xfrm>
      </p:grpSpPr>
      <p:sp>
        <p:nvSpPr>
          <p:cNvPr id="28" name="Google Shape;28;p6"/>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29" name="Google Shape;29;p6"/>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p:cSld name="BLANK_1_1_1_1_1">
    <p:bg>
      <p:bgPr>
        <a:blipFill>
          <a:blip r:embed="rId2">
            <a:alphaModFix/>
          </a:blip>
          <a:stretch>
            <a:fillRect/>
          </a:stretch>
        </a:blipFill>
      </p:bgPr>
    </p:bg>
    <p:spTree>
      <p:nvGrpSpPr>
        <p:cNvPr id="377" name="Shape 377"/>
        <p:cNvGrpSpPr/>
        <p:nvPr/>
      </p:nvGrpSpPr>
      <p:grpSpPr>
        <a:xfrm>
          <a:off x="0" y="0"/>
          <a:ext cx="0" cy="0"/>
          <a:chOff x="0" y="0"/>
          <a:chExt cx="0" cy="0"/>
        </a:xfrm>
      </p:grpSpPr>
      <p:sp>
        <p:nvSpPr>
          <p:cNvPr id="378" name="Google Shape;378;p51"/>
          <p:cNvSpPr txBox="1"/>
          <p:nvPr>
            <p:ph type="title"/>
          </p:nvPr>
        </p:nvSpPr>
        <p:spPr>
          <a:xfrm>
            <a:off x="757850" y="1249000"/>
            <a:ext cx="1211400" cy="113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79" name="Google Shape;379;p51"/>
          <p:cNvSpPr txBox="1"/>
          <p:nvPr>
            <p:ph idx="2" type="title"/>
          </p:nvPr>
        </p:nvSpPr>
        <p:spPr>
          <a:xfrm>
            <a:off x="757850" y="1770250"/>
            <a:ext cx="4263900" cy="8997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2400"/>
              <a:buNone/>
              <a:defRPr>
                <a:solidFill>
                  <a:srgbClr val="FFFFFF"/>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bar Color">
  <p:cSld name="BLANK_1_1_1_1_2">
    <p:bg>
      <p:bgPr>
        <a:blipFill>
          <a:blip r:embed="rId2">
            <a:alphaModFix/>
          </a:blip>
          <a:stretch>
            <a:fillRect/>
          </a:stretch>
        </a:blipFill>
      </p:bgPr>
    </p:bg>
    <p:spTree>
      <p:nvGrpSpPr>
        <p:cNvPr id="380" name="Shape 380"/>
        <p:cNvGrpSpPr/>
        <p:nvPr/>
      </p:nvGrpSpPr>
      <p:grpSpPr>
        <a:xfrm>
          <a:off x="0" y="0"/>
          <a:ext cx="0" cy="0"/>
          <a:chOff x="0" y="0"/>
          <a:chExt cx="0" cy="0"/>
        </a:xfrm>
      </p:grpSpPr>
      <p:sp>
        <p:nvSpPr>
          <p:cNvPr id="381" name="Google Shape;381;p52"/>
          <p:cNvSpPr txBox="1"/>
          <p:nvPr>
            <p:ph type="title"/>
          </p:nvPr>
        </p:nvSpPr>
        <p:spPr>
          <a:xfrm>
            <a:off x="311700" y="400850"/>
            <a:ext cx="1211400" cy="113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82" name="Google Shape;382;p52"/>
          <p:cNvSpPr txBox="1"/>
          <p:nvPr>
            <p:ph idx="2" type="title"/>
          </p:nvPr>
        </p:nvSpPr>
        <p:spPr>
          <a:xfrm>
            <a:off x="311700" y="922100"/>
            <a:ext cx="1361700" cy="6876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1500"/>
              <a:buNone/>
              <a:defRPr sz="1500">
                <a:solidFill>
                  <a:schemeClr val="lt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83" name="Google Shape;383;p52"/>
          <p:cNvSpPr txBox="1"/>
          <p:nvPr>
            <p:ph idx="3" type="title"/>
          </p:nvPr>
        </p:nvSpPr>
        <p:spPr>
          <a:xfrm>
            <a:off x="2264200" y="922100"/>
            <a:ext cx="4869000" cy="2946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2400"/>
              <a:buNone/>
              <a:defRPr>
                <a:solidFill>
                  <a:schemeClr val="dk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84" name="Google Shape;384;p52"/>
          <p:cNvSpPr txBox="1"/>
          <p:nvPr>
            <p:ph idx="4" type="title"/>
          </p:nvPr>
        </p:nvSpPr>
        <p:spPr>
          <a:xfrm>
            <a:off x="2264200" y="1955750"/>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900"/>
              <a:buFont typeface="Open Sans"/>
              <a:buNone/>
              <a:defRPr sz="900">
                <a:solidFill>
                  <a:schemeClr val="dk2"/>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85" name="Google Shape;385;p52"/>
          <p:cNvSpPr txBox="1"/>
          <p:nvPr>
            <p:ph idx="5" type="title"/>
          </p:nvPr>
        </p:nvSpPr>
        <p:spPr>
          <a:xfrm>
            <a:off x="2264200" y="2393075"/>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700"/>
              <a:buFont typeface="Open Sans"/>
              <a:buNone/>
              <a:defRPr sz="700">
                <a:solidFill>
                  <a:schemeClr val="dk1"/>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86" name="Google Shape;386;p52"/>
          <p:cNvSpPr txBox="1"/>
          <p:nvPr>
            <p:ph idx="6" type="title"/>
          </p:nvPr>
        </p:nvSpPr>
        <p:spPr>
          <a:xfrm>
            <a:off x="2264200" y="1518425"/>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500"/>
              <a:buNone/>
              <a:defRPr sz="1500">
                <a:solidFill>
                  <a:schemeClr val="dk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
    <p:spTree>
      <p:nvGrpSpPr>
        <p:cNvPr id="387" name="Shape 387"/>
        <p:cNvGrpSpPr/>
        <p:nvPr/>
      </p:nvGrpSpPr>
      <p:grpSpPr>
        <a:xfrm>
          <a:off x="0" y="0"/>
          <a:ext cx="0" cy="0"/>
          <a:chOff x="0" y="0"/>
          <a:chExt cx="0" cy="0"/>
        </a:xfrm>
      </p:grpSpPr>
      <p:sp>
        <p:nvSpPr>
          <p:cNvPr id="388" name="Google Shape;388;p53"/>
          <p:cNvSpPr txBox="1"/>
          <p:nvPr>
            <p:ph idx="12" type="sldNum"/>
          </p:nvPr>
        </p:nvSpPr>
        <p:spPr>
          <a:xfrm>
            <a:off x="8388350" y="4857750"/>
            <a:ext cx="755700" cy="107700"/>
          </a:xfrm>
          <a:prstGeom prst="rect">
            <a:avLst/>
          </a:prstGeom>
          <a:noFill/>
          <a:ln>
            <a:noFill/>
          </a:ln>
        </p:spPr>
        <p:txBody>
          <a:bodyPr anchorCtr="0" anchor="ctr" bIns="0" lIns="0" spcFirstLastPara="1" rIns="0" wrap="square" tIns="0">
            <a:sp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pic>
        <p:nvPicPr>
          <p:cNvPr id="389" name="Google Shape;389;p53"/>
          <p:cNvPicPr preferRelativeResize="0"/>
          <p:nvPr/>
        </p:nvPicPr>
        <p:blipFill rotWithShape="1">
          <a:blip r:embed="rId2">
            <a:alphaModFix/>
          </a:blip>
          <a:srcRect b="87682" l="0" r="0" t="0"/>
          <a:stretch/>
        </p:blipFill>
        <p:spPr>
          <a:xfrm>
            <a:off x="-18287" y="-51350"/>
            <a:ext cx="9180575" cy="502920"/>
          </a:xfrm>
          <a:prstGeom prst="rect">
            <a:avLst/>
          </a:prstGeom>
          <a:noFill/>
          <a:ln>
            <a:noFill/>
          </a:ln>
        </p:spPr>
      </p:pic>
      <p:sp>
        <p:nvSpPr>
          <p:cNvPr id="390" name="Google Shape;390;p53"/>
          <p:cNvSpPr txBox="1"/>
          <p:nvPr/>
        </p:nvSpPr>
        <p:spPr>
          <a:xfrm>
            <a:off x="76200" y="51363"/>
            <a:ext cx="87357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t/>
            </a:r>
            <a:endParaRPr/>
          </a:p>
        </p:txBody>
      </p:sp>
      <p:pic>
        <p:nvPicPr>
          <p:cNvPr id="391" name="Google Shape;391;p53"/>
          <p:cNvPicPr preferRelativeResize="0"/>
          <p:nvPr/>
        </p:nvPicPr>
        <p:blipFill rotWithShape="1">
          <a:blip r:embed="rId3">
            <a:alphaModFix/>
          </a:blip>
          <a:srcRect b="1814" l="38834" r="39274" t="92311"/>
          <a:stretch/>
        </p:blipFill>
        <p:spPr>
          <a:xfrm>
            <a:off x="7761625" y="4900362"/>
            <a:ext cx="1076352" cy="162426"/>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3">
  <p:cSld name="BLANK_1_4">
    <p:bg>
      <p:bgPr>
        <a:blipFill>
          <a:blip r:embed="rId2">
            <a:alphaModFix/>
          </a:blip>
          <a:stretch>
            <a:fillRect/>
          </a:stretch>
        </a:blipFill>
      </p:bgPr>
    </p:bg>
    <p:spTree>
      <p:nvGrpSpPr>
        <p:cNvPr id="392" name="Shape 392"/>
        <p:cNvGrpSpPr/>
        <p:nvPr/>
      </p:nvGrpSpPr>
      <p:grpSpPr>
        <a:xfrm>
          <a:off x="0" y="0"/>
          <a:ext cx="0" cy="0"/>
          <a:chOff x="0" y="0"/>
          <a:chExt cx="0" cy="0"/>
        </a:xfrm>
      </p:grpSpPr>
      <p:sp>
        <p:nvSpPr>
          <p:cNvPr id="393" name="Google Shape;393;p54"/>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94" name="Google Shape;394;p54"/>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95" name="Google Shape;395;p54"/>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96" name="Google Shape;396;p54"/>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4">
  <p:cSld name="BLANK_1_5">
    <p:bg>
      <p:bgPr>
        <a:blipFill>
          <a:blip r:embed="rId2">
            <a:alphaModFix/>
          </a:blip>
          <a:stretch>
            <a:fillRect/>
          </a:stretch>
        </a:blipFill>
      </p:bgPr>
    </p:bg>
    <p:spTree>
      <p:nvGrpSpPr>
        <p:cNvPr id="397" name="Shape 397"/>
        <p:cNvGrpSpPr/>
        <p:nvPr/>
      </p:nvGrpSpPr>
      <p:grpSpPr>
        <a:xfrm>
          <a:off x="0" y="0"/>
          <a:ext cx="0" cy="0"/>
          <a:chOff x="0" y="0"/>
          <a:chExt cx="0" cy="0"/>
        </a:xfrm>
      </p:grpSpPr>
      <p:sp>
        <p:nvSpPr>
          <p:cNvPr id="398" name="Google Shape;398;p55"/>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99" name="Google Shape;399;p55"/>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00" name="Google Shape;400;p55"/>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01" name="Google Shape;401;p55"/>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 type="title">
  <p:cSld name="TITLE">
    <p:bg>
      <p:bgPr>
        <a:blipFill>
          <a:blip r:embed="rId2">
            <a:alphaModFix/>
          </a:blip>
          <a:stretch>
            <a:fillRect/>
          </a:stretch>
        </a:blipFill>
      </p:bgPr>
    </p:bg>
    <p:spTree>
      <p:nvGrpSpPr>
        <p:cNvPr id="406" name="Shape 406"/>
        <p:cNvGrpSpPr/>
        <p:nvPr/>
      </p:nvGrpSpPr>
      <p:grpSpPr>
        <a:xfrm>
          <a:off x="0" y="0"/>
          <a:ext cx="0" cy="0"/>
          <a:chOff x="0" y="0"/>
          <a:chExt cx="0" cy="0"/>
        </a:xfrm>
      </p:grpSpPr>
      <p:sp>
        <p:nvSpPr>
          <p:cNvPr id="407" name="Google Shape;407;p57"/>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lt1"/>
              </a:buClr>
              <a:buSzPts val="3000"/>
              <a:buNone/>
              <a:defRPr sz="3000">
                <a:solidFill>
                  <a:schemeClr val="lt1"/>
                </a:solidFill>
              </a:defRPr>
            </a:lvl1pPr>
            <a:lvl2pPr lvl="1" rtl="0">
              <a:lnSpc>
                <a:spcPct val="85000"/>
              </a:lnSpc>
              <a:spcBef>
                <a:spcPts val="0"/>
              </a:spcBef>
              <a:spcAft>
                <a:spcPts val="0"/>
              </a:spcAft>
              <a:buClr>
                <a:schemeClr val="lt1"/>
              </a:buClr>
              <a:buSzPts val="3000"/>
              <a:buNone/>
              <a:defRPr sz="3000">
                <a:solidFill>
                  <a:schemeClr val="lt1"/>
                </a:solidFill>
              </a:defRPr>
            </a:lvl2pPr>
            <a:lvl3pPr lvl="2" rtl="0">
              <a:lnSpc>
                <a:spcPct val="85000"/>
              </a:lnSpc>
              <a:spcBef>
                <a:spcPts val="0"/>
              </a:spcBef>
              <a:spcAft>
                <a:spcPts val="0"/>
              </a:spcAft>
              <a:buClr>
                <a:schemeClr val="lt1"/>
              </a:buClr>
              <a:buSzPts val="3000"/>
              <a:buNone/>
              <a:defRPr sz="3000">
                <a:solidFill>
                  <a:schemeClr val="lt1"/>
                </a:solidFill>
              </a:defRPr>
            </a:lvl3pPr>
            <a:lvl4pPr lvl="3" rtl="0">
              <a:lnSpc>
                <a:spcPct val="85000"/>
              </a:lnSpc>
              <a:spcBef>
                <a:spcPts val="0"/>
              </a:spcBef>
              <a:spcAft>
                <a:spcPts val="0"/>
              </a:spcAft>
              <a:buClr>
                <a:schemeClr val="lt1"/>
              </a:buClr>
              <a:buSzPts val="3000"/>
              <a:buNone/>
              <a:defRPr sz="3000">
                <a:solidFill>
                  <a:schemeClr val="lt1"/>
                </a:solidFill>
              </a:defRPr>
            </a:lvl4pPr>
            <a:lvl5pPr lvl="4" rtl="0">
              <a:lnSpc>
                <a:spcPct val="85000"/>
              </a:lnSpc>
              <a:spcBef>
                <a:spcPts val="0"/>
              </a:spcBef>
              <a:spcAft>
                <a:spcPts val="0"/>
              </a:spcAft>
              <a:buClr>
                <a:schemeClr val="lt1"/>
              </a:buClr>
              <a:buSzPts val="3000"/>
              <a:buNone/>
              <a:defRPr sz="3000">
                <a:solidFill>
                  <a:schemeClr val="lt1"/>
                </a:solidFill>
              </a:defRPr>
            </a:lvl5pPr>
            <a:lvl6pPr lvl="5" rtl="0">
              <a:lnSpc>
                <a:spcPct val="85000"/>
              </a:lnSpc>
              <a:spcBef>
                <a:spcPts val="0"/>
              </a:spcBef>
              <a:spcAft>
                <a:spcPts val="0"/>
              </a:spcAft>
              <a:buClr>
                <a:schemeClr val="lt1"/>
              </a:buClr>
              <a:buSzPts val="3000"/>
              <a:buNone/>
              <a:defRPr sz="3000">
                <a:solidFill>
                  <a:schemeClr val="lt1"/>
                </a:solidFill>
              </a:defRPr>
            </a:lvl6pPr>
            <a:lvl7pPr lvl="6" rtl="0">
              <a:lnSpc>
                <a:spcPct val="85000"/>
              </a:lnSpc>
              <a:spcBef>
                <a:spcPts val="0"/>
              </a:spcBef>
              <a:spcAft>
                <a:spcPts val="0"/>
              </a:spcAft>
              <a:buClr>
                <a:schemeClr val="lt1"/>
              </a:buClr>
              <a:buSzPts val="3000"/>
              <a:buNone/>
              <a:defRPr sz="3000">
                <a:solidFill>
                  <a:schemeClr val="lt1"/>
                </a:solidFill>
              </a:defRPr>
            </a:lvl7pPr>
            <a:lvl8pPr lvl="7" rtl="0">
              <a:lnSpc>
                <a:spcPct val="85000"/>
              </a:lnSpc>
              <a:spcBef>
                <a:spcPts val="0"/>
              </a:spcBef>
              <a:spcAft>
                <a:spcPts val="0"/>
              </a:spcAft>
              <a:buClr>
                <a:schemeClr val="lt1"/>
              </a:buClr>
              <a:buSzPts val="3000"/>
              <a:buNone/>
              <a:defRPr sz="3000">
                <a:solidFill>
                  <a:schemeClr val="lt1"/>
                </a:solidFill>
              </a:defRPr>
            </a:lvl8pPr>
            <a:lvl9pPr lvl="8" rtl="0">
              <a:lnSpc>
                <a:spcPct val="85000"/>
              </a:lnSpc>
              <a:spcBef>
                <a:spcPts val="0"/>
              </a:spcBef>
              <a:spcAft>
                <a:spcPts val="0"/>
              </a:spcAft>
              <a:buClr>
                <a:schemeClr val="lt1"/>
              </a:buClr>
              <a:buSzPts val="3000"/>
              <a:buNone/>
              <a:defRPr sz="3000">
                <a:solidFill>
                  <a:schemeClr val="lt1"/>
                </a:solidFill>
              </a:defRPr>
            </a:lvl9pPr>
          </a:lstStyle>
          <a:p/>
        </p:txBody>
      </p:sp>
      <p:sp>
        <p:nvSpPr>
          <p:cNvPr id="408" name="Google Shape;408;p57"/>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409" name="Google Shape;409;p5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410" name="Google Shape;410;p57"/>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rt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rtl="0">
              <a:lnSpc>
                <a:spcPct val="90000"/>
              </a:lnSpc>
              <a:spcBef>
                <a:spcPts val="0"/>
              </a:spcBef>
              <a:spcAft>
                <a:spcPts val="0"/>
              </a:spcAft>
              <a:buSzPts val="1200"/>
              <a:buNone/>
              <a:defRPr/>
            </a:lvl2pPr>
            <a:lvl3pPr lvl="2" rtl="0">
              <a:lnSpc>
                <a:spcPct val="90000"/>
              </a:lnSpc>
              <a:spcBef>
                <a:spcPts val="0"/>
              </a:spcBef>
              <a:spcAft>
                <a:spcPts val="0"/>
              </a:spcAft>
              <a:buSzPts val="1000"/>
              <a:buNone/>
              <a:defRPr/>
            </a:lvl3pPr>
            <a:lvl4pPr lvl="3" rtl="0">
              <a:lnSpc>
                <a:spcPct val="90000"/>
              </a:lnSpc>
              <a:spcBef>
                <a:spcPts val="0"/>
              </a:spcBef>
              <a:spcAft>
                <a:spcPts val="0"/>
              </a:spcAft>
              <a:buSzPts val="1000"/>
              <a:buNone/>
              <a:defRPr/>
            </a:lvl4pPr>
            <a:lvl5pPr lvl="4" rtl="0">
              <a:lnSpc>
                <a:spcPct val="90000"/>
              </a:lnSpc>
              <a:spcBef>
                <a:spcPts val="0"/>
              </a:spcBef>
              <a:spcAft>
                <a:spcPts val="0"/>
              </a:spcAft>
              <a:buSzPts val="1000"/>
              <a:buNone/>
              <a:defRPr/>
            </a:lvl5pPr>
            <a:lvl6pPr lvl="5" rtl="0">
              <a:lnSpc>
                <a:spcPct val="90000"/>
              </a:lnSpc>
              <a:spcBef>
                <a:spcPts val="0"/>
              </a:spcBef>
              <a:spcAft>
                <a:spcPts val="0"/>
              </a:spcAft>
              <a:buSzPts val="1000"/>
              <a:buNone/>
              <a:defRPr/>
            </a:lvl6pPr>
            <a:lvl7pPr lvl="6" rtl="0">
              <a:lnSpc>
                <a:spcPct val="90000"/>
              </a:lnSpc>
              <a:spcBef>
                <a:spcPts val="0"/>
              </a:spcBef>
              <a:spcAft>
                <a:spcPts val="0"/>
              </a:spcAft>
              <a:buSzPts val="1000"/>
              <a:buNone/>
              <a:defRPr/>
            </a:lvl7pPr>
            <a:lvl8pPr lvl="7" rtl="0">
              <a:lnSpc>
                <a:spcPct val="90000"/>
              </a:lnSpc>
              <a:spcBef>
                <a:spcPts val="0"/>
              </a:spcBef>
              <a:spcAft>
                <a:spcPts val="0"/>
              </a:spcAft>
              <a:buSzPts val="1000"/>
              <a:buNone/>
              <a:defRPr/>
            </a:lvl8pPr>
            <a:lvl9pPr lvl="8" rtl="0">
              <a:lnSpc>
                <a:spcPct val="90000"/>
              </a:lnSpc>
              <a:spcBef>
                <a:spcPts val="0"/>
              </a:spcBef>
              <a:spcAft>
                <a:spcPts val="0"/>
              </a:spcAft>
              <a:buSzPts val="1000"/>
              <a:buNone/>
              <a:defRPr/>
            </a:lvl9pPr>
          </a:lstStyle>
          <a:p/>
        </p:txBody>
      </p:sp>
      <p:pic>
        <p:nvPicPr>
          <p:cNvPr id="411" name="Google Shape;411;p57"/>
          <p:cNvPicPr preferRelativeResize="0"/>
          <p:nvPr/>
        </p:nvPicPr>
        <p:blipFill>
          <a:blip r:embed="rId3">
            <a:alphaModFix/>
          </a:blip>
          <a:stretch>
            <a:fillRect/>
          </a:stretch>
        </p:blipFill>
        <p:spPr>
          <a:xfrm>
            <a:off x="457200" y="480271"/>
            <a:ext cx="2590123" cy="632688"/>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
  <p:cSld name="TITLE_1">
    <p:bg>
      <p:bgPr>
        <a:blipFill>
          <a:blip r:embed="rId2">
            <a:alphaModFix/>
          </a:blip>
          <a:stretch>
            <a:fillRect/>
          </a:stretch>
        </a:blipFill>
      </p:bgPr>
    </p:bg>
    <p:spTree>
      <p:nvGrpSpPr>
        <p:cNvPr id="412" name="Shape 412"/>
        <p:cNvGrpSpPr/>
        <p:nvPr/>
      </p:nvGrpSpPr>
      <p:grpSpPr>
        <a:xfrm>
          <a:off x="0" y="0"/>
          <a:ext cx="0" cy="0"/>
          <a:chOff x="0" y="0"/>
          <a:chExt cx="0" cy="0"/>
        </a:xfrm>
      </p:grpSpPr>
      <p:sp>
        <p:nvSpPr>
          <p:cNvPr id="413" name="Google Shape;413;p58"/>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lt1"/>
              </a:buClr>
              <a:buSzPts val="3000"/>
              <a:buNone/>
              <a:defRPr sz="3000">
                <a:solidFill>
                  <a:schemeClr val="lt1"/>
                </a:solidFill>
              </a:defRPr>
            </a:lvl1pPr>
            <a:lvl2pPr lvl="1" rtl="0">
              <a:lnSpc>
                <a:spcPct val="85000"/>
              </a:lnSpc>
              <a:spcBef>
                <a:spcPts val="0"/>
              </a:spcBef>
              <a:spcAft>
                <a:spcPts val="0"/>
              </a:spcAft>
              <a:buClr>
                <a:schemeClr val="lt1"/>
              </a:buClr>
              <a:buSzPts val="3000"/>
              <a:buNone/>
              <a:defRPr sz="3000">
                <a:solidFill>
                  <a:schemeClr val="lt1"/>
                </a:solidFill>
              </a:defRPr>
            </a:lvl2pPr>
            <a:lvl3pPr lvl="2" rtl="0">
              <a:lnSpc>
                <a:spcPct val="85000"/>
              </a:lnSpc>
              <a:spcBef>
                <a:spcPts val="0"/>
              </a:spcBef>
              <a:spcAft>
                <a:spcPts val="0"/>
              </a:spcAft>
              <a:buClr>
                <a:schemeClr val="lt1"/>
              </a:buClr>
              <a:buSzPts val="3000"/>
              <a:buNone/>
              <a:defRPr sz="3000">
                <a:solidFill>
                  <a:schemeClr val="lt1"/>
                </a:solidFill>
              </a:defRPr>
            </a:lvl3pPr>
            <a:lvl4pPr lvl="3" rtl="0">
              <a:lnSpc>
                <a:spcPct val="85000"/>
              </a:lnSpc>
              <a:spcBef>
                <a:spcPts val="0"/>
              </a:spcBef>
              <a:spcAft>
                <a:spcPts val="0"/>
              </a:spcAft>
              <a:buClr>
                <a:schemeClr val="lt1"/>
              </a:buClr>
              <a:buSzPts val="3000"/>
              <a:buNone/>
              <a:defRPr sz="3000">
                <a:solidFill>
                  <a:schemeClr val="lt1"/>
                </a:solidFill>
              </a:defRPr>
            </a:lvl4pPr>
            <a:lvl5pPr lvl="4" rtl="0">
              <a:lnSpc>
                <a:spcPct val="85000"/>
              </a:lnSpc>
              <a:spcBef>
                <a:spcPts val="0"/>
              </a:spcBef>
              <a:spcAft>
                <a:spcPts val="0"/>
              </a:spcAft>
              <a:buClr>
                <a:schemeClr val="lt1"/>
              </a:buClr>
              <a:buSzPts val="3000"/>
              <a:buNone/>
              <a:defRPr sz="3000">
                <a:solidFill>
                  <a:schemeClr val="lt1"/>
                </a:solidFill>
              </a:defRPr>
            </a:lvl5pPr>
            <a:lvl6pPr lvl="5" rtl="0">
              <a:lnSpc>
                <a:spcPct val="85000"/>
              </a:lnSpc>
              <a:spcBef>
                <a:spcPts val="0"/>
              </a:spcBef>
              <a:spcAft>
                <a:spcPts val="0"/>
              </a:spcAft>
              <a:buClr>
                <a:schemeClr val="lt1"/>
              </a:buClr>
              <a:buSzPts val="3000"/>
              <a:buNone/>
              <a:defRPr sz="3000">
                <a:solidFill>
                  <a:schemeClr val="lt1"/>
                </a:solidFill>
              </a:defRPr>
            </a:lvl6pPr>
            <a:lvl7pPr lvl="6" rtl="0">
              <a:lnSpc>
                <a:spcPct val="85000"/>
              </a:lnSpc>
              <a:spcBef>
                <a:spcPts val="0"/>
              </a:spcBef>
              <a:spcAft>
                <a:spcPts val="0"/>
              </a:spcAft>
              <a:buClr>
                <a:schemeClr val="lt1"/>
              </a:buClr>
              <a:buSzPts val="3000"/>
              <a:buNone/>
              <a:defRPr sz="3000">
                <a:solidFill>
                  <a:schemeClr val="lt1"/>
                </a:solidFill>
              </a:defRPr>
            </a:lvl7pPr>
            <a:lvl8pPr lvl="7" rtl="0">
              <a:lnSpc>
                <a:spcPct val="85000"/>
              </a:lnSpc>
              <a:spcBef>
                <a:spcPts val="0"/>
              </a:spcBef>
              <a:spcAft>
                <a:spcPts val="0"/>
              </a:spcAft>
              <a:buClr>
                <a:schemeClr val="lt1"/>
              </a:buClr>
              <a:buSzPts val="3000"/>
              <a:buNone/>
              <a:defRPr sz="3000">
                <a:solidFill>
                  <a:schemeClr val="lt1"/>
                </a:solidFill>
              </a:defRPr>
            </a:lvl8pPr>
            <a:lvl9pPr lvl="8" rtl="0">
              <a:lnSpc>
                <a:spcPct val="85000"/>
              </a:lnSpc>
              <a:spcBef>
                <a:spcPts val="0"/>
              </a:spcBef>
              <a:spcAft>
                <a:spcPts val="0"/>
              </a:spcAft>
              <a:buClr>
                <a:schemeClr val="lt1"/>
              </a:buClr>
              <a:buSzPts val="3000"/>
              <a:buNone/>
              <a:defRPr sz="3000">
                <a:solidFill>
                  <a:schemeClr val="lt1"/>
                </a:solidFill>
              </a:defRPr>
            </a:lvl9pPr>
          </a:lstStyle>
          <a:p/>
        </p:txBody>
      </p:sp>
      <p:sp>
        <p:nvSpPr>
          <p:cNvPr id="414" name="Google Shape;414;p58"/>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415" name="Google Shape;415;p58"/>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rt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rtl="0">
              <a:lnSpc>
                <a:spcPct val="90000"/>
              </a:lnSpc>
              <a:spcBef>
                <a:spcPts val="0"/>
              </a:spcBef>
              <a:spcAft>
                <a:spcPts val="0"/>
              </a:spcAft>
              <a:buSzPts val="1200"/>
              <a:buNone/>
              <a:defRPr/>
            </a:lvl2pPr>
            <a:lvl3pPr lvl="2" rtl="0">
              <a:lnSpc>
                <a:spcPct val="90000"/>
              </a:lnSpc>
              <a:spcBef>
                <a:spcPts val="0"/>
              </a:spcBef>
              <a:spcAft>
                <a:spcPts val="0"/>
              </a:spcAft>
              <a:buSzPts val="1000"/>
              <a:buNone/>
              <a:defRPr/>
            </a:lvl3pPr>
            <a:lvl4pPr lvl="3" rtl="0">
              <a:lnSpc>
                <a:spcPct val="90000"/>
              </a:lnSpc>
              <a:spcBef>
                <a:spcPts val="0"/>
              </a:spcBef>
              <a:spcAft>
                <a:spcPts val="0"/>
              </a:spcAft>
              <a:buSzPts val="1000"/>
              <a:buNone/>
              <a:defRPr/>
            </a:lvl4pPr>
            <a:lvl5pPr lvl="4" rtl="0">
              <a:lnSpc>
                <a:spcPct val="90000"/>
              </a:lnSpc>
              <a:spcBef>
                <a:spcPts val="0"/>
              </a:spcBef>
              <a:spcAft>
                <a:spcPts val="0"/>
              </a:spcAft>
              <a:buSzPts val="1000"/>
              <a:buNone/>
              <a:defRPr/>
            </a:lvl5pPr>
            <a:lvl6pPr lvl="5" rtl="0">
              <a:lnSpc>
                <a:spcPct val="90000"/>
              </a:lnSpc>
              <a:spcBef>
                <a:spcPts val="0"/>
              </a:spcBef>
              <a:spcAft>
                <a:spcPts val="0"/>
              </a:spcAft>
              <a:buSzPts val="1000"/>
              <a:buNone/>
              <a:defRPr/>
            </a:lvl6pPr>
            <a:lvl7pPr lvl="6" rtl="0">
              <a:lnSpc>
                <a:spcPct val="90000"/>
              </a:lnSpc>
              <a:spcBef>
                <a:spcPts val="0"/>
              </a:spcBef>
              <a:spcAft>
                <a:spcPts val="0"/>
              </a:spcAft>
              <a:buSzPts val="1000"/>
              <a:buNone/>
              <a:defRPr/>
            </a:lvl7pPr>
            <a:lvl8pPr lvl="7" rtl="0">
              <a:lnSpc>
                <a:spcPct val="90000"/>
              </a:lnSpc>
              <a:spcBef>
                <a:spcPts val="0"/>
              </a:spcBef>
              <a:spcAft>
                <a:spcPts val="0"/>
              </a:spcAft>
              <a:buSzPts val="1000"/>
              <a:buNone/>
              <a:defRPr/>
            </a:lvl8pPr>
            <a:lvl9pPr lvl="8" rtl="0">
              <a:lnSpc>
                <a:spcPct val="90000"/>
              </a:lnSpc>
              <a:spcBef>
                <a:spcPts val="0"/>
              </a:spcBef>
              <a:spcAft>
                <a:spcPts val="0"/>
              </a:spcAft>
              <a:buSzPts val="1000"/>
              <a:buNone/>
              <a:defRPr/>
            </a:lvl9pPr>
          </a:lstStyle>
          <a:p/>
        </p:txBody>
      </p:sp>
      <p:pic>
        <p:nvPicPr>
          <p:cNvPr id="416" name="Google Shape;416;p58"/>
          <p:cNvPicPr preferRelativeResize="0"/>
          <p:nvPr/>
        </p:nvPicPr>
        <p:blipFill>
          <a:blip r:embed="rId3">
            <a:alphaModFix/>
          </a:blip>
          <a:stretch>
            <a:fillRect/>
          </a:stretch>
        </p:blipFill>
        <p:spPr>
          <a:xfrm>
            <a:off x="457200" y="480271"/>
            <a:ext cx="2590123" cy="632688"/>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type="secHead">
  <p:cSld name="SECTION_HEADER">
    <p:bg>
      <p:bgPr>
        <a:blipFill>
          <a:blip r:embed="rId2">
            <a:alphaModFix/>
          </a:blip>
          <a:stretch>
            <a:fillRect/>
          </a:stretch>
        </a:blipFill>
      </p:bgPr>
    </p:bg>
    <p:spTree>
      <p:nvGrpSpPr>
        <p:cNvPr id="417" name="Shape 417"/>
        <p:cNvGrpSpPr/>
        <p:nvPr/>
      </p:nvGrpSpPr>
      <p:grpSpPr>
        <a:xfrm>
          <a:off x="0" y="0"/>
          <a:ext cx="0" cy="0"/>
          <a:chOff x="0" y="0"/>
          <a:chExt cx="0" cy="0"/>
        </a:xfrm>
      </p:grpSpPr>
      <p:sp>
        <p:nvSpPr>
          <p:cNvPr id="418" name="Google Shape;418;p59"/>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419" name="Google Shape;419;p59"/>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p:cSld name="SECTION_HEADER_1">
    <p:bg>
      <p:bgPr>
        <a:blipFill>
          <a:blip r:embed="rId2">
            <a:alphaModFix/>
          </a:blip>
          <a:stretch>
            <a:fillRect/>
          </a:stretch>
        </a:blipFill>
      </p:bgPr>
    </p:bg>
    <p:spTree>
      <p:nvGrpSpPr>
        <p:cNvPr id="420" name="Shape 420"/>
        <p:cNvGrpSpPr/>
        <p:nvPr/>
      </p:nvGrpSpPr>
      <p:grpSpPr>
        <a:xfrm>
          <a:off x="0" y="0"/>
          <a:ext cx="0" cy="0"/>
          <a:chOff x="0" y="0"/>
          <a:chExt cx="0" cy="0"/>
        </a:xfrm>
      </p:grpSpPr>
      <p:sp>
        <p:nvSpPr>
          <p:cNvPr id="421" name="Google Shape;421;p60"/>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422" name="Google Shape;422;p60"/>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Light)" type="tx">
  <p:cSld name="TITLE_AND_BODY">
    <p:spTree>
      <p:nvGrpSpPr>
        <p:cNvPr id="423" name="Shape 423"/>
        <p:cNvGrpSpPr/>
        <p:nvPr/>
      </p:nvGrpSpPr>
      <p:grpSpPr>
        <a:xfrm>
          <a:off x="0" y="0"/>
          <a:ext cx="0" cy="0"/>
          <a:chOff x="0" y="0"/>
          <a:chExt cx="0" cy="0"/>
        </a:xfrm>
      </p:grpSpPr>
      <p:sp>
        <p:nvSpPr>
          <p:cNvPr id="424" name="Google Shape;424;p61"/>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25" name="Google Shape;425;p6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sz="700"/>
            </a:lvl1pPr>
            <a:lvl2pPr lvl="1" rtl="0">
              <a:buNone/>
              <a:defRPr sz="700"/>
            </a:lvl2pPr>
            <a:lvl3pPr lvl="2" rtl="0">
              <a:buNone/>
              <a:defRPr sz="700"/>
            </a:lvl3pPr>
            <a:lvl4pPr lvl="3" rtl="0">
              <a:buNone/>
              <a:defRPr sz="700"/>
            </a:lvl4pPr>
            <a:lvl5pPr lvl="4" rtl="0">
              <a:buNone/>
              <a:defRPr sz="700"/>
            </a:lvl5pPr>
            <a:lvl6pPr lvl="5" rtl="0">
              <a:buNone/>
              <a:defRPr sz="700"/>
            </a:lvl6pPr>
            <a:lvl7pPr lvl="6" rtl="0">
              <a:buNone/>
              <a:defRPr sz="700"/>
            </a:lvl7pPr>
            <a:lvl8pPr lvl="7" rtl="0">
              <a:buNone/>
              <a:defRPr sz="700"/>
            </a:lvl8pPr>
            <a:lvl9pPr lvl="8" rtl="0">
              <a:buNone/>
              <a:defRPr sz="700"/>
            </a:lvl9pPr>
          </a:lstStyle>
          <a:p>
            <a:pPr indent="0" lvl="0" marL="0" rtl="0" algn="l">
              <a:spcBef>
                <a:spcPts val="0"/>
              </a:spcBef>
              <a:spcAft>
                <a:spcPts val="0"/>
              </a:spcAft>
              <a:buNone/>
            </a:pPr>
            <a:fld id="{00000000-1234-1234-1234-123412341234}" type="slidenum">
              <a:rPr lang="en"/>
              <a:t>‹#›</a:t>
            </a:fld>
            <a:endParaRPr/>
          </a:p>
        </p:txBody>
      </p:sp>
      <p:grpSp>
        <p:nvGrpSpPr>
          <p:cNvPr id="426" name="Google Shape;426;p61"/>
          <p:cNvGrpSpPr/>
          <p:nvPr/>
        </p:nvGrpSpPr>
        <p:grpSpPr>
          <a:xfrm>
            <a:off x="4822703" y="31"/>
            <a:ext cx="4321568" cy="5143648"/>
            <a:chOff x="3991150" y="848375"/>
            <a:chExt cx="3376225" cy="4018475"/>
          </a:xfrm>
        </p:grpSpPr>
        <p:sp>
          <p:nvSpPr>
            <p:cNvPr id="427" name="Google Shape;427;p61"/>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61"/>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61"/>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0" name="Google Shape;430;p61"/>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pic>
        <p:nvPicPr>
          <p:cNvPr id="431" name="Google Shape;431;p61"/>
          <p:cNvPicPr preferRelativeResize="0"/>
          <p:nvPr/>
        </p:nvPicPr>
        <p:blipFill>
          <a:blip r:embed="rId2">
            <a:alphaModFix/>
          </a:blip>
          <a:stretch>
            <a:fillRect/>
          </a:stretch>
        </p:blipFill>
        <p:spPr>
          <a:xfrm>
            <a:off x="8080600" y="4834312"/>
            <a:ext cx="606038" cy="148036"/>
          </a:xfrm>
          <a:prstGeom prst="rect">
            <a:avLst/>
          </a:prstGeom>
          <a:noFill/>
          <a:ln>
            <a:noFill/>
          </a:ln>
        </p:spPr>
      </p:pic>
      <p:sp>
        <p:nvSpPr>
          <p:cNvPr id="432" name="Google Shape;432;p61"/>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with image)">
  <p:cSld name="SECTION_HEADER_1_1">
    <p:bg>
      <p:bgPr>
        <a:blipFill>
          <a:blip r:embed="rId2">
            <a:alphaModFix/>
          </a:blip>
          <a:stretch>
            <a:fillRect/>
          </a:stretch>
        </a:blipFill>
      </p:bgPr>
    </p:bg>
    <p:spTree>
      <p:nvGrpSpPr>
        <p:cNvPr id="30" name="Shape 30"/>
        <p:cNvGrpSpPr/>
        <p:nvPr/>
      </p:nvGrpSpPr>
      <p:grpSpPr>
        <a:xfrm>
          <a:off x="0" y="0"/>
          <a:ext cx="0" cy="0"/>
          <a:chOff x="0" y="0"/>
          <a:chExt cx="0" cy="0"/>
        </a:xfrm>
      </p:grpSpPr>
      <p:sp>
        <p:nvSpPr>
          <p:cNvPr id="31" name="Google Shape;31;p7"/>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32" name="Google Shape;32;p7"/>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33" name="Google Shape;33;p7"/>
          <p:cNvSpPr/>
          <p:nvPr>
            <p:ph idx="2" type="pic"/>
          </p:nvPr>
        </p:nvSpPr>
        <p:spPr>
          <a:xfrm>
            <a:off x="3303575" y="492225"/>
            <a:ext cx="5383200" cy="4170900"/>
          </a:xfrm>
          <a:prstGeom prst="rect">
            <a:avLst/>
          </a:prstGeom>
          <a:noFill/>
          <a:ln>
            <a:noFill/>
          </a:ln>
        </p:spPr>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Dark)">
  <p:cSld name="TITLE_AND_BODY_2">
    <p:bg>
      <p:bgPr>
        <a:solidFill>
          <a:schemeClr val="dk1"/>
        </a:solidFill>
      </p:bgPr>
    </p:bg>
    <p:spTree>
      <p:nvGrpSpPr>
        <p:cNvPr id="433" name="Shape 433"/>
        <p:cNvGrpSpPr/>
        <p:nvPr/>
      </p:nvGrpSpPr>
      <p:grpSpPr>
        <a:xfrm>
          <a:off x="0" y="0"/>
          <a:ext cx="0" cy="0"/>
          <a:chOff x="0" y="0"/>
          <a:chExt cx="0" cy="0"/>
        </a:xfrm>
      </p:grpSpPr>
      <p:grpSp>
        <p:nvGrpSpPr>
          <p:cNvPr id="434" name="Google Shape;434;p62"/>
          <p:cNvGrpSpPr/>
          <p:nvPr/>
        </p:nvGrpSpPr>
        <p:grpSpPr>
          <a:xfrm>
            <a:off x="4822703" y="31"/>
            <a:ext cx="4321568" cy="5143648"/>
            <a:chOff x="4822703" y="31"/>
            <a:chExt cx="4321568" cy="5143648"/>
          </a:xfrm>
        </p:grpSpPr>
        <p:sp>
          <p:nvSpPr>
            <p:cNvPr id="435" name="Google Shape;435;p62"/>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62"/>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62"/>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8" name="Google Shape;438;p6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439" name="Google Shape;439;p6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440" name="Google Shape;440;p62"/>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pic>
        <p:nvPicPr>
          <p:cNvPr id="441" name="Google Shape;441;p62"/>
          <p:cNvPicPr preferRelativeResize="0"/>
          <p:nvPr/>
        </p:nvPicPr>
        <p:blipFill rotWithShape="1">
          <a:blip r:embed="rId2">
            <a:alphaModFix/>
          </a:blip>
          <a:srcRect b="0" l="129" r="119" t="0"/>
          <a:stretch/>
        </p:blipFill>
        <p:spPr>
          <a:xfrm>
            <a:off x="8080600" y="4834312"/>
            <a:ext cx="606039" cy="148037"/>
          </a:xfrm>
          <a:prstGeom prst="rect">
            <a:avLst/>
          </a:prstGeom>
          <a:noFill/>
          <a:ln>
            <a:noFill/>
          </a:ln>
        </p:spPr>
      </p:pic>
      <p:sp>
        <p:nvSpPr>
          <p:cNvPr id="442" name="Google Shape;442;p62"/>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Light)">
  <p:cSld name="TITLE_AND_BODY_1">
    <p:spTree>
      <p:nvGrpSpPr>
        <p:cNvPr id="443" name="Shape 443"/>
        <p:cNvGrpSpPr/>
        <p:nvPr/>
      </p:nvGrpSpPr>
      <p:grpSpPr>
        <a:xfrm>
          <a:off x="0" y="0"/>
          <a:ext cx="0" cy="0"/>
          <a:chOff x="0" y="0"/>
          <a:chExt cx="0" cy="0"/>
        </a:xfrm>
      </p:grpSpPr>
      <p:sp>
        <p:nvSpPr>
          <p:cNvPr id="444" name="Google Shape;444;p6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45" name="Google Shape;445;p6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grpSp>
        <p:nvGrpSpPr>
          <p:cNvPr id="446" name="Google Shape;446;p63"/>
          <p:cNvGrpSpPr/>
          <p:nvPr/>
        </p:nvGrpSpPr>
        <p:grpSpPr>
          <a:xfrm>
            <a:off x="4822703" y="31"/>
            <a:ext cx="4321568" cy="5143648"/>
            <a:chOff x="3991150" y="848375"/>
            <a:chExt cx="3376225" cy="4018475"/>
          </a:xfrm>
        </p:grpSpPr>
        <p:sp>
          <p:nvSpPr>
            <p:cNvPr id="447" name="Google Shape;447;p63"/>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63"/>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63"/>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50" name="Google Shape;450;p63"/>
          <p:cNvPicPr preferRelativeResize="0"/>
          <p:nvPr/>
        </p:nvPicPr>
        <p:blipFill>
          <a:blip r:embed="rId2">
            <a:alphaModFix/>
          </a:blip>
          <a:stretch>
            <a:fillRect/>
          </a:stretch>
        </p:blipFill>
        <p:spPr>
          <a:xfrm>
            <a:off x="8080600" y="4834312"/>
            <a:ext cx="606038" cy="148036"/>
          </a:xfrm>
          <a:prstGeom prst="rect">
            <a:avLst/>
          </a:prstGeom>
          <a:noFill/>
          <a:ln>
            <a:noFill/>
          </a:ln>
        </p:spPr>
      </p:pic>
      <p:sp>
        <p:nvSpPr>
          <p:cNvPr id="451" name="Google Shape;451;p63"/>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452" name="Google Shape;452;p63"/>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rtl="0">
              <a:spcBef>
                <a:spcPts val="0"/>
              </a:spcBef>
              <a:spcAft>
                <a:spcPts val="0"/>
              </a:spcAft>
              <a:buClr>
                <a:schemeClr val="dk1"/>
              </a:buClr>
              <a:buSzPts val="1200"/>
              <a:buNone/>
              <a:defRPr>
                <a:solidFill>
                  <a:schemeClr val="dk1"/>
                </a:solidFill>
              </a:defRPr>
            </a:lvl2pPr>
            <a:lvl3pPr lvl="2" rtl="0">
              <a:spcBef>
                <a:spcPts val="800"/>
              </a:spcBef>
              <a:spcAft>
                <a:spcPts val="0"/>
              </a:spcAft>
              <a:buClr>
                <a:schemeClr val="dk1"/>
              </a:buClr>
              <a:buSzPts val="1000"/>
              <a:buNone/>
              <a:defRPr>
                <a:solidFill>
                  <a:schemeClr val="dk1"/>
                </a:solidFill>
              </a:defRPr>
            </a:lvl3pPr>
            <a:lvl4pPr lvl="3" rtl="0">
              <a:spcBef>
                <a:spcPts val="500"/>
              </a:spcBef>
              <a:spcAft>
                <a:spcPts val="0"/>
              </a:spcAft>
              <a:buClr>
                <a:schemeClr val="dk1"/>
              </a:buClr>
              <a:buSzPts val="1000"/>
              <a:buNone/>
              <a:defRPr>
                <a:solidFill>
                  <a:schemeClr val="dk1"/>
                </a:solidFill>
              </a:defRPr>
            </a:lvl4pPr>
            <a:lvl5pPr lvl="4" rtl="0">
              <a:spcBef>
                <a:spcPts val="500"/>
              </a:spcBef>
              <a:spcAft>
                <a:spcPts val="0"/>
              </a:spcAft>
              <a:buClr>
                <a:schemeClr val="dk1"/>
              </a:buClr>
              <a:buSzPts val="1000"/>
              <a:buNone/>
              <a:defRPr>
                <a:solidFill>
                  <a:schemeClr val="dk1"/>
                </a:solidFill>
              </a:defRPr>
            </a:lvl5pPr>
            <a:lvl6pPr lvl="5" rtl="0">
              <a:spcBef>
                <a:spcPts val="500"/>
              </a:spcBef>
              <a:spcAft>
                <a:spcPts val="0"/>
              </a:spcAft>
              <a:buClr>
                <a:schemeClr val="dk1"/>
              </a:buClr>
              <a:buSzPts val="1000"/>
              <a:buNone/>
              <a:defRPr>
                <a:solidFill>
                  <a:schemeClr val="dk1"/>
                </a:solidFill>
              </a:defRPr>
            </a:lvl6pPr>
            <a:lvl7pPr lvl="6" rtl="0">
              <a:spcBef>
                <a:spcPts val="500"/>
              </a:spcBef>
              <a:spcAft>
                <a:spcPts val="0"/>
              </a:spcAft>
              <a:buClr>
                <a:schemeClr val="dk1"/>
              </a:buClr>
              <a:buSzPts val="1000"/>
              <a:buNone/>
              <a:defRPr>
                <a:solidFill>
                  <a:schemeClr val="dk1"/>
                </a:solidFill>
              </a:defRPr>
            </a:lvl7pPr>
            <a:lvl8pPr lvl="7" rtl="0">
              <a:spcBef>
                <a:spcPts val="500"/>
              </a:spcBef>
              <a:spcAft>
                <a:spcPts val="0"/>
              </a:spcAft>
              <a:buClr>
                <a:schemeClr val="dk1"/>
              </a:buClr>
              <a:buSzPts val="1000"/>
              <a:buNone/>
              <a:defRPr>
                <a:solidFill>
                  <a:schemeClr val="dk1"/>
                </a:solidFill>
              </a:defRPr>
            </a:lvl8pPr>
            <a:lvl9pPr lvl="8" rtl="0">
              <a:spcBef>
                <a:spcPts val="500"/>
              </a:spcBef>
              <a:spcAft>
                <a:spcPts val="500"/>
              </a:spcAft>
              <a:buClr>
                <a:schemeClr val="dk1"/>
              </a:buClr>
              <a:buSzPts val="1000"/>
              <a:buNone/>
              <a:defRPr>
                <a:solidFill>
                  <a:schemeClr val="dk1"/>
                </a:solidFill>
              </a:defRPr>
            </a:lvl9pPr>
          </a:lstStyle>
          <a:p/>
        </p:txBody>
      </p:sp>
      <p:sp>
        <p:nvSpPr>
          <p:cNvPr id="453" name="Google Shape;453;p63"/>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Dark)">
  <p:cSld name="TITLE_AND_BODY_1_1">
    <p:bg>
      <p:bgPr>
        <a:solidFill>
          <a:schemeClr val="dk1"/>
        </a:solidFill>
      </p:bgPr>
    </p:bg>
    <p:spTree>
      <p:nvGrpSpPr>
        <p:cNvPr id="454" name="Shape 454"/>
        <p:cNvGrpSpPr/>
        <p:nvPr/>
      </p:nvGrpSpPr>
      <p:grpSpPr>
        <a:xfrm>
          <a:off x="0" y="0"/>
          <a:ext cx="0" cy="0"/>
          <a:chOff x="0" y="0"/>
          <a:chExt cx="0" cy="0"/>
        </a:xfrm>
      </p:grpSpPr>
      <p:grpSp>
        <p:nvGrpSpPr>
          <p:cNvPr id="455" name="Google Shape;455;p64"/>
          <p:cNvGrpSpPr/>
          <p:nvPr/>
        </p:nvGrpSpPr>
        <p:grpSpPr>
          <a:xfrm>
            <a:off x="4822703" y="31"/>
            <a:ext cx="4321568" cy="5143648"/>
            <a:chOff x="4822703" y="31"/>
            <a:chExt cx="4321568" cy="5143648"/>
          </a:xfrm>
        </p:grpSpPr>
        <p:sp>
          <p:nvSpPr>
            <p:cNvPr id="456" name="Google Shape;456;p64"/>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64"/>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64"/>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grpSp>
      <p:pic>
        <p:nvPicPr>
          <p:cNvPr id="459" name="Google Shape;459;p64"/>
          <p:cNvPicPr preferRelativeResize="0"/>
          <p:nvPr/>
        </p:nvPicPr>
        <p:blipFill rotWithShape="1">
          <a:blip r:embed="rId2">
            <a:alphaModFix/>
          </a:blip>
          <a:srcRect b="0" l="129" r="119" t="0"/>
          <a:stretch/>
        </p:blipFill>
        <p:spPr>
          <a:xfrm>
            <a:off x="8080600" y="4834312"/>
            <a:ext cx="606039" cy="148037"/>
          </a:xfrm>
          <a:prstGeom prst="rect">
            <a:avLst/>
          </a:prstGeom>
          <a:noFill/>
          <a:ln>
            <a:noFill/>
          </a:ln>
        </p:spPr>
      </p:pic>
      <p:sp>
        <p:nvSpPr>
          <p:cNvPr id="460" name="Google Shape;460;p64"/>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61" name="Google Shape;461;p6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462" name="Google Shape;462;p64"/>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463" name="Google Shape;463;p64"/>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464" name="Google Shape;464;p64"/>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Light)" type="twoColTx">
  <p:cSld name="TITLE_AND_TWO_COLUMNS">
    <p:spTree>
      <p:nvGrpSpPr>
        <p:cNvPr id="465" name="Shape 465"/>
        <p:cNvGrpSpPr/>
        <p:nvPr/>
      </p:nvGrpSpPr>
      <p:grpSpPr>
        <a:xfrm>
          <a:off x="0" y="0"/>
          <a:ext cx="0" cy="0"/>
          <a:chOff x="0" y="0"/>
          <a:chExt cx="0" cy="0"/>
        </a:xfrm>
      </p:grpSpPr>
      <p:pic>
        <p:nvPicPr>
          <p:cNvPr id="466" name="Google Shape;466;p65"/>
          <p:cNvPicPr preferRelativeResize="0"/>
          <p:nvPr/>
        </p:nvPicPr>
        <p:blipFill>
          <a:blip r:embed="rId2">
            <a:alphaModFix/>
          </a:blip>
          <a:stretch>
            <a:fillRect/>
          </a:stretch>
        </p:blipFill>
        <p:spPr>
          <a:xfrm>
            <a:off x="8080600" y="4834312"/>
            <a:ext cx="606038" cy="148036"/>
          </a:xfrm>
          <a:prstGeom prst="rect">
            <a:avLst/>
          </a:prstGeom>
          <a:noFill/>
          <a:ln>
            <a:noFill/>
          </a:ln>
        </p:spPr>
      </p:pic>
      <p:grpSp>
        <p:nvGrpSpPr>
          <p:cNvPr id="467" name="Google Shape;467;p65"/>
          <p:cNvGrpSpPr/>
          <p:nvPr/>
        </p:nvGrpSpPr>
        <p:grpSpPr>
          <a:xfrm>
            <a:off x="4822703" y="31"/>
            <a:ext cx="4321568" cy="5143648"/>
            <a:chOff x="3991150" y="848375"/>
            <a:chExt cx="3376225" cy="4018475"/>
          </a:xfrm>
        </p:grpSpPr>
        <p:sp>
          <p:nvSpPr>
            <p:cNvPr id="468" name="Google Shape;468;p65"/>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65"/>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65"/>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1" name="Google Shape;471;p65"/>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72" name="Google Shape;472;p6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473" name="Google Shape;473;p65"/>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474" name="Google Shape;474;p65"/>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475" name="Google Shape;475;p65"/>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Dark)">
  <p:cSld name="TITLE_AND_TWO_COLUMNS_3">
    <p:bg>
      <p:bgPr>
        <a:solidFill>
          <a:schemeClr val="dk1"/>
        </a:solidFill>
      </p:bgPr>
    </p:bg>
    <p:spTree>
      <p:nvGrpSpPr>
        <p:cNvPr id="476" name="Shape 476"/>
        <p:cNvGrpSpPr/>
        <p:nvPr/>
      </p:nvGrpSpPr>
      <p:grpSpPr>
        <a:xfrm>
          <a:off x="0" y="0"/>
          <a:ext cx="0" cy="0"/>
          <a:chOff x="0" y="0"/>
          <a:chExt cx="0" cy="0"/>
        </a:xfrm>
      </p:grpSpPr>
      <p:grpSp>
        <p:nvGrpSpPr>
          <p:cNvPr id="477" name="Google Shape;477;p66"/>
          <p:cNvGrpSpPr/>
          <p:nvPr/>
        </p:nvGrpSpPr>
        <p:grpSpPr>
          <a:xfrm>
            <a:off x="4822703" y="31"/>
            <a:ext cx="4321568" cy="5143648"/>
            <a:chOff x="4822703" y="31"/>
            <a:chExt cx="4321568" cy="5143648"/>
          </a:xfrm>
        </p:grpSpPr>
        <p:sp>
          <p:nvSpPr>
            <p:cNvPr id="478" name="Google Shape;478;p66"/>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66"/>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66"/>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grpSp>
      <p:pic>
        <p:nvPicPr>
          <p:cNvPr id="481" name="Google Shape;481;p66"/>
          <p:cNvPicPr preferRelativeResize="0"/>
          <p:nvPr/>
        </p:nvPicPr>
        <p:blipFill rotWithShape="1">
          <a:blip r:embed="rId2">
            <a:alphaModFix/>
          </a:blip>
          <a:srcRect b="0" l="129" r="119" t="0"/>
          <a:stretch/>
        </p:blipFill>
        <p:spPr>
          <a:xfrm>
            <a:off x="8080600" y="4834312"/>
            <a:ext cx="606039" cy="148037"/>
          </a:xfrm>
          <a:prstGeom prst="rect">
            <a:avLst/>
          </a:prstGeom>
          <a:noFill/>
          <a:ln>
            <a:noFill/>
          </a:ln>
        </p:spPr>
      </p:pic>
      <p:sp>
        <p:nvSpPr>
          <p:cNvPr id="482" name="Google Shape;482;p66"/>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83" name="Google Shape;483;p6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484" name="Google Shape;484;p66"/>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485" name="Google Shape;485;p66"/>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486" name="Google Shape;486;p66"/>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Light)">
  <p:cSld name="TITLE_AND_TWO_COLUMNS_1">
    <p:spTree>
      <p:nvGrpSpPr>
        <p:cNvPr id="487" name="Shape 487"/>
        <p:cNvGrpSpPr/>
        <p:nvPr/>
      </p:nvGrpSpPr>
      <p:grpSpPr>
        <a:xfrm>
          <a:off x="0" y="0"/>
          <a:ext cx="0" cy="0"/>
          <a:chOff x="0" y="0"/>
          <a:chExt cx="0" cy="0"/>
        </a:xfrm>
      </p:grpSpPr>
      <p:grpSp>
        <p:nvGrpSpPr>
          <p:cNvPr id="488" name="Google Shape;488;p67"/>
          <p:cNvGrpSpPr/>
          <p:nvPr/>
        </p:nvGrpSpPr>
        <p:grpSpPr>
          <a:xfrm>
            <a:off x="4822703" y="31"/>
            <a:ext cx="4321568" cy="5143648"/>
            <a:chOff x="3991150" y="848375"/>
            <a:chExt cx="3376225" cy="4018475"/>
          </a:xfrm>
        </p:grpSpPr>
        <p:sp>
          <p:nvSpPr>
            <p:cNvPr id="489" name="Google Shape;489;p67"/>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67"/>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67"/>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2" name="Google Shape;492;p67"/>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93" name="Google Shape;493;p6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494" name="Google Shape;494;p67"/>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495" name="Google Shape;495;p67"/>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496" name="Google Shape;496;p67"/>
          <p:cNvPicPr preferRelativeResize="0"/>
          <p:nvPr/>
        </p:nvPicPr>
        <p:blipFill>
          <a:blip r:embed="rId2">
            <a:alphaModFix/>
          </a:blip>
          <a:stretch>
            <a:fillRect/>
          </a:stretch>
        </p:blipFill>
        <p:spPr>
          <a:xfrm>
            <a:off x="8080600" y="4834312"/>
            <a:ext cx="606038" cy="148036"/>
          </a:xfrm>
          <a:prstGeom prst="rect">
            <a:avLst/>
          </a:prstGeom>
          <a:noFill/>
          <a:ln>
            <a:noFill/>
          </a:ln>
        </p:spPr>
      </p:pic>
      <p:sp>
        <p:nvSpPr>
          <p:cNvPr id="497" name="Google Shape;497;p67"/>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rtl="0">
              <a:spcBef>
                <a:spcPts val="0"/>
              </a:spcBef>
              <a:spcAft>
                <a:spcPts val="0"/>
              </a:spcAft>
              <a:buClr>
                <a:schemeClr val="dk1"/>
              </a:buClr>
              <a:buSzPts val="1200"/>
              <a:buNone/>
              <a:defRPr>
                <a:solidFill>
                  <a:schemeClr val="dk1"/>
                </a:solidFill>
              </a:defRPr>
            </a:lvl2pPr>
            <a:lvl3pPr lvl="2" rtl="0">
              <a:spcBef>
                <a:spcPts val="800"/>
              </a:spcBef>
              <a:spcAft>
                <a:spcPts val="0"/>
              </a:spcAft>
              <a:buClr>
                <a:schemeClr val="dk1"/>
              </a:buClr>
              <a:buSzPts val="1000"/>
              <a:buNone/>
              <a:defRPr>
                <a:solidFill>
                  <a:schemeClr val="dk1"/>
                </a:solidFill>
              </a:defRPr>
            </a:lvl3pPr>
            <a:lvl4pPr lvl="3" rtl="0">
              <a:spcBef>
                <a:spcPts val="500"/>
              </a:spcBef>
              <a:spcAft>
                <a:spcPts val="0"/>
              </a:spcAft>
              <a:buClr>
                <a:schemeClr val="dk1"/>
              </a:buClr>
              <a:buSzPts val="1000"/>
              <a:buNone/>
              <a:defRPr>
                <a:solidFill>
                  <a:schemeClr val="dk1"/>
                </a:solidFill>
              </a:defRPr>
            </a:lvl4pPr>
            <a:lvl5pPr lvl="4" rtl="0">
              <a:spcBef>
                <a:spcPts val="500"/>
              </a:spcBef>
              <a:spcAft>
                <a:spcPts val="0"/>
              </a:spcAft>
              <a:buClr>
                <a:schemeClr val="dk1"/>
              </a:buClr>
              <a:buSzPts val="1000"/>
              <a:buNone/>
              <a:defRPr>
                <a:solidFill>
                  <a:schemeClr val="dk1"/>
                </a:solidFill>
              </a:defRPr>
            </a:lvl5pPr>
            <a:lvl6pPr lvl="5" rtl="0">
              <a:spcBef>
                <a:spcPts val="500"/>
              </a:spcBef>
              <a:spcAft>
                <a:spcPts val="0"/>
              </a:spcAft>
              <a:buClr>
                <a:schemeClr val="dk1"/>
              </a:buClr>
              <a:buSzPts val="1000"/>
              <a:buNone/>
              <a:defRPr>
                <a:solidFill>
                  <a:schemeClr val="dk1"/>
                </a:solidFill>
              </a:defRPr>
            </a:lvl6pPr>
            <a:lvl7pPr lvl="6" rtl="0">
              <a:spcBef>
                <a:spcPts val="500"/>
              </a:spcBef>
              <a:spcAft>
                <a:spcPts val="0"/>
              </a:spcAft>
              <a:buClr>
                <a:schemeClr val="dk1"/>
              </a:buClr>
              <a:buSzPts val="1000"/>
              <a:buNone/>
              <a:defRPr>
                <a:solidFill>
                  <a:schemeClr val="dk1"/>
                </a:solidFill>
              </a:defRPr>
            </a:lvl7pPr>
            <a:lvl8pPr lvl="7" rtl="0">
              <a:spcBef>
                <a:spcPts val="500"/>
              </a:spcBef>
              <a:spcAft>
                <a:spcPts val="0"/>
              </a:spcAft>
              <a:buClr>
                <a:schemeClr val="dk1"/>
              </a:buClr>
              <a:buSzPts val="1000"/>
              <a:buNone/>
              <a:defRPr>
                <a:solidFill>
                  <a:schemeClr val="dk1"/>
                </a:solidFill>
              </a:defRPr>
            </a:lvl8pPr>
            <a:lvl9pPr lvl="8" rtl="0">
              <a:spcBef>
                <a:spcPts val="500"/>
              </a:spcBef>
              <a:spcAft>
                <a:spcPts val="500"/>
              </a:spcAft>
              <a:buClr>
                <a:schemeClr val="dk1"/>
              </a:buClr>
              <a:buSzPts val="1000"/>
              <a:buNone/>
              <a:defRPr>
                <a:solidFill>
                  <a:schemeClr val="dk1"/>
                </a:solidFill>
              </a:defRPr>
            </a:lvl9pPr>
          </a:lstStyle>
          <a:p/>
        </p:txBody>
      </p:sp>
      <p:sp>
        <p:nvSpPr>
          <p:cNvPr id="498" name="Google Shape;498;p67"/>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Dark)">
  <p:cSld name="TITLE_AND_TWO_COLUMNS_1_2">
    <p:bg>
      <p:bgPr>
        <a:solidFill>
          <a:schemeClr val="dk1"/>
        </a:solidFill>
      </p:bgPr>
    </p:bg>
    <p:spTree>
      <p:nvGrpSpPr>
        <p:cNvPr id="499" name="Shape 499"/>
        <p:cNvGrpSpPr/>
        <p:nvPr/>
      </p:nvGrpSpPr>
      <p:grpSpPr>
        <a:xfrm>
          <a:off x="0" y="0"/>
          <a:ext cx="0" cy="0"/>
          <a:chOff x="0" y="0"/>
          <a:chExt cx="0" cy="0"/>
        </a:xfrm>
      </p:grpSpPr>
      <p:grpSp>
        <p:nvGrpSpPr>
          <p:cNvPr id="500" name="Google Shape;500;p68"/>
          <p:cNvGrpSpPr/>
          <p:nvPr/>
        </p:nvGrpSpPr>
        <p:grpSpPr>
          <a:xfrm>
            <a:off x="4822703" y="31"/>
            <a:ext cx="4321568" cy="5143648"/>
            <a:chOff x="4822703" y="31"/>
            <a:chExt cx="4321568" cy="5143648"/>
          </a:xfrm>
        </p:grpSpPr>
        <p:sp>
          <p:nvSpPr>
            <p:cNvPr id="501" name="Google Shape;501;p68"/>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68"/>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68"/>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grpSp>
      <p:pic>
        <p:nvPicPr>
          <p:cNvPr id="504" name="Google Shape;504;p68"/>
          <p:cNvPicPr preferRelativeResize="0"/>
          <p:nvPr/>
        </p:nvPicPr>
        <p:blipFill rotWithShape="1">
          <a:blip r:embed="rId2">
            <a:alphaModFix/>
          </a:blip>
          <a:srcRect b="0" l="129" r="119" t="0"/>
          <a:stretch/>
        </p:blipFill>
        <p:spPr>
          <a:xfrm>
            <a:off x="8080600" y="4834312"/>
            <a:ext cx="606039" cy="148037"/>
          </a:xfrm>
          <a:prstGeom prst="rect">
            <a:avLst/>
          </a:prstGeom>
          <a:noFill/>
          <a:ln>
            <a:noFill/>
          </a:ln>
        </p:spPr>
      </p:pic>
      <p:sp>
        <p:nvSpPr>
          <p:cNvPr id="505" name="Google Shape;505;p6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506" name="Google Shape;506;p6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07" name="Google Shape;507;p68"/>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08" name="Google Shape;508;p68"/>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09" name="Google Shape;509;p68"/>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Clr>
                <a:schemeClr val="dk2"/>
              </a:buClr>
              <a:buSzPts val="1200"/>
              <a:buNone/>
              <a:defRPr>
                <a:solidFill>
                  <a:schemeClr val="dk2"/>
                </a:solidFill>
              </a:defRPr>
            </a:lvl2pPr>
            <a:lvl3pPr lvl="2" rtl="0">
              <a:spcBef>
                <a:spcPts val="800"/>
              </a:spcBef>
              <a:spcAft>
                <a:spcPts val="0"/>
              </a:spcAft>
              <a:buClr>
                <a:schemeClr val="dk2"/>
              </a:buClr>
              <a:buSzPts val="1000"/>
              <a:buNone/>
              <a:defRPr>
                <a:solidFill>
                  <a:schemeClr val="dk2"/>
                </a:solidFill>
              </a:defRPr>
            </a:lvl3pPr>
            <a:lvl4pPr lvl="3" rtl="0">
              <a:spcBef>
                <a:spcPts val="500"/>
              </a:spcBef>
              <a:spcAft>
                <a:spcPts val="0"/>
              </a:spcAft>
              <a:buClr>
                <a:schemeClr val="dk2"/>
              </a:buClr>
              <a:buSzPts val="1000"/>
              <a:buNone/>
              <a:defRPr>
                <a:solidFill>
                  <a:schemeClr val="dk2"/>
                </a:solidFill>
              </a:defRPr>
            </a:lvl4pPr>
            <a:lvl5pPr lvl="4" rtl="0">
              <a:spcBef>
                <a:spcPts val="500"/>
              </a:spcBef>
              <a:spcAft>
                <a:spcPts val="0"/>
              </a:spcAft>
              <a:buClr>
                <a:schemeClr val="dk2"/>
              </a:buClr>
              <a:buSzPts val="1000"/>
              <a:buNone/>
              <a:defRPr>
                <a:solidFill>
                  <a:schemeClr val="dk2"/>
                </a:solidFill>
              </a:defRPr>
            </a:lvl5pPr>
            <a:lvl6pPr lvl="5" rtl="0">
              <a:spcBef>
                <a:spcPts val="500"/>
              </a:spcBef>
              <a:spcAft>
                <a:spcPts val="0"/>
              </a:spcAft>
              <a:buClr>
                <a:schemeClr val="dk2"/>
              </a:buClr>
              <a:buSzPts val="1000"/>
              <a:buNone/>
              <a:defRPr>
                <a:solidFill>
                  <a:schemeClr val="dk2"/>
                </a:solidFill>
              </a:defRPr>
            </a:lvl6pPr>
            <a:lvl7pPr lvl="6" rtl="0">
              <a:spcBef>
                <a:spcPts val="500"/>
              </a:spcBef>
              <a:spcAft>
                <a:spcPts val="0"/>
              </a:spcAft>
              <a:buClr>
                <a:schemeClr val="dk2"/>
              </a:buClr>
              <a:buSzPts val="1000"/>
              <a:buNone/>
              <a:defRPr>
                <a:solidFill>
                  <a:schemeClr val="dk2"/>
                </a:solidFill>
              </a:defRPr>
            </a:lvl7pPr>
            <a:lvl8pPr lvl="7" rtl="0">
              <a:spcBef>
                <a:spcPts val="500"/>
              </a:spcBef>
              <a:spcAft>
                <a:spcPts val="0"/>
              </a:spcAft>
              <a:buClr>
                <a:schemeClr val="dk2"/>
              </a:buClr>
              <a:buSzPts val="1000"/>
              <a:buNone/>
              <a:defRPr>
                <a:solidFill>
                  <a:schemeClr val="dk2"/>
                </a:solidFill>
              </a:defRPr>
            </a:lvl8pPr>
            <a:lvl9pPr lvl="8" rtl="0">
              <a:spcBef>
                <a:spcPts val="500"/>
              </a:spcBef>
              <a:spcAft>
                <a:spcPts val="500"/>
              </a:spcAft>
              <a:buClr>
                <a:schemeClr val="dk2"/>
              </a:buClr>
              <a:buSzPts val="1000"/>
              <a:buNone/>
              <a:defRPr>
                <a:solidFill>
                  <a:schemeClr val="dk2"/>
                </a:solidFill>
              </a:defRPr>
            </a:lvl9pPr>
          </a:lstStyle>
          <a:p/>
        </p:txBody>
      </p:sp>
      <p:sp>
        <p:nvSpPr>
          <p:cNvPr id="510" name="Google Shape;510;p68"/>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Light)">
  <p:cSld name="TITLE_AND_TWO_COLUMNS_2">
    <p:spTree>
      <p:nvGrpSpPr>
        <p:cNvPr id="511" name="Shape 511"/>
        <p:cNvGrpSpPr/>
        <p:nvPr/>
      </p:nvGrpSpPr>
      <p:grpSpPr>
        <a:xfrm>
          <a:off x="0" y="0"/>
          <a:ext cx="0" cy="0"/>
          <a:chOff x="0" y="0"/>
          <a:chExt cx="0" cy="0"/>
        </a:xfrm>
      </p:grpSpPr>
      <p:grpSp>
        <p:nvGrpSpPr>
          <p:cNvPr id="512" name="Google Shape;512;p69"/>
          <p:cNvGrpSpPr/>
          <p:nvPr/>
        </p:nvGrpSpPr>
        <p:grpSpPr>
          <a:xfrm>
            <a:off x="4822703" y="31"/>
            <a:ext cx="4321568" cy="5143648"/>
            <a:chOff x="3991150" y="848375"/>
            <a:chExt cx="3376225" cy="4018475"/>
          </a:xfrm>
        </p:grpSpPr>
        <p:sp>
          <p:nvSpPr>
            <p:cNvPr id="513" name="Google Shape;513;p69"/>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69"/>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69"/>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6" name="Google Shape;516;p6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517" name="Google Shape;517;p6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518" name="Google Shape;518;p69"/>
          <p:cNvSpPr txBox="1"/>
          <p:nvPr>
            <p:ph idx="1"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519" name="Google Shape;519;p69"/>
          <p:cNvSpPr txBox="1"/>
          <p:nvPr>
            <p:ph idx="2"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520" name="Google Shape;520;p69"/>
          <p:cNvPicPr preferRelativeResize="0"/>
          <p:nvPr/>
        </p:nvPicPr>
        <p:blipFill>
          <a:blip r:embed="rId2">
            <a:alphaModFix/>
          </a:blip>
          <a:stretch>
            <a:fillRect/>
          </a:stretch>
        </p:blipFill>
        <p:spPr>
          <a:xfrm>
            <a:off x="8080600" y="4834312"/>
            <a:ext cx="606038" cy="148036"/>
          </a:xfrm>
          <a:prstGeom prst="rect">
            <a:avLst/>
          </a:prstGeom>
          <a:noFill/>
          <a:ln>
            <a:noFill/>
          </a:ln>
        </p:spPr>
      </p:pic>
      <p:sp>
        <p:nvSpPr>
          <p:cNvPr id="521" name="Google Shape;521;p69"/>
          <p:cNvSpPr txBox="1"/>
          <p:nvPr>
            <p:ph idx="3"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522" name="Google Shape;522;p69"/>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Dark)">
  <p:cSld name="TITLE_AND_TWO_COLUMNS_2_2">
    <p:bg>
      <p:bgPr>
        <a:solidFill>
          <a:schemeClr val="dk1"/>
        </a:solidFill>
      </p:bgPr>
    </p:bg>
    <p:spTree>
      <p:nvGrpSpPr>
        <p:cNvPr id="523" name="Shape 523"/>
        <p:cNvGrpSpPr/>
        <p:nvPr/>
      </p:nvGrpSpPr>
      <p:grpSpPr>
        <a:xfrm>
          <a:off x="0" y="0"/>
          <a:ext cx="0" cy="0"/>
          <a:chOff x="0" y="0"/>
          <a:chExt cx="0" cy="0"/>
        </a:xfrm>
      </p:grpSpPr>
      <p:grpSp>
        <p:nvGrpSpPr>
          <p:cNvPr id="524" name="Google Shape;524;p70"/>
          <p:cNvGrpSpPr/>
          <p:nvPr/>
        </p:nvGrpSpPr>
        <p:grpSpPr>
          <a:xfrm>
            <a:off x="4822703" y="31"/>
            <a:ext cx="4321568" cy="5143648"/>
            <a:chOff x="4822703" y="31"/>
            <a:chExt cx="4321568" cy="5143648"/>
          </a:xfrm>
        </p:grpSpPr>
        <p:sp>
          <p:nvSpPr>
            <p:cNvPr id="525" name="Google Shape;525;p70"/>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70"/>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70"/>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grpSp>
      <p:pic>
        <p:nvPicPr>
          <p:cNvPr id="528" name="Google Shape;528;p70"/>
          <p:cNvPicPr preferRelativeResize="0"/>
          <p:nvPr/>
        </p:nvPicPr>
        <p:blipFill rotWithShape="1">
          <a:blip r:embed="rId2">
            <a:alphaModFix/>
          </a:blip>
          <a:srcRect b="0" l="129" r="119" t="0"/>
          <a:stretch/>
        </p:blipFill>
        <p:spPr>
          <a:xfrm>
            <a:off x="8080600" y="4834312"/>
            <a:ext cx="606039" cy="148037"/>
          </a:xfrm>
          <a:prstGeom prst="rect">
            <a:avLst/>
          </a:prstGeom>
          <a:noFill/>
          <a:ln>
            <a:noFill/>
          </a:ln>
        </p:spPr>
      </p:pic>
      <p:sp>
        <p:nvSpPr>
          <p:cNvPr id="529" name="Google Shape;529;p70"/>
          <p:cNvSpPr txBox="1"/>
          <p:nvPr>
            <p:ph idx="1"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30" name="Google Shape;530;p70"/>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531" name="Google Shape;531;p7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32" name="Google Shape;532;p70"/>
          <p:cNvSpPr txBox="1"/>
          <p:nvPr>
            <p:ph idx="2"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33" name="Google Shape;533;p70"/>
          <p:cNvSpPr txBox="1"/>
          <p:nvPr>
            <p:ph idx="3"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34" name="Google Shape;534;p70"/>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Light)">
  <p:cSld name="TITLE_AND_TWO_COLUMNS_1_1">
    <p:spTree>
      <p:nvGrpSpPr>
        <p:cNvPr id="535" name="Shape 535"/>
        <p:cNvGrpSpPr/>
        <p:nvPr/>
      </p:nvGrpSpPr>
      <p:grpSpPr>
        <a:xfrm>
          <a:off x="0" y="0"/>
          <a:ext cx="0" cy="0"/>
          <a:chOff x="0" y="0"/>
          <a:chExt cx="0" cy="0"/>
        </a:xfrm>
      </p:grpSpPr>
      <p:grpSp>
        <p:nvGrpSpPr>
          <p:cNvPr id="536" name="Google Shape;536;p71"/>
          <p:cNvGrpSpPr/>
          <p:nvPr/>
        </p:nvGrpSpPr>
        <p:grpSpPr>
          <a:xfrm>
            <a:off x="4822703" y="31"/>
            <a:ext cx="4321568" cy="5143648"/>
            <a:chOff x="3991150" y="848375"/>
            <a:chExt cx="3376225" cy="4018475"/>
          </a:xfrm>
        </p:grpSpPr>
        <p:sp>
          <p:nvSpPr>
            <p:cNvPr id="537" name="Google Shape;537;p71"/>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71"/>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71"/>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0" name="Google Shape;540;p71"/>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541" name="Google Shape;541;p7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542" name="Google Shape;542;p71"/>
          <p:cNvSpPr txBox="1"/>
          <p:nvPr>
            <p:ph idx="1"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543" name="Google Shape;543;p71"/>
          <p:cNvSpPr txBox="1"/>
          <p:nvPr>
            <p:ph idx="2"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544" name="Google Shape;544;p71"/>
          <p:cNvPicPr preferRelativeResize="0"/>
          <p:nvPr/>
        </p:nvPicPr>
        <p:blipFill>
          <a:blip r:embed="rId2">
            <a:alphaModFix/>
          </a:blip>
          <a:stretch>
            <a:fillRect/>
          </a:stretch>
        </p:blipFill>
        <p:spPr>
          <a:xfrm>
            <a:off x="8080600" y="4834312"/>
            <a:ext cx="606038" cy="148036"/>
          </a:xfrm>
          <a:prstGeom prst="rect">
            <a:avLst/>
          </a:prstGeom>
          <a:noFill/>
          <a:ln>
            <a:noFill/>
          </a:ln>
        </p:spPr>
      </p:pic>
      <p:sp>
        <p:nvSpPr>
          <p:cNvPr id="545" name="Google Shape;545;p71"/>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rtl="0">
              <a:spcBef>
                <a:spcPts val="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546" name="Google Shape;546;p71"/>
          <p:cNvSpPr txBox="1"/>
          <p:nvPr>
            <p:ph idx="4"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547" name="Google Shape;547;p71"/>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Light)" type="tx">
  <p:cSld name="TITLE_AND_BODY">
    <p:spTree>
      <p:nvGrpSpPr>
        <p:cNvPr id="34" name="Shape 34"/>
        <p:cNvGrpSpPr/>
        <p:nvPr/>
      </p:nvGrpSpPr>
      <p:grpSpPr>
        <a:xfrm>
          <a:off x="0" y="0"/>
          <a:ext cx="0" cy="0"/>
          <a:chOff x="0" y="0"/>
          <a:chExt cx="0" cy="0"/>
        </a:xfrm>
      </p:grpSpPr>
      <p:sp>
        <p:nvSpPr>
          <p:cNvPr id="35" name="Google Shape;35;p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36" name="Google Shape;36;p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sz="700"/>
            </a:lvl1pPr>
            <a:lvl2pPr lvl="1">
              <a:buNone/>
              <a:defRPr sz="700"/>
            </a:lvl2pPr>
            <a:lvl3pPr lvl="2">
              <a:buNone/>
              <a:defRPr sz="700"/>
            </a:lvl3pPr>
            <a:lvl4pPr lvl="3">
              <a:buNone/>
              <a:defRPr sz="700"/>
            </a:lvl4pPr>
            <a:lvl5pPr lvl="4">
              <a:buNone/>
              <a:defRPr sz="700"/>
            </a:lvl5pPr>
            <a:lvl6pPr lvl="5">
              <a:buNone/>
              <a:defRPr sz="700"/>
            </a:lvl6pPr>
            <a:lvl7pPr lvl="6">
              <a:buNone/>
              <a:defRPr sz="700"/>
            </a:lvl7pPr>
            <a:lvl8pPr lvl="7">
              <a:buNone/>
              <a:defRPr sz="700"/>
            </a:lvl8pPr>
            <a:lvl9pPr lvl="8">
              <a:buNone/>
              <a:defRPr sz="700"/>
            </a:lvl9pPr>
          </a:lstStyle>
          <a:p>
            <a:pPr indent="0" lvl="0" marL="0" rtl="0" algn="l">
              <a:spcBef>
                <a:spcPts val="0"/>
              </a:spcBef>
              <a:spcAft>
                <a:spcPts val="0"/>
              </a:spcAft>
              <a:buNone/>
            </a:pPr>
            <a:fld id="{00000000-1234-1234-1234-123412341234}" type="slidenum">
              <a:rPr lang="en"/>
              <a:t>‹#›</a:t>
            </a:fld>
            <a:endParaRPr/>
          </a:p>
        </p:txBody>
      </p:sp>
      <p:grpSp>
        <p:nvGrpSpPr>
          <p:cNvPr id="37" name="Google Shape;37;p8"/>
          <p:cNvGrpSpPr/>
          <p:nvPr/>
        </p:nvGrpSpPr>
        <p:grpSpPr>
          <a:xfrm>
            <a:off x="4822703" y="31"/>
            <a:ext cx="4321568" cy="5143648"/>
            <a:chOff x="3991150" y="848375"/>
            <a:chExt cx="3376225" cy="4018475"/>
          </a:xfrm>
        </p:grpSpPr>
        <p:sp>
          <p:nvSpPr>
            <p:cNvPr id="38" name="Google Shape;38;p8"/>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8"/>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8"/>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 name="Google Shape;41;p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pic>
        <p:nvPicPr>
          <p:cNvPr id="42" name="Google Shape;42;p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43" name="Google Shape;43;p8"/>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Dark)">
  <p:cSld name="TITLE_AND_TWO_COLUMNS_1_1_1">
    <p:bg>
      <p:bgPr>
        <a:solidFill>
          <a:schemeClr val="dk1"/>
        </a:solidFill>
      </p:bgPr>
    </p:bg>
    <p:spTree>
      <p:nvGrpSpPr>
        <p:cNvPr id="548" name="Shape 548"/>
        <p:cNvGrpSpPr/>
        <p:nvPr/>
      </p:nvGrpSpPr>
      <p:grpSpPr>
        <a:xfrm>
          <a:off x="0" y="0"/>
          <a:ext cx="0" cy="0"/>
          <a:chOff x="0" y="0"/>
          <a:chExt cx="0" cy="0"/>
        </a:xfrm>
      </p:grpSpPr>
      <p:grpSp>
        <p:nvGrpSpPr>
          <p:cNvPr id="549" name="Google Shape;549;p72"/>
          <p:cNvGrpSpPr/>
          <p:nvPr/>
        </p:nvGrpSpPr>
        <p:grpSpPr>
          <a:xfrm>
            <a:off x="4822703" y="31"/>
            <a:ext cx="4321568" cy="5143648"/>
            <a:chOff x="4822703" y="31"/>
            <a:chExt cx="4321568" cy="5143648"/>
          </a:xfrm>
        </p:grpSpPr>
        <p:sp>
          <p:nvSpPr>
            <p:cNvPr id="550" name="Google Shape;550;p72"/>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72"/>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72"/>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grpSp>
      <p:pic>
        <p:nvPicPr>
          <p:cNvPr id="553" name="Google Shape;553;p72"/>
          <p:cNvPicPr preferRelativeResize="0"/>
          <p:nvPr/>
        </p:nvPicPr>
        <p:blipFill rotWithShape="1">
          <a:blip r:embed="rId2">
            <a:alphaModFix/>
          </a:blip>
          <a:srcRect b="0" l="129" r="119" t="0"/>
          <a:stretch/>
        </p:blipFill>
        <p:spPr>
          <a:xfrm>
            <a:off x="8080600" y="4834312"/>
            <a:ext cx="606039" cy="148037"/>
          </a:xfrm>
          <a:prstGeom prst="rect">
            <a:avLst/>
          </a:prstGeom>
          <a:noFill/>
          <a:ln>
            <a:noFill/>
          </a:ln>
        </p:spPr>
      </p:pic>
      <p:sp>
        <p:nvSpPr>
          <p:cNvPr id="554" name="Google Shape;554;p72"/>
          <p:cNvSpPr txBox="1"/>
          <p:nvPr>
            <p:ph idx="1"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55" name="Google Shape;555;p7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556" name="Google Shape;556;p7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57" name="Google Shape;557;p72"/>
          <p:cNvSpPr txBox="1"/>
          <p:nvPr>
            <p:ph idx="2"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58" name="Google Shape;558;p72"/>
          <p:cNvSpPr txBox="1"/>
          <p:nvPr>
            <p:ph idx="3"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59" name="Google Shape;559;p72"/>
          <p:cNvSpPr txBox="1"/>
          <p:nvPr>
            <p:ph idx="4"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Clr>
                <a:schemeClr val="dk2"/>
              </a:buClr>
              <a:buSzPts val="1200"/>
              <a:buNone/>
              <a:defRPr>
                <a:solidFill>
                  <a:schemeClr val="dk2"/>
                </a:solidFill>
              </a:defRPr>
            </a:lvl2pPr>
            <a:lvl3pPr lvl="2" rtl="0">
              <a:spcBef>
                <a:spcPts val="800"/>
              </a:spcBef>
              <a:spcAft>
                <a:spcPts val="0"/>
              </a:spcAft>
              <a:buClr>
                <a:schemeClr val="dk2"/>
              </a:buClr>
              <a:buSzPts val="1000"/>
              <a:buNone/>
              <a:defRPr>
                <a:solidFill>
                  <a:schemeClr val="dk2"/>
                </a:solidFill>
              </a:defRPr>
            </a:lvl3pPr>
            <a:lvl4pPr lvl="3" rtl="0">
              <a:spcBef>
                <a:spcPts val="500"/>
              </a:spcBef>
              <a:spcAft>
                <a:spcPts val="0"/>
              </a:spcAft>
              <a:buClr>
                <a:schemeClr val="dk2"/>
              </a:buClr>
              <a:buSzPts val="1000"/>
              <a:buNone/>
              <a:defRPr>
                <a:solidFill>
                  <a:schemeClr val="dk2"/>
                </a:solidFill>
              </a:defRPr>
            </a:lvl4pPr>
            <a:lvl5pPr lvl="4" rtl="0">
              <a:spcBef>
                <a:spcPts val="500"/>
              </a:spcBef>
              <a:spcAft>
                <a:spcPts val="0"/>
              </a:spcAft>
              <a:buClr>
                <a:schemeClr val="dk2"/>
              </a:buClr>
              <a:buSzPts val="1000"/>
              <a:buNone/>
              <a:defRPr>
                <a:solidFill>
                  <a:schemeClr val="dk2"/>
                </a:solidFill>
              </a:defRPr>
            </a:lvl5pPr>
            <a:lvl6pPr lvl="5" rtl="0">
              <a:spcBef>
                <a:spcPts val="500"/>
              </a:spcBef>
              <a:spcAft>
                <a:spcPts val="0"/>
              </a:spcAft>
              <a:buClr>
                <a:schemeClr val="dk2"/>
              </a:buClr>
              <a:buSzPts val="1000"/>
              <a:buNone/>
              <a:defRPr>
                <a:solidFill>
                  <a:schemeClr val="dk2"/>
                </a:solidFill>
              </a:defRPr>
            </a:lvl6pPr>
            <a:lvl7pPr lvl="6" rtl="0">
              <a:spcBef>
                <a:spcPts val="500"/>
              </a:spcBef>
              <a:spcAft>
                <a:spcPts val="0"/>
              </a:spcAft>
              <a:buClr>
                <a:schemeClr val="dk2"/>
              </a:buClr>
              <a:buSzPts val="1000"/>
              <a:buNone/>
              <a:defRPr>
                <a:solidFill>
                  <a:schemeClr val="dk2"/>
                </a:solidFill>
              </a:defRPr>
            </a:lvl7pPr>
            <a:lvl8pPr lvl="7" rtl="0">
              <a:spcBef>
                <a:spcPts val="500"/>
              </a:spcBef>
              <a:spcAft>
                <a:spcPts val="0"/>
              </a:spcAft>
              <a:buClr>
                <a:schemeClr val="dk2"/>
              </a:buClr>
              <a:buSzPts val="1000"/>
              <a:buNone/>
              <a:defRPr>
                <a:solidFill>
                  <a:schemeClr val="dk2"/>
                </a:solidFill>
              </a:defRPr>
            </a:lvl8pPr>
            <a:lvl9pPr lvl="8" rtl="0">
              <a:spcBef>
                <a:spcPts val="500"/>
              </a:spcBef>
              <a:spcAft>
                <a:spcPts val="500"/>
              </a:spcAft>
              <a:buClr>
                <a:schemeClr val="dk2"/>
              </a:buClr>
              <a:buSzPts val="1000"/>
              <a:buNone/>
              <a:defRPr>
                <a:solidFill>
                  <a:schemeClr val="dk2"/>
                </a:solidFill>
              </a:defRPr>
            </a:lvl9pPr>
          </a:lstStyle>
          <a:p/>
        </p:txBody>
      </p:sp>
      <p:sp>
        <p:nvSpPr>
          <p:cNvPr id="560" name="Google Shape;560;p72"/>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Light)">
  <p:cSld name="TITLE_AND_TWO_COLUMNS_2_1">
    <p:spTree>
      <p:nvGrpSpPr>
        <p:cNvPr id="561" name="Shape 561"/>
        <p:cNvGrpSpPr/>
        <p:nvPr/>
      </p:nvGrpSpPr>
      <p:grpSpPr>
        <a:xfrm>
          <a:off x="0" y="0"/>
          <a:ext cx="0" cy="0"/>
          <a:chOff x="0" y="0"/>
          <a:chExt cx="0" cy="0"/>
        </a:xfrm>
      </p:grpSpPr>
      <p:sp>
        <p:nvSpPr>
          <p:cNvPr id="562" name="Google Shape;562;p73"/>
          <p:cNvSpPr/>
          <p:nvPr/>
        </p:nvSpPr>
        <p:spPr>
          <a:xfrm>
            <a:off x="3279325" y="7975"/>
            <a:ext cx="58647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73"/>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SzPts val="2400"/>
              <a:buNone/>
              <a:defRPr/>
            </a:lvl1pPr>
            <a:lvl2pPr lvl="1" rtl="0">
              <a:lnSpc>
                <a:spcPct val="90000"/>
              </a:lnSpc>
              <a:spcBef>
                <a:spcPts val="0"/>
              </a:spcBef>
              <a:spcAft>
                <a:spcPts val="0"/>
              </a:spcAft>
              <a:buSzPts val="2400"/>
              <a:buNone/>
              <a:defRPr/>
            </a:lvl2pPr>
            <a:lvl3pPr lvl="2" rtl="0">
              <a:lnSpc>
                <a:spcPct val="90000"/>
              </a:lnSpc>
              <a:spcBef>
                <a:spcPts val="0"/>
              </a:spcBef>
              <a:spcAft>
                <a:spcPts val="0"/>
              </a:spcAft>
              <a:buSzPts val="2400"/>
              <a:buNone/>
              <a:defRPr/>
            </a:lvl3pPr>
            <a:lvl4pPr lvl="3" rtl="0">
              <a:lnSpc>
                <a:spcPct val="90000"/>
              </a:lnSpc>
              <a:spcBef>
                <a:spcPts val="0"/>
              </a:spcBef>
              <a:spcAft>
                <a:spcPts val="0"/>
              </a:spcAft>
              <a:buSzPts val="2400"/>
              <a:buNone/>
              <a:defRPr/>
            </a:lvl4pPr>
            <a:lvl5pPr lvl="4" rtl="0">
              <a:lnSpc>
                <a:spcPct val="90000"/>
              </a:lnSpc>
              <a:spcBef>
                <a:spcPts val="0"/>
              </a:spcBef>
              <a:spcAft>
                <a:spcPts val="0"/>
              </a:spcAft>
              <a:buSzPts val="2400"/>
              <a:buNone/>
              <a:defRPr/>
            </a:lvl5pPr>
            <a:lvl6pPr lvl="5" rtl="0">
              <a:lnSpc>
                <a:spcPct val="90000"/>
              </a:lnSpc>
              <a:spcBef>
                <a:spcPts val="0"/>
              </a:spcBef>
              <a:spcAft>
                <a:spcPts val="0"/>
              </a:spcAft>
              <a:buSzPts val="2400"/>
              <a:buNone/>
              <a:defRPr/>
            </a:lvl6pPr>
            <a:lvl7pPr lvl="6" rtl="0">
              <a:lnSpc>
                <a:spcPct val="90000"/>
              </a:lnSpc>
              <a:spcBef>
                <a:spcPts val="0"/>
              </a:spcBef>
              <a:spcAft>
                <a:spcPts val="0"/>
              </a:spcAft>
              <a:buSzPts val="2400"/>
              <a:buNone/>
              <a:defRPr/>
            </a:lvl7pPr>
            <a:lvl8pPr lvl="7" rtl="0">
              <a:lnSpc>
                <a:spcPct val="90000"/>
              </a:lnSpc>
              <a:spcBef>
                <a:spcPts val="0"/>
              </a:spcBef>
              <a:spcAft>
                <a:spcPts val="0"/>
              </a:spcAft>
              <a:buSzPts val="2400"/>
              <a:buNone/>
              <a:defRPr/>
            </a:lvl8pPr>
            <a:lvl9pPr lvl="8" rtl="0">
              <a:lnSpc>
                <a:spcPct val="90000"/>
              </a:lnSpc>
              <a:spcBef>
                <a:spcPts val="0"/>
              </a:spcBef>
              <a:spcAft>
                <a:spcPts val="0"/>
              </a:spcAft>
              <a:buSzPts val="2400"/>
              <a:buNone/>
              <a:defRPr/>
            </a:lvl9pPr>
          </a:lstStyle>
          <a:p/>
        </p:txBody>
      </p:sp>
      <p:sp>
        <p:nvSpPr>
          <p:cNvPr id="564" name="Google Shape;564;p7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565" name="Google Shape;565;p73"/>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566" name="Google Shape;566;p73"/>
          <p:cNvPicPr preferRelativeResize="0"/>
          <p:nvPr/>
        </p:nvPicPr>
        <p:blipFill>
          <a:blip r:embed="rId2">
            <a:alphaModFix/>
          </a:blip>
          <a:stretch>
            <a:fillRect/>
          </a:stretch>
        </p:blipFill>
        <p:spPr>
          <a:xfrm>
            <a:off x="8080600" y="4834312"/>
            <a:ext cx="606038" cy="148036"/>
          </a:xfrm>
          <a:prstGeom prst="rect">
            <a:avLst/>
          </a:prstGeom>
          <a:noFill/>
          <a:ln>
            <a:noFill/>
          </a:ln>
        </p:spPr>
      </p:pic>
      <p:sp>
        <p:nvSpPr>
          <p:cNvPr id="567" name="Google Shape;567;p73"/>
          <p:cNvSpPr/>
          <p:nvPr>
            <p:ph idx="2" type="pic"/>
          </p:nvPr>
        </p:nvSpPr>
        <p:spPr>
          <a:xfrm>
            <a:off x="3710250" y="494700"/>
            <a:ext cx="4976700" cy="4168500"/>
          </a:xfrm>
          <a:prstGeom prst="rect">
            <a:avLst/>
          </a:prstGeom>
          <a:noFill/>
          <a:ln>
            <a:noFill/>
          </a:ln>
        </p:spPr>
      </p:sp>
      <p:sp>
        <p:nvSpPr>
          <p:cNvPr id="568" name="Google Shape;568;p73"/>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Dark)">
  <p:cSld name="TITLE_AND_TWO_COLUMNS_2_1_1">
    <p:bg>
      <p:bgPr>
        <a:solidFill>
          <a:schemeClr val="dk1"/>
        </a:solidFill>
      </p:bgPr>
    </p:bg>
    <p:spTree>
      <p:nvGrpSpPr>
        <p:cNvPr id="569" name="Shape 569"/>
        <p:cNvGrpSpPr/>
        <p:nvPr/>
      </p:nvGrpSpPr>
      <p:grpSpPr>
        <a:xfrm>
          <a:off x="0" y="0"/>
          <a:ext cx="0" cy="0"/>
          <a:chOff x="0" y="0"/>
          <a:chExt cx="0" cy="0"/>
        </a:xfrm>
      </p:grpSpPr>
      <p:sp>
        <p:nvSpPr>
          <p:cNvPr id="570" name="Google Shape;570;p74"/>
          <p:cNvSpPr/>
          <p:nvPr/>
        </p:nvSpPr>
        <p:spPr>
          <a:xfrm>
            <a:off x="3279325" y="7975"/>
            <a:ext cx="5864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74"/>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2"/>
              </a:buClr>
              <a:buSzPts val="2400"/>
              <a:buNone/>
              <a:defRPr>
                <a:solidFill>
                  <a:schemeClr val="dk2"/>
                </a:solidFill>
              </a:defRPr>
            </a:lvl1pPr>
            <a:lvl2pPr lvl="1" rtl="0">
              <a:lnSpc>
                <a:spcPct val="90000"/>
              </a:lnSpc>
              <a:spcBef>
                <a:spcPts val="0"/>
              </a:spcBef>
              <a:spcAft>
                <a:spcPts val="0"/>
              </a:spcAft>
              <a:buSzPts val="2400"/>
              <a:buNone/>
              <a:defRPr/>
            </a:lvl2pPr>
            <a:lvl3pPr lvl="2" rtl="0">
              <a:lnSpc>
                <a:spcPct val="90000"/>
              </a:lnSpc>
              <a:spcBef>
                <a:spcPts val="0"/>
              </a:spcBef>
              <a:spcAft>
                <a:spcPts val="0"/>
              </a:spcAft>
              <a:buSzPts val="2400"/>
              <a:buNone/>
              <a:defRPr/>
            </a:lvl3pPr>
            <a:lvl4pPr lvl="3" rtl="0">
              <a:lnSpc>
                <a:spcPct val="90000"/>
              </a:lnSpc>
              <a:spcBef>
                <a:spcPts val="0"/>
              </a:spcBef>
              <a:spcAft>
                <a:spcPts val="0"/>
              </a:spcAft>
              <a:buSzPts val="2400"/>
              <a:buNone/>
              <a:defRPr/>
            </a:lvl4pPr>
            <a:lvl5pPr lvl="4" rtl="0">
              <a:lnSpc>
                <a:spcPct val="90000"/>
              </a:lnSpc>
              <a:spcBef>
                <a:spcPts val="0"/>
              </a:spcBef>
              <a:spcAft>
                <a:spcPts val="0"/>
              </a:spcAft>
              <a:buSzPts val="2400"/>
              <a:buNone/>
              <a:defRPr/>
            </a:lvl5pPr>
            <a:lvl6pPr lvl="5" rtl="0">
              <a:lnSpc>
                <a:spcPct val="90000"/>
              </a:lnSpc>
              <a:spcBef>
                <a:spcPts val="0"/>
              </a:spcBef>
              <a:spcAft>
                <a:spcPts val="0"/>
              </a:spcAft>
              <a:buSzPts val="2400"/>
              <a:buNone/>
              <a:defRPr/>
            </a:lvl6pPr>
            <a:lvl7pPr lvl="6" rtl="0">
              <a:lnSpc>
                <a:spcPct val="90000"/>
              </a:lnSpc>
              <a:spcBef>
                <a:spcPts val="0"/>
              </a:spcBef>
              <a:spcAft>
                <a:spcPts val="0"/>
              </a:spcAft>
              <a:buSzPts val="2400"/>
              <a:buNone/>
              <a:defRPr/>
            </a:lvl7pPr>
            <a:lvl8pPr lvl="7" rtl="0">
              <a:lnSpc>
                <a:spcPct val="90000"/>
              </a:lnSpc>
              <a:spcBef>
                <a:spcPts val="0"/>
              </a:spcBef>
              <a:spcAft>
                <a:spcPts val="0"/>
              </a:spcAft>
              <a:buSzPts val="2400"/>
              <a:buNone/>
              <a:defRPr/>
            </a:lvl8pPr>
            <a:lvl9pPr lvl="8" rtl="0">
              <a:lnSpc>
                <a:spcPct val="90000"/>
              </a:lnSpc>
              <a:spcBef>
                <a:spcPts val="0"/>
              </a:spcBef>
              <a:spcAft>
                <a:spcPts val="0"/>
              </a:spcAft>
              <a:buSzPts val="2400"/>
              <a:buNone/>
              <a:defRPr/>
            </a:lvl9pPr>
          </a:lstStyle>
          <a:p/>
        </p:txBody>
      </p:sp>
      <p:sp>
        <p:nvSpPr>
          <p:cNvPr id="572" name="Google Shape;572;p7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73" name="Google Shape;573;p74"/>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pic>
        <p:nvPicPr>
          <p:cNvPr id="574" name="Google Shape;574;p74"/>
          <p:cNvPicPr preferRelativeResize="0"/>
          <p:nvPr/>
        </p:nvPicPr>
        <p:blipFill>
          <a:blip r:embed="rId2">
            <a:alphaModFix/>
          </a:blip>
          <a:stretch>
            <a:fillRect/>
          </a:stretch>
        </p:blipFill>
        <p:spPr>
          <a:xfrm>
            <a:off x="8080600" y="4834312"/>
            <a:ext cx="606038" cy="148036"/>
          </a:xfrm>
          <a:prstGeom prst="rect">
            <a:avLst/>
          </a:prstGeom>
          <a:noFill/>
          <a:ln>
            <a:noFill/>
          </a:ln>
        </p:spPr>
      </p:pic>
      <p:sp>
        <p:nvSpPr>
          <p:cNvPr id="575" name="Google Shape;575;p74"/>
          <p:cNvSpPr/>
          <p:nvPr>
            <p:ph idx="2" type="pic"/>
          </p:nvPr>
        </p:nvSpPr>
        <p:spPr>
          <a:xfrm>
            <a:off x="3710250" y="494700"/>
            <a:ext cx="4976700" cy="4168500"/>
          </a:xfrm>
          <a:prstGeom prst="rect">
            <a:avLst/>
          </a:prstGeom>
          <a:noFill/>
          <a:ln>
            <a:noFill/>
          </a:ln>
        </p:spPr>
      </p:sp>
      <p:sp>
        <p:nvSpPr>
          <p:cNvPr id="576" name="Google Shape;576;p74"/>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Light)">
  <p:cSld name="CUSTOM">
    <p:spTree>
      <p:nvGrpSpPr>
        <p:cNvPr id="577" name="Shape 577"/>
        <p:cNvGrpSpPr/>
        <p:nvPr/>
      </p:nvGrpSpPr>
      <p:grpSpPr>
        <a:xfrm>
          <a:off x="0" y="0"/>
          <a:ext cx="0" cy="0"/>
          <a:chOff x="0" y="0"/>
          <a:chExt cx="0" cy="0"/>
        </a:xfrm>
      </p:grpSpPr>
      <p:sp>
        <p:nvSpPr>
          <p:cNvPr id="578" name="Google Shape;578;p75"/>
          <p:cNvSpPr/>
          <p:nvPr/>
        </p:nvSpPr>
        <p:spPr>
          <a:xfrm>
            <a:off x="75" y="1946900"/>
            <a:ext cx="9144000" cy="3196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75"/>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lgn="ctr">
              <a:lnSpc>
                <a:spcPct val="90000"/>
              </a:lnSpc>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580" name="Google Shape;580;p7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581" name="Google Shape;581;p75"/>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SzPts val="1600"/>
              <a:buNone/>
              <a:defRPr/>
            </a:lvl1pPr>
            <a:lvl2pPr lvl="1" rtl="0">
              <a:lnSpc>
                <a:spcPct val="85000"/>
              </a:lnSpc>
              <a:spcBef>
                <a:spcPts val="0"/>
              </a:spcBef>
              <a:spcAft>
                <a:spcPts val="0"/>
              </a:spcAft>
              <a:buSzPts val="1200"/>
              <a:buNone/>
              <a:defRPr/>
            </a:lvl2pPr>
            <a:lvl3pPr lvl="2" rtl="0">
              <a:lnSpc>
                <a:spcPct val="85000"/>
              </a:lnSpc>
              <a:spcBef>
                <a:spcPts val="0"/>
              </a:spcBef>
              <a:spcAft>
                <a:spcPts val="0"/>
              </a:spcAft>
              <a:buSzPts val="1000"/>
              <a:buNone/>
              <a:defRPr/>
            </a:lvl3pPr>
            <a:lvl4pPr lvl="3" rtl="0">
              <a:lnSpc>
                <a:spcPct val="85000"/>
              </a:lnSpc>
              <a:spcBef>
                <a:spcPts val="0"/>
              </a:spcBef>
              <a:spcAft>
                <a:spcPts val="0"/>
              </a:spcAft>
              <a:buSzPts val="1000"/>
              <a:buNone/>
              <a:defRPr/>
            </a:lvl4pPr>
            <a:lvl5pPr lvl="4" rtl="0">
              <a:lnSpc>
                <a:spcPct val="85000"/>
              </a:lnSpc>
              <a:spcBef>
                <a:spcPts val="0"/>
              </a:spcBef>
              <a:spcAft>
                <a:spcPts val="0"/>
              </a:spcAft>
              <a:buSzPts val="1000"/>
              <a:buNone/>
              <a:defRPr/>
            </a:lvl5pPr>
            <a:lvl6pPr lvl="5" rtl="0">
              <a:lnSpc>
                <a:spcPct val="85000"/>
              </a:lnSpc>
              <a:spcBef>
                <a:spcPts val="0"/>
              </a:spcBef>
              <a:spcAft>
                <a:spcPts val="0"/>
              </a:spcAft>
              <a:buSzPts val="1000"/>
              <a:buNone/>
              <a:defRPr/>
            </a:lvl6pPr>
            <a:lvl7pPr lvl="6" rtl="0">
              <a:lnSpc>
                <a:spcPct val="85000"/>
              </a:lnSpc>
              <a:spcBef>
                <a:spcPts val="0"/>
              </a:spcBef>
              <a:spcAft>
                <a:spcPts val="0"/>
              </a:spcAft>
              <a:buSzPts val="1000"/>
              <a:buNone/>
              <a:defRPr/>
            </a:lvl7pPr>
            <a:lvl8pPr lvl="7" rtl="0">
              <a:lnSpc>
                <a:spcPct val="85000"/>
              </a:lnSpc>
              <a:spcBef>
                <a:spcPts val="0"/>
              </a:spcBef>
              <a:spcAft>
                <a:spcPts val="0"/>
              </a:spcAft>
              <a:buSzPts val="1000"/>
              <a:buNone/>
              <a:defRPr/>
            </a:lvl8pPr>
            <a:lvl9pPr lvl="8" rtl="0">
              <a:lnSpc>
                <a:spcPct val="85000"/>
              </a:lnSpc>
              <a:spcBef>
                <a:spcPts val="0"/>
              </a:spcBef>
              <a:spcAft>
                <a:spcPts val="0"/>
              </a:spcAft>
              <a:buSzPts val="1000"/>
              <a:buNone/>
              <a:defRPr/>
            </a:lvl9pPr>
          </a:lstStyle>
          <a:p/>
        </p:txBody>
      </p:sp>
      <p:sp>
        <p:nvSpPr>
          <p:cNvPr id="582" name="Google Shape;582;p75"/>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2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800"/>
              <a:buNone/>
              <a:defRPr sz="800"/>
            </a:lvl3pPr>
            <a:lvl4pPr lvl="3" rtl="0">
              <a:lnSpc>
                <a:spcPct val="100000"/>
              </a:lnSpc>
              <a:spcBef>
                <a:spcPts val="0"/>
              </a:spcBef>
              <a:spcAft>
                <a:spcPts val="0"/>
              </a:spcAft>
              <a:buSzPts val="800"/>
              <a:buNone/>
              <a:defRPr sz="800"/>
            </a:lvl4pPr>
            <a:lvl5pPr lvl="4" rtl="0">
              <a:lnSpc>
                <a:spcPct val="100000"/>
              </a:lnSpc>
              <a:spcBef>
                <a:spcPts val="0"/>
              </a:spcBef>
              <a:spcAft>
                <a:spcPts val="0"/>
              </a:spcAft>
              <a:buSzPts val="800"/>
              <a:buNone/>
              <a:defRPr sz="800"/>
            </a:lvl5pPr>
            <a:lvl6pPr lvl="5" rtl="0">
              <a:lnSpc>
                <a:spcPct val="100000"/>
              </a:lnSpc>
              <a:spcBef>
                <a:spcPts val="0"/>
              </a:spcBef>
              <a:spcAft>
                <a:spcPts val="0"/>
              </a:spcAft>
              <a:buSzPts val="800"/>
              <a:buNone/>
              <a:defRPr sz="800"/>
            </a:lvl6pPr>
            <a:lvl7pPr lvl="6" rtl="0">
              <a:lnSpc>
                <a:spcPct val="100000"/>
              </a:lnSpc>
              <a:spcBef>
                <a:spcPts val="0"/>
              </a:spcBef>
              <a:spcAft>
                <a:spcPts val="0"/>
              </a:spcAft>
              <a:buSzPts val="800"/>
              <a:buNone/>
              <a:defRPr sz="800"/>
            </a:lvl7pPr>
            <a:lvl8pPr lvl="7" rtl="0">
              <a:lnSpc>
                <a:spcPct val="100000"/>
              </a:lnSpc>
              <a:spcBef>
                <a:spcPts val="0"/>
              </a:spcBef>
              <a:spcAft>
                <a:spcPts val="0"/>
              </a:spcAft>
              <a:buSzPts val="800"/>
              <a:buNone/>
              <a:defRPr sz="800"/>
            </a:lvl8pPr>
            <a:lvl9pPr lvl="8" rtl="0">
              <a:lnSpc>
                <a:spcPct val="100000"/>
              </a:lnSpc>
              <a:spcBef>
                <a:spcPts val="0"/>
              </a:spcBef>
              <a:spcAft>
                <a:spcPts val="0"/>
              </a:spcAft>
              <a:buSzPts val="800"/>
              <a:buNone/>
              <a:defRPr sz="800"/>
            </a:lvl9pPr>
          </a:lstStyle>
          <a:p/>
        </p:txBody>
      </p:sp>
      <p:sp>
        <p:nvSpPr>
          <p:cNvPr id="583" name="Google Shape;583;p75"/>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2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800"/>
              <a:buNone/>
              <a:defRPr sz="800"/>
            </a:lvl3pPr>
            <a:lvl4pPr lvl="3" rtl="0">
              <a:lnSpc>
                <a:spcPct val="100000"/>
              </a:lnSpc>
              <a:spcBef>
                <a:spcPts val="0"/>
              </a:spcBef>
              <a:spcAft>
                <a:spcPts val="0"/>
              </a:spcAft>
              <a:buSzPts val="800"/>
              <a:buNone/>
              <a:defRPr sz="800"/>
            </a:lvl4pPr>
            <a:lvl5pPr lvl="4" rtl="0">
              <a:lnSpc>
                <a:spcPct val="100000"/>
              </a:lnSpc>
              <a:spcBef>
                <a:spcPts val="0"/>
              </a:spcBef>
              <a:spcAft>
                <a:spcPts val="0"/>
              </a:spcAft>
              <a:buSzPts val="800"/>
              <a:buNone/>
              <a:defRPr sz="800"/>
            </a:lvl5pPr>
            <a:lvl6pPr lvl="5" rtl="0">
              <a:lnSpc>
                <a:spcPct val="100000"/>
              </a:lnSpc>
              <a:spcBef>
                <a:spcPts val="0"/>
              </a:spcBef>
              <a:spcAft>
                <a:spcPts val="0"/>
              </a:spcAft>
              <a:buSzPts val="800"/>
              <a:buNone/>
              <a:defRPr sz="800"/>
            </a:lvl6pPr>
            <a:lvl7pPr lvl="6" rtl="0">
              <a:lnSpc>
                <a:spcPct val="100000"/>
              </a:lnSpc>
              <a:spcBef>
                <a:spcPts val="0"/>
              </a:spcBef>
              <a:spcAft>
                <a:spcPts val="0"/>
              </a:spcAft>
              <a:buSzPts val="800"/>
              <a:buNone/>
              <a:defRPr sz="800"/>
            </a:lvl7pPr>
            <a:lvl8pPr lvl="7" rtl="0">
              <a:lnSpc>
                <a:spcPct val="100000"/>
              </a:lnSpc>
              <a:spcBef>
                <a:spcPts val="0"/>
              </a:spcBef>
              <a:spcAft>
                <a:spcPts val="0"/>
              </a:spcAft>
              <a:buSzPts val="800"/>
              <a:buNone/>
              <a:defRPr sz="800"/>
            </a:lvl8pPr>
            <a:lvl9pPr lvl="8" rtl="0">
              <a:lnSpc>
                <a:spcPct val="100000"/>
              </a:lnSpc>
              <a:spcBef>
                <a:spcPts val="0"/>
              </a:spcBef>
              <a:spcAft>
                <a:spcPts val="0"/>
              </a:spcAft>
              <a:buSzPts val="800"/>
              <a:buNone/>
              <a:defRPr sz="800"/>
            </a:lvl9pPr>
          </a:lstStyle>
          <a:p/>
        </p:txBody>
      </p:sp>
      <p:sp>
        <p:nvSpPr>
          <p:cNvPr id="584" name="Google Shape;584;p75"/>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2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800"/>
              <a:buNone/>
              <a:defRPr sz="800"/>
            </a:lvl3pPr>
            <a:lvl4pPr lvl="3" rtl="0">
              <a:lnSpc>
                <a:spcPct val="100000"/>
              </a:lnSpc>
              <a:spcBef>
                <a:spcPts val="0"/>
              </a:spcBef>
              <a:spcAft>
                <a:spcPts val="0"/>
              </a:spcAft>
              <a:buSzPts val="800"/>
              <a:buNone/>
              <a:defRPr sz="800"/>
            </a:lvl4pPr>
            <a:lvl5pPr lvl="4" rtl="0">
              <a:lnSpc>
                <a:spcPct val="100000"/>
              </a:lnSpc>
              <a:spcBef>
                <a:spcPts val="0"/>
              </a:spcBef>
              <a:spcAft>
                <a:spcPts val="0"/>
              </a:spcAft>
              <a:buSzPts val="800"/>
              <a:buNone/>
              <a:defRPr sz="800"/>
            </a:lvl5pPr>
            <a:lvl6pPr lvl="5" rtl="0">
              <a:lnSpc>
                <a:spcPct val="100000"/>
              </a:lnSpc>
              <a:spcBef>
                <a:spcPts val="0"/>
              </a:spcBef>
              <a:spcAft>
                <a:spcPts val="0"/>
              </a:spcAft>
              <a:buSzPts val="800"/>
              <a:buNone/>
              <a:defRPr sz="800"/>
            </a:lvl6pPr>
            <a:lvl7pPr lvl="6" rtl="0">
              <a:lnSpc>
                <a:spcPct val="100000"/>
              </a:lnSpc>
              <a:spcBef>
                <a:spcPts val="0"/>
              </a:spcBef>
              <a:spcAft>
                <a:spcPts val="0"/>
              </a:spcAft>
              <a:buSzPts val="800"/>
              <a:buNone/>
              <a:defRPr sz="800"/>
            </a:lvl7pPr>
            <a:lvl8pPr lvl="7" rtl="0">
              <a:lnSpc>
                <a:spcPct val="100000"/>
              </a:lnSpc>
              <a:spcBef>
                <a:spcPts val="0"/>
              </a:spcBef>
              <a:spcAft>
                <a:spcPts val="0"/>
              </a:spcAft>
              <a:buSzPts val="800"/>
              <a:buNone/>
              <a:defRPr sz="800"/>
            </a:lvl8pPr>
            <a:lvl9pPr lvl="8" rtl="0">
              <a:lnSpc>
                <a:spcPct val="100000"/>
              </a:lnSpc>
              <a:spcBef>
                <a:spcPts val="0"/>
              </a:spcBef>
              <a:spcAft>
                <a:spcPts val="0"/>
              </a:spcAft>
              <a:buSzPts val="800"/>
              <a:buNone/>
              <a:defRPr sz="800"/>
            </a:lvl9pPr>
          </a:lstStyle>
          <a:p/>
        </p:txBody>
      </p:sp>
      <p:sp>
        <p:nvSpPr>
          <p:cNvPr id="585" name="Google Shape;585;p75"/>
          <p:cNvSpPr/>
          <p:nvPr>
            <p:ph idx="5" type="pic"/>
          </p:nvPr>
        </p:nvSpPr>
        <p:spPr>
          <a:xfrm>
            <a:off x="462775" y="1946900"/>
            <a:ext cx="2577300" cy="1253400"/>
          </a:xfrm>
          <a:prstGeom prst="rect">
            <a:avLst/>
          </a:prstGeom>
          <a:noFill/>
          <a:ln>
            <a:noFill/>
          </a:ln>
        </p:spPr>
      </p:sp>
      <p:sp>
        <p:nvSpPr>
          <p:cNvPr id="586" name="Google Shape;586;p75"/>
          <p:cNvSpPr/>
          <p:nvPr>
            <p:ph idx="6" type="pic"/>
          </p:nvPr>
        </p:nvSpPr>
        <p:spPr>
          <a:xfrm>
            <a:off x="3287375" y="1946900"/>
            <a:ext cx="2577300" cy="1253400"/>
          </a:xfrm>
          <a:prstGeom prst="rect">
            <a:avLst/>
          </a:prstGeom>
          <a:noFill/>
          <a:ln>
            <a:noFill/>
          </a:ln>
        </p:spPr>
      </p:sp>
      <p:sp>
        <p:nvSpPr>
          <p:cNvPr id="587" name="Google Shape;587;p75"/>
          <p:cNvSpPr/>
          <p:nvPr>
            <p:ph idx="7" type="pic"/>
          </p:nvPr>
        </p:nvSpPr>
        <p:spPr>
          <a:xfrm>
            <a:off x="6091125" y="1946900"/>
            <a:ext cx="2577300" cy="1253400"/>
          </a:xfrm>
          <a:prstGeom prst="rect">
            <a:avLst/>
          </a:prstGeom>
          <a:noFill/>
          <a:ln>
            <a:noFill/>
          </a:ln>
        </p:spPr>
      </p:sp>
      <p:pic>
        <p:nvPicPr>
          <p:cNvPr id="588" name="Google Shape;588;p75"/>
          <p:cNvPicPr preferRelativeResize="0"/>
          <p:nvPr/>
        </p:nvPicPr>
        <p:blipFill>
          <a:blip r:embed="rId2">
            <a:alphaModFix/>
          </a:blip>
          <a:stretch>
            <a:fillRect/>
          </a:stretch>
        </p:blipFill>
        <p:spPr>
          <a:xfrm>
            <a:off x="8080600" y="4834312"/>
            <a:ext cx="606038" cy="148036"/>
          </a:xfrm>
          <a:prstGeom prst="rect">
            <a:avLst/>
          </a:prstGeom>
          <a:noFill/>
          <a:ln>
            <a:noFill/>
          </a:ln>
        </p:spPr>
      </p:pic>
      <p:sp>
        <p:nvSpPr>
          <p:cNvPr id="589" name="Google Shape;589;p75"/>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Dark)">
  <p:cSld name="CUSTOM_3">
    <p:bg>
      <p:bgPr>
        <a:solidFill>
          <a:schemeClr val="dk1"/>
        </a:solidFill>
      </p:bgPr>
    </p:bg>
    <p:spTree>
      <p:nvGrpSpPr>
        <p:cNvPr id="590" name="Shape 590"/>
        <p:cNvGrpSpPr/>
        <p:nvPr/>
      </p:nvGrpSpPr>
      <p:grpSpPr>
        <a:xfrm>
          <a:off x="0" y="0"/>
          <a:ext cx="0" cy="0"/>
          <a:chOff x="0" y="0"/>
          <a:chExt cx="0" cy="0"/>
        </a:xfrm>
      </p:grpSpPr>
      <p:sp>
        <p:nvSpPr>
          <p:cNvPr id="591" name="Google Shape;591;p76"/>
          <p:cNvSpPr/>
          <p:nvPr/>
        </p:nvSpPr>
        <p:spPr>
          <a:xfrm>
            <a:off x="75" y="1946900"/>
            <a:ext cx="9144000" cy="3196500"/>
          </a:xfrm>
          <a:prstGeom prst="rect">
            <a:avLst/>
          </a:prstGeom>
          <a:solidFill>
            <a:srgbClr val="020B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76"/>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lgn="ctr">
              <a:lnSpc>
                <a:spcPct val="90000"/>
              </a:lnSpc>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593" name="Google Shape;593;p76"/>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600"/>
              <a:buNone/>
              <a:defRPr>
                <a:solidFill>
                  <a:schemeClr val="lt1"/>
                </a:solidFill>
              </a:defRPr>
            </a:lvl1pPr>
            <a:lvl2pPr lvl="1" rtl="0">
              <a:lnSpc>
                <a:spcPct val="85000"/>
              </a:lnSpc>
              <a:spcBef>
                <a:spcPts val="0"/>
              </a:spcBef>
              <a:spcAft>
                <a:spcPts val="0"/>
              </a:spcAft>
              <a:buClr>
                <a:schemeClr val="lt1"/>
              </a:buClr>
              <a:buSzPts val="1200"/>
              <a:buNone/>
              <a:defRPr>
                <a:solidFill>
                  <a:schemeClr val="lt1"/>
                </a:solidFill>
              </a:defRPr>
            </a:lvl2pPr>
            <a:lvl3pPr lvl="2" rtl="0">
              <a:lnSpc>
                <a:spcPct val="85000"/>
              </a:lnSpc>
              <a:spcBef>
                <a:spcPts val="0"/>
              </a:spcBef>
              <a:spcAft>
                <a:spcPts val="0"/>
              </a:spcAft>
              <a:buClr>
                <a:schemeClr val="lt1"/>
              </a:buClr>
              <a:buSzPts val="1000"/>
              <a:buNone/>
              <a:defRPr>
                <a:solidFill>
                  <a:schemeClr val="lt1"/>
                </a:solidFill>
              </a:defRPr>
            </a:lvl3pPr>
            <a:lvl4pPr lvl="3" rtl="0">
              <a:lnSpc>
                <a:spcPct val="85000"/>
              </a:lnSpc>
              <a:spcBef>
                <a:spcPts val="0"/>
              </a:spcBef>
              <a:spcAft>
                <a:spcPts val="0"/>
              </a:spcAft>
              <a:buClr>
                <a:schemeClr val="lt1"/>
              </a:buClr>
              <a:buSzPts val="1000"/>
              <a:buNone/>
              <a:defRPr>
                <a:solidFill>
                  <a:schemeClr val="lt1"/>
                </a:solidFill>
              </a:defRPr>
            </a:lvl4pPr>
            <a:lvl5pPr lvl="4" rtl="0">
              <a:lnSpc>
                <a:spcPct val="85000"/>
              </a:lnSpc>
              <a:spcBef>
                <a:spcPts val="0"/>
              </a:spcBef>
              <a:spcAft>
                <a:spcPts val="0"/>
              </a:spcAft>
              <a:buClr>
                <a:schemeClr val="lt1"/>
              </a:buClr>
              <a:buSzPts val="1000"/>
              <a:buNone/>
              <a:defRPr>
                <a:solidFill>
                  <a:schemeClr val="lt1"/>
                </a:solidFill>
              </a:defRPr>
            </a:lvl5pPr>
            <a:lvl6pPr lvl="5" rtl="0">
              <a:lnSpc>
                <a:spcPct val="85000"/>
              </a:lnSpc>
              <a:spcBef>
                <a:spcPts val="0"/>
              </a:spcBef>
              <a:spcAft>
                <a:spcPts val="0"/>
              </a:spcAft>
              <a:buClr>
                <a:schemeClr val="lt1"/>
              </a:buClr>
              <a:buSzPts val="1000"/>
              <a:buNone/>
              <a:defRPr>
                <a:solidFill>
                  <a:schemeClr val="lt1"/>
                </a:solidFill>
              </a:defRPr>
            </a:lvl6pPr>
            <a:lvl7pPr lvl="6" rtl="0">
              <a:lnSpc>
                <a:spcPct val="85000"/>
              </a:lnSpc>
              <a:spcBef>
                <a:spcPts val="0"/>
              </a:spcBef>
              <a:spcAft>
                <a:spcPts val="0"/>
              </a:spcAft>
              <a:buClr>
                <a:schemeClr val="lt1"/>
              </a:buClr>
              <a:buSzPts val="1000"/>
              <a:buNone/>
              <a:defRPr>
                <a:solidFill>
                  <a:schemeClr val="lt1"/>
                </a:solidFill>
              </a:defRPr>
            </a:lvl7pPr>
            <a:lvl8pPr lvl="7" rtl="0">
              <a:lnSpc>
                <a:spcPct val="85000"/>
              </a:lnSpc>
              <a:spcBef>
                <a:spcPts val="0"/>
              </a:spcBef>
              <a:spcAft>
                <a:spcPts val="0"/>
              </a:spcAft>
              <a:buClr>
                <a:schemeClr val="lt1"/>
              </a:buClr>
              <a:buSzPts val="1000"/>
              <a:buNone/>
              <a:defRPr>
                <a:solidFill>
                  <a:schemeClr val="lt1"/>
                </a:solidFill>
              </a:defRPr>
            </a:lvl8pPr>
            <a:lvl9pPr lvl="8" rtl="0">
              <a:lnSpc>
                <a:spcPct val="85000"/>
              </a:lnSpc>
              <a:spcBef>
                <a:spcPts val="0"/>
              </a:spcBef>
              <a:spcAft>
                <a:spcPts val="0"/>
              </a:spcAft>
              <a:buClr>
                <a:schemeClr val="lt1"/>
              </a:buClr>
              <a:buSzPts val="1000"/>
              <a:buNone/>
              <a:defRPr>
                <a:solidFill>
                  <a:schemeClr val="lt1"/>
                </a:solidFill>
              </a:defRPr>
            </a:lvl9pPr>
          </a:lstStyle>
          <a:p/>
        </p:txBody>
      </p:sp>
      <p:sp>
        <p:nvSpPr>
          <p:cNvPr id="594" name="Google Shape;594;p76"/>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595" name="Google Shape;595;p76"/>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596" name="Google Shape;596;p76"/>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597" name="Google Shape;597;p76"/>
          <p:cNvSpPr/>
          <p:nvPr>
            <p:ph idx="5" type="pic"/>
          </p:nvPr>
        </p:nvSpPr>
        <p:spPr>
          <a:xfrm>
            <a:off x="462775" y="1946900"/>
            <a:ext cx="2577300" cy="1253400"/>
          </a:xfrm>
          <a:prstGeom prst="rect">
            <a:avLst/>
          </a:prstGeom>
          <a:noFill/>
          <a:ln>
            <a:noFill/>
          </a:ln>
        </p:spPr>
      </p:sp>
      <p:sp>
        <p:nvSpPr>
          <p:cNvPr id="598" name="Google Shape;598;p76"/>
          <p:cNvSpPr/>
          <p:nvPr>
            <p:ph idx="6" type="pic"/>
          </p:nvPr>
        </p:nvSpPr>
        <p:spPr>
          <a:xfrm>
            <a:off x="3287375" y="1946900"/>
            <a:ext cx="2577300" cy="1253400"/>
          </a:xfrm>
          <a:prstGeom prst="rect">
            <a:avLst/>
          </a:prstGeom>
          <a:noFill/>
          <a:ln>
            <a:noFill/>
          </a:ln>
        </p:spPr>
      </p:sp>
      <p:sp>
        <p:nvSpPr>
          <p:cNvPr id="599" name="Google Shape;599;p76"/>
          <p:cNvSpPr/>
          <p:nvPr>
            <p:ph idx="7" type="pic"/>
          </p:nvPr>
        </p:nvSpPr>
        <p:spPr>
          <a:xfrm>
            <a:off x="6091125" y="1946900"/>
            <a:ext cx="2577300" cy="1253400"/>
          </a:xfrm>
          <a:prstGeom prst="rect">
            <a:avLst/>
          </a:prstGeom>
          <a:noFill/>
          <a:ln>
            <a:noFill/>
          </a:ln>
        </p:spPr>
      </p:sp>
      <p:pic>
        <p:nvPicPr>
          <p:cNvPr id="600" name="Google Shape;600;p76"/>
          <p:cNvPicPr preferRelativeResize="0"/>
          <p:nvPr/>
        </p:nvPicPr>
        <p:blipFill rotWithShape="1">
          <a:blip r:embed="rId2">
            <a:alphaModFix/>
          </a:blip>
          <a:srcRect b="0" l="129" r="119" t="0"/>
          <a:stretch/>
        </p:blipFill>
        <p:spPr>
          <a:xfrm>
            <a:off x="8080600" y="4834312"/>
            <a:ext cx="606039" cy="148037"/>
          </a:xfrm>
          <a:prstGeom prst="rect">
            <a:avLst/>
          </a:prstGeom>
          <a:noFill/>
          <a:ln>
            <a:noFill/>
          </a:ln>
        </p:spPr>
      </p:pic>
      <p:sp>
        <p:nvSpPr>
          <p:cNvPr id="601" name="Google Shape;601;p7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02" name="Google Shape;602;p76"/>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Light)">
  <p:cSld name="CUSTOM_1">
    <p:spTree>
      <p:nvGrpSpPr>
        <p:cNvPr id="603" name="Shape 603"/>
        <p:cNvGrpSpPr/>
        <p:nvPr/>
      </p:nvGrpSpPr>
      <p:grpSpPr>
        <a:xfrm>
          <a:off x="0" y="0"/>
          <a:ext cx="0" cy="0"/>
          <a:chOff x="0" y="0"/>
          <a:chExt cx="0" cy="0"/>
        </a:xfrm>
      </p:grpSpPr>
      <p:sp>
        <p:nvSpPr>
          <p:cNvPr id="604" name="Google Shape;604;p77"/>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605" name="Google Shape;605;p7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606" name="Google Shape;606;p77"/>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607" name="Google Shape;607;p77"/>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608" name="Google Shape;608;p77"/>
          <p:cNvSpPr/>
          <p:nvPr>
            <p:ph idx="3" type="pic"/>
          </p:nvPr>
        </p:nvSpPr>
        <p:spPr>
          <a:xfrm>
            <a:off x="6111950" y="486725"/>
            <a:ext cx="2574900" cy="4176600"/>
          </a:xfrm>
          <a:prstGeom prst="rect">
            <a:avLst/>
          </a:prstGeom>
          <a:noFill/>
          <a:ln>
            <a:noFill/>
          </a:ln>
        </p:spPr>
      </p:sp>
      <p:pic>
        <p:nvPicPr>
          <p:cNvPr id="609" name="Google Shape;609;p77"/>
          <p:cNvPicPr preferRelativeResize="0"/>
          <p:nvPr/>
        </p:nvPicPr>
        <p:blipFill>
          <a:blip r:embed="rId2">
            <a:alphaModFix/>
          </a:blip>
          <a:stretch>
            <a:fillRect/>
          </a:stretch>
        </p:blipFill>
        <p:spPr>
          <a:xfrm>
            <a:off x="8080600" y="4834312"/>
            <a:ext cx="606038" cy="148036"/>
          </a:xfrm>
          <a:prstGeom prst="rect">
            <a:avLst/>
          </a:prstGeom>
          <a:noFill/>
          <a:ln>
            <a:noFill/>
          </a:ln>
        </p:spPr>
      </p:pic>
      <p:sp>
        <p:nvSpPr>
          <p:cNvPr id="610" name="Google Shape;610;p77"/>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Dark)">
  <p:cSld name="CUSTOM_1_2">
    <p:bg>
      <p:bgPr>
        <a:solidFill>
          <a:schemeClr val="dk1"/>
        </a:solidFill>
      </p:bgPr>
    </p:bg>
    <p:spTree>
      <p:nvGrpSpPr>
        <p:cNvPr id="611" name="Shape 611"/>
        <p:cNvGrpSpPr/>
        <p:nvPr/>
      </p:nvGrpSpPr>
      <p:grpSpPr>
        <a:xfrm>
          <a:off x="0" y="0"/>
          <a:ext cx="0" cy="0"/>
          <a:chOff x="0" y="0"/>
          <a:chExt cx="0" cy="0"/>
        </a:xfrm>
      </p:grpSpPr>
      <p:sp>
        <p:nvSpPr>
          <p:cNvPr id="612" name="Google Shape;612;p78"/>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613" name="Google Shape;613;p7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614" name="Google Shape;614;p78"/>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615" name="Google Shape;615;p78"/>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616" name="Google Shape;616;p78"/>
          <p:cNvSpPr/>
          <p:nvPr>
            <p:ph idx="3" type="pic"/>
          </p:nvPr>
        </p:nvSpPr>
        <p:spPr>
          <a:xfrm>
            <a:off x="6111950" y="486725"/>
            <a:ext cx="2574900" cy="4176600"/>
          </a:xfrm>
          <a:prstGeom prst="rect">
            <a:avLst/>
          </a:prstGeom>
          <a:noFill/>
          <a:ln>
            <a:noFill/>
          </a:ln>
        </p:spPr>
      </p:sp>
      <p:sp>
        <p:nvSpPr>
          <p:cNvPr id="617" name="Google Shape;617;p78"/>
          <p:cNvSpPr txBox="1"/>
          <p:nvPr/>
        </p:nvSpPr>
        <p:spPr>
          <a:xfrm>
            <a:off x="634200" y="4846850"/>
            <a:ext cx="24138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800">
                <a:solidFill>
                  <a:schemeClr val="dk1"/>
                </a:solidFill>
                <a:latin typeface="Inter"/>
                <a:ea typeface="Inter"/>
                <a:cs typeface="Inter"/>
                <a:sym typeface="Inter"/>
              </a:rPr>
              <a:t>Proprietary &amp; Confidential</a:t>
            </a:r>
            <a:endParaRPr sz="800">
              <a:solidFill>
                <a:schemeClr val="dk1"/>
              </a:solidFill>
              <a:latin typeface="Inter"/>
              <a:ea typeface="Inter"/>
              <a:cs typeface="Inter"/>
              <a:sym typeface="Inter"/>
            </a:endParaRPr>
          </a:p>
        </p:txBody>
      </p:sp>
      <p:pic>
        <p:nvPicPr>
          <p:cNvPr id="618" name="Google Shape;618;p78"/>
          <p:cNvPicPr preferRelativeResize="0"/>
          <p:nvPr/>
        </p:nvPicPr>
        <p:blipFill>
          <a:blip r:embed="rId2">
            <a:alphaModFix/>
          </a:blip>
          <a:stretch>
            <a:fillRect/>
          </a:stretch>
        </p:blipFill>
        <p:spPr>
          <a:xfrm>
            <a:off x="8080600" y="4834312"/>
            <a:ext cx="606038" cy="148036"/>
          </a:xfrm>
          <a:prstGeom prst="rect">
            <a:avLst/>
          </a:prstGeom>
          <a:noFill/>
          <a:ln>
            <a:noFill/>
          </a:ln>
        </p:spPr>
      </p:pic>
      <p:pic>
        <p:nvPicPr>
          <p:cNvPr id="619" name="Google Shape;619;p78"/>
          <p:cNvPicPr preferRelativeResize="0"/>
          <p:nvPr/>
        </p:nvPicPr>
        <p:blipFill rotWithShape="1">
          <a:blip r:embed="rId3">
            <a:alphaModFix/>
          </a:blip>
          <a:srcRect b="0" l="129" r="119" t="0"/>
          <a:stretch/>
        </p:blipFill>
        <p:spPr>
          <a:xfrm>
            <a:off x="8080600" y="4834312"/>
            <a:ext cx="606039" cy="148037"/>
          </a:xfrm>
          <a:prstGeom prst="rect">
            <a:avLst/>
          </a:prstGeom>
          <a:noFill/>
          <a:ln>
            <a:noFill/>
          </a:ln>
        </p:spPr>
      </p:pic>
      <p:sp>
        <p:nvSpPr>
          <p:cNvPr id="620" name="Google Shape;620;p78"/>
          <p:cNvSpPr txBox="1"/>
          <p:nvPr>
            <p:ph idx="4"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21" name="Google Shape;621;p78"/>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Light)">
  <p:cSld name="CUSTOM_1_1">
    <p:spTree>
      <p:nvGrpSpPr>
        <p:cNvPr id="622" name="Shape 622"/>
        <p:cNvGrpSpPr/>
        <p:nvPr/>
      </p:nvGrpSpPr>
      <p:grpSpPr>
        <a:xfrm>
          <a:off x="0" y="0"/>
          <a:ext cx="0" cy="0"/>
          <a:chOff x="0" y="0"/>
          <a:chExt cx="0" cy="0"/>
        </a:xfrm>
      </p:grpSpPr>
      <p:sp>
        <p:nvSpPr>
          <p:cNvPr id="623" name="Google Shape;623;p79"/>
          <p:cNvSpPr/>
          <p:nvPr>
            <p:ph idx="2" type="pic"/>
          </p:nvPr>
        </p:nvSpPr>
        <p:spPr>
          <a:xfrm>
            <a:off x="3276600" y="486725"/>
            <a:ext cx="2590800" cy="4176600"/>
          </a:xfrm>
          <a:prstGeom prst="rect">
            <a:avLst/>
          </a:prstGeom>
          <a:noFill/>
          <a:ln>
            <a:noFill/>
          </a:ln>
        </p:spPr>
      </p:sp>
      <p:sp>
        <p:nvSpPr>
          <p:cNvPr id="624" name="Google Shape;624;p79"/>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625" name="Google Shape;625;p7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626" name="Google Shape;626;p79"/>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627" name="Google Shape;627;p79"/>
          <p:cNvPicPr preferRelativeResize="0"/>
          <p:nvPr/>
        </p:nvPicPr>
        <p:blipFill>
          <a:blip r:embed="rId2">
            <a:alphaModFix/>
          </a:blip>
          <a:stretch>
            <a:fillRect/>
          </a:stretch>
        </p:blipFill>
        <p:spPr>
          <a:xfrm>
            <a:off x="8080600" y="4834312"/>
            <a:ext cx="606038" cy="148036"/>
          </a:xfrm>
          <a:prstGeom prst="rect">
            <a:avLst/>
          </a:prstGeom>
          <a:noFill/>
          <a:ln>
            <a:noFill/>
          </a:ln>
        </p:spPr>
      </p:pic>
      <p:sp>
        <p:nvSpPr>
          <p:cNvPr id="628" name="Google Shape;628;p79"/>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Dark)">
  <p:cSld name="CUSTOM_1_1_2">
    <p:bg>
      <p:bgPr>
        <a:solidFill>
          <a:schemeClr val="dk1"/>
        </a:solidFill>
      </p:bgPr>
    </p:bg>
    <p:spTree>
      <p:nvGrpSpPr>
        <p:cNvPr id="629" name="Shape 629"/>
        <p:cNvGrpSpPr/>
        <p:nvPr/>
      </p:nvGrpSpPr>
      <p:grpSpPr>
        <a:xfrm>
          <a:off x="0" y="0"/>
          <a:ext cx="0" cy="0"/>
          <a:chOff x="0" y="0"/>
          <a:chExt cx="0" cy="0"/>
        </a:xfrm>
      </p:grpSpPr>
      <p:sp>
        <p:nvSpPr>
          <p:cNvPr id="630" name="Google Shape;630;p80"/>
          <p:cNvSpPr/>
          <p:nvPr>
            <p:ph idx="2" type="pic"/>
          </p:nvPr>
        </p:nvSpPr>
        <p:spPr>
          <a:xfrm>
            <a:off x="3276600" y="486725"/>
            <a:ext cx="2590800" cy="4176600"/>
          </a:xfrm>
          <a:prstGeom prst="rect">
            <a:avLst/>
          </a:prstGeom>
          <a:noFill/>
          <a:ln>
            <a:noFill/>
          </a:ln>
        </p:spPr>
      </p:sp>
      <p:sp>
        <p:nvSpPr>
          <p:cNvPr id="631" name="Google Shape;631;p80"/>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632" name="Google Shape;632;p80"/>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pic>
        <p:nvPicPr>
          <p:cNvPr id="633" name="Google Shape;633;p80"/>
          <p:cNvPicPr preferRelativeResize="0"/>
          <p:nvPr/>
        </p:nvPicPr>
        <p:blipFill rotWithShape="1">
          <a:blip r:embed="rId2">
            <a:alphaModFix/>
          </a:blip>
          <a:srcRect b="0" l="129" r="119" t="0"/>
          <a:stretch/>
        </p:blipFill>
        <p:spPr>
          <a:xfrm>
            <a:off x="8080600" y="4834312"/>
            <a:ext cx="606039" cy="148037"/>
          </a:xfrm>
          <a:prstGeom prst="rect">
            <a:avLst/>
          </a:prstGeom>
          <a:noFill/>
          <a:ln>
            <a:noFill/>
          </a:ln>
        </p:spPr>
      </p:pic>
      <p:sp>
        <p:nvSpPr>
          <p:cNvPr id="634" name="Google Shape;634;p8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35" name="Google Shape;635;p80"/>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Light)">
  <p:cSld name="CUSTOM_1_1_1">
    <p:spTree>
      <p:nvGrpSpPr>
        <p:cNvPr id="636" name="Shape 636"/>
        <p:cNvGrpSpPr/>
        <p:nvPr/>
      </p:nvGrpSpPr>
      <p:grpSpPr>
        <a:xfrm>
          <a:off x="0" y="0"/>
          <a:ext cx="0" cy="0"/>
          <a:chOff x="0" y="0"/>
          <a:chExt cx="0" cy="0"/>
        </a:xfrm>
      </p:grpSpPr>
      <p:sp>
        <p:nvSpPr>
          <p:cNvPr id="637" name="Google Shape;637;p81"/>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638" name="Google Shape;638;p81"/>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639" name="Google Shape;639;p81"/>
          <p:cNvSpPr/>
          <p:nvPr>
            <p:ph idx="3" type="pic"/>
          </p:nvPr>
        </p:nvSpPr>
        <p:spPr>
          <a:xfrm>
            <a:off x="457200" y="486725"/>
            <a:ext cx="2590800" cy="4176600"/>
          </a:xfrm>
          <a:prstGeom prst="rect">
            <a:avLst/>
          </a:prstGeom>
          <a:noFill/>
          <a:ln>
            <a:noFill/>
          </a:ln>
        </p:spPr>
      </p:sp>
      <p:sp>
        <p:nvSpPr>
          <p:cNvPr id="640" name="Google Shape;640;p81"/>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641" name="Google Shape;641;p8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642" name="Google Shape;642;p81"/>
          <p:cNvPicPr preferRelativeResize="0"/>
          <p:nvPr/>
        </p:nvPicPr>
        <p:blipFill>
          <a:blip r:embed="rId2">
            <a:alphaModFix/>
          </a:blip>
          <a:stretch>
            <a:fillRect/>
          </a:stretch>
        </p:blipFill>
        <p:spPr>
          <a:xfrm>
            <a:off x="8080600" y="4834312"/>
            <a:ext cx="606038" cy="148036"/>
          </a:xfrm>
          <a:prstGeom prst="rect">
            <a:avLst/>
          </a:prstGeom>
          <a:noFill/>
          <a:ln>
            <a:noFill/>
          </a:ln>
        </p:spPr>
      </p:pic>
      <p:sp>
        <p:nvSpPr>
          <p:cNvPr id="643" name="Google Shape;643;p81"/>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Dark)">
  <p:cSld name="TITLE_AND_BODY_2">
    <p:bg>
      <p:bgPr>
        <a:solidFill>
          <a:schemeClr val="dk1"/>
        </a:solidFill>
      </p:bgPr>
    </p:bg>
    <p:spTree>
      <p:nvGrpSpPr>
        <p:cNvPr id="44" name="Shape 44"/>
        <p:cNvGrpSpPr/>
        <p:nvPr/>
      </p:nvGrpSpPr>
      <p:grpSpPr>
        <a:xfrm>
          <a:off x="0" y="0"/>
          <a:ext cx="0" cy="0"/>
          <a:chOff x="0" y="0"/>
          <a:chExt cx="0" cy="0"/>
        </a:xfrm>
      </p:grpSpPr>
      <p:grpSp>
        <p:nvGrpSpPr>
          <p:cNvPr id="45" name="Google Shape;45;p9"/>
          <p:cNvGrpSpPr/>
          <p:nvPr/>
        </p:nvGrpSpPr>
        <p:grpSpPr>
          <a:xfrm>
            <a:off x="4822703" y="31"/>
            <a:ext cx="4321568" cy="5143648"/>
            <a:chOff x="4822703" y="31"/>
            <a:chExt cx="4321568" cy="5143648"/>
          </a:xfrm>
        </p:grpSpPr>
        <p:sp>
          <p:nvSpPr>
            <p:cNvPr id="46" name="Google Shape;46;p9"/>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9"/>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9"/>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 name="Google Shape;49;p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50" name="Google Shape;50;p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1" name="Google Shape;51;p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pic>
        <p:nvPicPr>
          <p:cNvPr id="52" name="Google Shape;52;p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53" name="Google Shape;53;p9"/>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Dark)">
  <p:cSld name="CUSTOM_1_1_1_1">
    <p:bg>
      <p:bgPr>
        <a:solidFill>
          <a:schemeClr val="dk1"/>
        </a:solidFill>
      </p:bgPr>
    </p:bg>
    <p:spTree>
      <p:nvGrpSpPr>
        <p:cNvPr id="644" name="Shape 644"/>
        <p:cNvGrpSpPr/>
        <p:nvPr/>
      </p:nvGrpSpPr>
      <p:grpSpPr>
        <a:xfrm>
          <a:off x="0" y="0"/>
          <a:ext cx="0" cy="0"/>
          <a:chOff x="0" y="0"/>
          <a:chExt cx="0" cy="0"/>
        </a:xfrm>
      </p:grpSpPr>
      <p:sp>
        <p:nvSpPr>
          <p:cNvPr id="645" name="Google Shape;645;p82"/>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646" name="Google Shape;646;p82"/>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647" name="Google Shape;647;p82"/>
          <p:cNvSpPr/>
          <p:nvPr>
            <p:ph idx="3" type="pic"/>
          </p:nvPr>
        </p:nvSpPr>
        <p:spPr>
          <a:xfrm>
            <a:off x="457200" y="486725"/>
            <a:ext cx="2590800" cy="4176600"/>
          </a:xfrm>
          <a:prstGeom prst="rect">
            <a:avLst/>
          </a:prstGeom>
          <a:noFill/>
          <a:ln>
            <a:noFill/>
          </a:ln>
        </p:spPr>
      </p:sp>
      <p:sp>
        <p:nvSpPr>
          <p:cNvPr id="648" name="Google Shape;648;p82"/>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pic>
        <p:nvPicPr>
          <p:cNvPr id="649" name="Google Shape;649;p82"/>
          <p:cNvPicPr preferRelativeResize="0"/>
          <p:nvPr/>
        </p:nvPicPr>
        <p:blipFill rotWithShape="1">
          <a:blip r:embed="rId2">
            <a:alphaModFix/>
          </a:blip>
          <a:srcRect b="0" l="129" r="119" t="0"/>
          <a:stretch/>
        </p:blipFill>
        <p:spPr>
          <a:xfrm>
            <a:off x="8080600" y="4834312"/>
            <a:ext cx="606039" cy="148037"/>
          </a:xfrm>
          <a:prstGeom prst="rect">
            <a:avLst/>
          </a:prstGeom>
          <a:noFill/>
          <a:ln>
            <a:noFill/>
          </a:ln>
        </p:spPr>
      </p:pic>
      <p:sp>
        <p:nvSpPr>
          <p:cNvPr id="650" name="Google Shape;650;p8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51" name="Google Shape;651;p82"/>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Light)">
  <p:cSld name="CUSTOM_1_1_1_2">
    <p:spTree>
      <p:nvGrpSpPr>
        <p:cNvPr id="652" name="Shape 652"/>
        <p:cNvGrpSpPr/>
        <p:nvPr/>
      </p:nvGrpSpPr>
      <p:grpSpPr>
        <a:xfrm>
          <a:off x="0" y="0"/>
          <a:ext cx="0" cy="0"/>
          <a:chOff x="0" y="0"/>
          <a:chExt cx="0" cy="0"/>
        </a:xfrm>
      </p:grpSpPr>
      <p:sp>
        <p:nvSpPr>
          <p:cNvPr id="653" name="Google Shape;653;p83"/>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SzPts val="1800"/>
              <a:buNone/>
              <a:defRPr sz="1800"/>
            </a:lvl1pPr>
            <a:lvl2pPr lvl="1" rtl="0">
              <a:lnSpc>
                <a:spcPct val="100000"/>
              </a:lnSpc>
              <a:spcBef>
                <a:spcPts val="1000"/>
              </a:spcBef>
              <a:spcAft>
                <a:spcPts val="0"/>
              </a:spcAft>
              <a:buSzPts val="1400"/>
              <a:buNone/>
              <a:defRPr sz="1400"/>
            </a:lvl2pPr>
            <a:lvl3pPr lvl="2" rtl="0">
              <a:lnSpc>
                <a:spcPct val="100000"/>
              </a:lnSpc>
              <a:spcBef>
                <a:spcPts val="800"/>
              </a:spcBef>
              <a:spcAft>
                <a:spcPts val="0"/>
              </a:spcAft>
              <a:buSzPts val="1200"/>
              <a:buNone/>
              <a:defRPr sz="1200"/>
            </a:lvl3pPr>
            <a:lvl4pPr lvl="3" rtl="0">
              <a:lnSpc>
                <a:spcPct val="100000"/>
              </a:lnSpc>
              <a:spcBef>
                <a:spcPts val="500"/>
              </a:spcBef>
              <a:spcAft>
                <a:spcPts val="0"/>
              </a:spcAft>
              <a:buSzPts val="1200"/>
              <a:buNone/>
              <a:defRPr sz="1200"/>
            </a:lvl4pPr>
            <a:lvl5pPr lvl="4" rtl="0">
              <a:lnSpc>
                <a:spcPct val="100000"/>
              </a:lnSpc>
              <a:spcBef>
                <a:spcPts val="500"/>
              </a:spcBef>
              <a:spcAft>
                <a:spcPts val="0"/>
              </a:spcAft>
              <a:buSzPts val="1200"/>
              <a:buNone/>
              <a:defRPr sz="1200"/>
            </a:lvl5pPr>
            <a:lvl6pPr lvl="5" rtl="0">
              <a:lnSpc>
                <a:spcPct val="100000"/>
              </a:lnSpc>
              <a:spcBef>
                <a:spcPts val="500"/>
              </a:spcBef>
              <a:spcAft>
                <a:spcPts val="0"/>
              </a:spcAft>
              <a:buSzPts val="1200"/>
              <a:buNone/>
              <a:defRPr sz="1200"/>
            </a:lvl6pPr>
            <a:lvl7pPr lvl="6" rtl="0">
              <a:lnSpc>
                <a:spcPct val="100000"/>
              </a:lnSpc>
              <a:spcBef>
                <a:spcPts val="500"/>
              </a:spcBef>
              <a:spcAft>
                <a:spcPts val="0"/>
              </a:spcAft>
              <a:buSzPts val="1200"/>
              <a:buNone/>
              <a:defRPr sz="1200"/>
            </a:lvl7pPr>
            <a:lvl8pPr lvl="7" rtl="0">
              <a:lnSpc>
                <a:spcPct val="100000"/>
              </a:lnSpc>
              <a:spcBef>
                <a:spcPts val="500"/>
              </a:spcBef>
              <a:spcAft>
                <a:spcPts val="0"/>
              </a:spcAft>
              <a:buSzPts val="1200"/>
              <a:buNone/>
              <a:defRPr sz="1200"/>
            </a:lvl8pPr>
            <a:lvl9pPr lvl="8" rtl="0">
              <a:lnSpc>
                <a:spcPct val="100000"/>
              </a:lnSpc>
              <a:spcBef>
                <a:spcPts val="500"/>
              </a:spcBef>
              <a:spcAft>
                <a:spcPts val="500"/>
              </a:spcAft>
              <a:buSzPts val="1200"/>
              <a:buNone/>
              <a:defRPr sz="1200"/>
            </a:lvl9pPr>
          </a:lstStyle>
          <a:p/>
        </p:txBody>
      </p:sp>
      <p:sp>
        <p:nvSpPr>
          <p:cNvPr id="654" name="Google Shape;654;p83"/>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1"/>
                </a:solidFill>
                <a:latin typeface="Roboto Serif"/>
                <a:ea typeface="Roboto Serif"/>
                <a:cs typeface="Roboto Serif"/>
                <a:sym typeface="Roboto Serif"/>
              </a:rPr>
              <a:t>“</a:t>
            </a:r>
            <a:endParaRPr b="1" sz="7100">
              <a:solidFill>
                <a:schemeClr val="dk1"/>
              </a:solidFill>
              <a:latin typeface="Roboto Serif"/>
              <a:ea typeface="Roboto Serif"/>
              <a:cs typeface="Roboto Serif"/>
              <a:sym typeface="Roboto Serif"/>
            </a:endParaRPr>
          </a:p>
        </p:txBody>
      </p:sp>
      <p:grpSp>
        <p:nvGrpSpPr>
          <p:cNvPr id="655" name="Google Shape;655;p83"/>
          <p:cNvGrpSpPr/>
          <p:nvPr/>
        </p:nvGrpSpPr>
        <p:grpSpPr>
          <a:xfrm>
            <a:off x="4822703" y="31"/>
            <a:ext cx="4321568" cy="5143648"/>
            <a:chOff x="3991150" y="848375"/>
            <a:chExt cx="3376225" cy="4018475"/>
          </a:xfrm>
        </p:grpSpPr>
        <p:sp>
          <p:nvSpPr>
            <p:cNvPr id="656" name="Google Shape;656;p83"/>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83"/>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83"/>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9" name="Google Shape;659;p8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660" name="Google Shape;660;p83"/>
          <p:cNvPicPr preferRelativeResize="0"/>
          <p:nvPr/>
        </p:nvPicPr>
        <p:blipFill>
          <a:blip r:embed="rId2">
            <a:alphaModFix/>
          </a:blip>
          <a:stretch>
            <a:fillRect/>
          </a:stretch>
        </p:blipFill>
        <p:spPr>
          <a:xfrm>
            <a:off x="8080600" y="4834312"/>
            <a:ext cx="606038" cy="148036"/>
          </a:xfrm>
          <a:prstGeom prst="rect">
            <a:avLst/>
          </a:prstGeom>
          <a:noFill/>
          <a:ln>
            <a:noFill/>
          </a:ln>
        </p:spPr>
      </p:pic>
      <p:sp>
        <p:nvSpPr>
          <p:cNvPr id="661" name="Google Shape;661;p83"/>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
        <p:nvSpPr>
          <p:cNvPr id="662" name="Google Shape;662;p83"/>
          <p:cNvSpPr/>
          <p:nvPr>
            <p:ph idx="2" type="pic"/>
          </p:nvPr>
        </p:nvSpPr>
        <p:spPr>
          <a:xfrm>
            <a:off x="1123950" y="1943100"/>
            <a:ext cx="1257000" cy="1257000"/>
          </a:xfrm>
          <a:prstGeom prst="ellipse">
            <a:avLst/>
          </a:prstGeom>
          <a:noFill/>
          <a:ln>
            <a:noFill/>
          </a:ln>
        </p:spPr>
      </p:sp>
      <p:sp>
        <p:nvSpPr>
          <p:cNvPr id="663" name="Google Shape;663;p83"/>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rtl="0" algn="ctr">
              <a:spcBef>
                <a:spcPts val="0"/>
              </a:spcBef>
              <a:spcAft>
                <a:spcPts val="0"/>
              </a:spcAft>
              <a:buSzPts val="900"/>
              <a:buFont typeface="Inter Light"/>
              <a:buNone/>
              <a:defRPr sz="900">
                <a:latin typeface="Inter Light"/>
                <a:ea typeface="Inter Light"/>
                <a:cs typeface="Inter Light"/>
                <a:sym typeface="Inter Light"/>
              </a:defRPr>
            </a:lvl1pPr>
            <a:lvl2pPr lvl="1" rtl="0" algn="ctr">
              <a:spcBef>
                <a:spcPts val="0"/>
              </a:spcBef>
              <a:spcAft>
                <a:spcPts val="0"/>
              </a:spcAft>
              <a:buSzPts val="500"/>
              <a:buFont typeface="Inter Light"/>
              <a:buNone/>
              <a:defRPr sz="500">
                <a:latin typeface="Inter Light"/>
                <a:ea typeface="Inter Light"/>
                <a:cs typeface="Inter Light"/>
                <a:sym typeface="Inter Light"/>
              </a:defRPr>
            </a:lvl2pPr>
            <a:lvl3pPr lvl="2"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3pPr>
            <a:lvl4pPr lvl="3"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4pPr>
            <a:lvl5pPr lvl="4"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5pPr>
            <a:lvl6pPr lvl="5"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6pPr>
            <a:lvl7pPr lvl="6"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7pPr>
            <a:lvl8pPr lvl="7"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8pPr>
            <a:lvl9pPr lvl="8"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Dark)">
  <p:cSld name="CUSTOM_1_1_1_1_1">
    <p:bg>
      <p:bgPr>
        <a:solidFill>
          <a:schemeClr val="dk1"/>
        </a:solidFill>
      </p:bgPr>
    </p:bg>
    <p:spTree>
      <p:nvGrpSpPr>
        <p:cNvPr id="664" name="Shape 664"/>
        <p:cNvGrpSpPr/>
        <p:nvPr/>
      </p:nvGrpSpPr>
      <p:grpSpPr>
        <a:xfrm>
          <a:off x="0" y="0"/>
          <a:ext cx="0" cy="0"/>
          <a:chOff x="0" y="0"/>
          <a:chExt cx="0" cy="0"/>
        </a:xfrm>
      </p:grpSpPr>
      <p:grpSp>
        <p:nvGrpSpPr>
          <p:cNvPr id="665" name="Google Shape;665;p84"/>
          <p:cNvGrpSpPr/>
          <p:nvPr/>
        </p:nvGrpSpPr>
        <p:grpSpPr>
          <a:xfrm>
            <a:off x="4822703" y="31"/>
            <a:ext cx="4321568" cy="5143648"/>
            <a:chOff x="4822703" y="31"/>
            <a:chExt cx="4321568" cy="5143648"/>
          </a:xfrm>
        </p:grpSpPr>
        <p:sp>
          <p:nvSpPr>
            <p:cNvPr id="666" name="Google Shape;666;p84"/>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84"/>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84"/>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grpSp>
      <p:pic>
        <p:nvPicPr>
          <p:cNvPr id="669" name="Google Shape;669;p84"/>
          <p:cNvPicPr preferRelativeResize="0"/>
          <p:nvPr/>
        </p:nvPicPr>
        <p:blipFill rotWithShape="1">
          <a:blip r:embed="rId2">
            <a:alphaModFix/>
          </a:blip>
          <a:srcRect b="0" l="129" r="119" t="0"/>
          <a:stretch/>
        </p:blipFill>
        <p:spPr>
          <a:xfrm>
            <a:off x="8080600" y="4834312"/>
            <a:ext cx="606039" cy="148037"/>
          </a:xfrm>
          <a:prstGeom prst="rect">
            <a:avLst/>
          </a:prstGeom>
          <a:noFill/>
          <a:ln>
            <a:noFill/>
          </a:ln>
        </p:spPr>
      </p:pic>
      <p:sp>
        <p:nvSpPr>
          <p:cNvPr id="670" name="Google Shape;670;p8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71" name="Google Shape;671;p84"/>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
        <p:nvSpPr>
          <p:cNvPr id="672" name="Google Shape;672;p84"/>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dk2"/>
              </a:buClr>
              <a:buSzPts val="1800"/>
              <a:buNone/>
              <a:defRPr sz="1800">
                <a:solidFill>
                  <a:schemeClr val="dk2"/>
                </a:solidFill>
              </a:defRPr>
            </a:lvl1pPr>
            <a:lvl2pPr lvl="1" rtl="0">
              <a:lnSpc>
                <a:spcPct val="100000"/>
              </a:lnSpc>
              <a:spcBef>
                <a:spcPts val="1000"/>
              </a:spcBef>
              <a:spcAft>
                <a:spcPts val="0"/>
              </a:spcAft>
              <a:buClr>
                <a:schemeClr val="dk2"/>
              </a:buClr>
              <a:buSzPts val="1400"/>
              <a:buNone/>
              <a:defRPr sz="1400">
                <a:solidFill>
                  <a:schemeClr val="dk2"/>
                </a:solidFill>
              </a:defRPr>
            </a:lvl2pPr>
            <a:lvl3pPr lvl="2" rtl="0">
              <a:lnSpc>
                <a:spcPct val="100000"/>
              </a:lnSpc>
              <a:spcBef>
                <a:spcPts val="800"/>
              </a:spcBef>
              <a:spcAft>
                <a:spcPts val="0"/>
              </a:spcAft>
              <a:buClr>
                <a:schemeClr val="dk2"/>
              </a:buClr>
              <a:buSzPts val="1200"/>
              <a:buNone/>
              <a:defRPr sz="1200">
                <a:solidFill>
                  <a:schemeClr val="dk2"/>
                </a:solidFill>
              </a:defRPr>
            </a:lvl3pPr>
            <a:lvl4pPr lvl="3" rtl="0">
              <a:lnSpc>
                <a:spcPct val="100000"/>
              </a:lnSpc>
              <a:spcBef>
                <a:spcPts val="500"/>
              </a:spcBef>
              <a:spcAft>
                <a:spcPts val="0"/>
              </a:spcAft>
              <a:buClr>
                <a:schemeClr val="dk2"/>
              </a:buClr>
              <a:buSzPts val="1200"/>
              <a:buNone/>
              <a:defRPr sz="1200">
                <a:solidFill>
                  <a:schemeClr val="dk2"/>
                </a:solidFill>
              </a:defRPr>
            </a:lvl4pPr>
            <a:lvl5pPr lvl="4" rtl="0">
              <a:lnSpc>
                <a:spcPct val="100000"/>
              </a:lnSpc>
              <a:spcBef>
                <a:spcPts val="500"/>
              </a:spcBef>
              <a:spcAft>
                <a:spcPts val="0"/>
              </a:spcAft>
              <a:buClr>
                <a:schemeClr val="dk2"/>
              </a:buClr>
              <a:buSzPts val="1200"/>
              <a:buNone/>
              <a:defRPr sz="1200">
                <a:solidFill>
                  <a:schemeClr val="dk2"/>
                </a:solidFill>
              </a:defRPr>
            </a:lvl5pPr>
            <a:lvl6pPr lvl="5" rtl="0">
              <a:lnSpc>
                <a:spcPct val="100000"/>
              </a:lnSpc>
              <a:spcBef>
                <a:spcPts val="500"/>
              </a:spcBef>
              <a:spcAft>
                <a:spcPts val="0"/>
              </a:spcAft>
              <a:buClr>
                <a:schemeClr val="dk2"/>
              </a:buClr>
              <a:buSzPts val="1200"/>
              <a:buNone/>
              <a:defRPr sz="1200">
                <a:solidFill>
                  <a:schemeClr val="dk2"/>
                </a:solidFill>
              </a:defRPr>
            </a:lvl6pPr>
            <a:lvl7pPr lvl="6" rtl="0">
              <a:lnSpc>
                <a:spcPct val="100000"/>
              </a:lnSpc>
              <a:spcBef>
                <a:spcPts val="500"/>
              </a:spcBef>
              <a:spcAft>
                <a:spcPts val="0"/>
              </a:spcAft>
              <a:buClr>
                <a:schemeClr val="dk2"/>
              </a:buClr>
              <a:buSzPts val="1200"/>
              <a:buNone/>
              <a:defRPr sz="1200">
                <a:solidFill>
                  <a:schemeClr val="dk2"/>
                </a:solidFill>
              </a:defRPr>
            </a:lvl7pPr>
            <a:lvl8pPr lvl="7" rtl="0">
              <a:lnSpc>
                <a:spcPct val="100000"/>
              </a:lnSpc>
              <a:spcBef>
                <a:spcPts val="500"/>
              </a:spcBef>
              <a:spcAft>
                <a:spcPts val="0"/>
              </a:spcAft>
              <a:buClr>
                <a:schemeClr val="dk2"/>
              </a:buClr>
              <a:buSzPts val="1200"/>
              <a:buNone/>
              <a:defRPr sz="1200">
                <a:solidFill>
                  <a:schemeClr val="dk2"/>
                </a:solidFill>
              </a:defRPr>
            </a:lvl8pPr>
            <a:lvl9pPr lvl="8" rtl="0">
              <a:lnSpc>
                <a:spcPct val="100000"/>
              </a:lnSpc>
              <a:spcBef>
                <a:spcPts val="500"/>
              </a:spcBef>
              <a:spcAft>
                <a:spcPts val="500"/>
              </a:spcAft>
              <a:buClr>
                <a:schemeClr val="dk2"/>
              </a:buClr>
              <a:buSzPts val="1200"/>
              <a:buNone/>
              <a:defRPr sz="1200">
                <a:solidFill>
                  <a:schemeClr val="dk2"/>
                </a:solidFill>
              </a:defRPr>
            </a:lvl9pPr>
          </a:lstStyle>
          <a:p/>
        </p:txBody>
      </p:sp>
      <p:sp>
        <p:nvSpPr>
          <p:cNvPr id="673" name="Google Shape;673;p84"/>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2"/>
                </a:solidFill>
                <a:latin typeface="Roboto Serif"/>
                <a:ea typeface="Roboto Serif"/>
                <a:cs typeface="Roboto Serif"/>
                <a:sym typeface="Roboto Serif"/>
              </a:rPr>
              <a:t>“</a:t>
            </a:r>
            <a:endParaRPr b="1" sz="7100">
              <a:solidFill>
                <a:schemeClr val="dk2"/>
              </a:solidFill>
              <a:latin typeface="Roboto Serif"/>
              <a:ea typeface="Roboto Serif"/>
              <a:cs typeface="Roboto Serif"/>
              <a:sym typeface="Roboto Serif"/>
            </a:endParaRPr>
          </a:p>
        </p:txBody>
      </p:sp>
      <p:sp>
        <p:nvSpPr>
          <p:cNvPr id="674" name="Google Shape;674;p84"/>
          <p:cNvSpPr/>
          <p:nvPr>
            <p:ph idx="2" type="pic"/>
          </p:nvPr>
        </p:nvSpPr>
        <p:spPr>
          <a:xfrm>
            <a:off x="1123950" y="1943100"/>
            <a:ext cx="1257000" cy="1257000"/>
          </a:xfrm>
          <a:prstGeom prst="ellipse">
            <a:avLst/>
          </a:prstGeom>
          <a:noFill/>
          <a:ln>
            <a:noFill/>
          </a:ln>
        </p:spPr>
      </p:sp>
      <p:sp>
        <p:nvSpPr>
          <p:cNvPr id="675" name="Google Shape;675;p84"/>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rtl="0" algn="ctr">
              <a:spcBef>
                <a:spcPts val="0"/>
              </a:spcBef>
              <a:spcAft>
                <a:spcPts val="0"/>
              </a:spcAft>
              <a:buClr>
                <a:schemeClr val="lt2"/>
              </a:buClr>
              <a:buSzPts val="900"/>
              <a:buFont typeface="Inter Light"/>
              <a:buNone/>
              <a:defRPr sz="900">
                <a:solidFill>
                  <a:schemeClr val="lt2"/>
                </a:solidFill>
                <a:latin typeface="Inter Light"/>
                <a:ea typeface="Inter Light"/>
                <a:cs typeface="Inter Light"/>
                <a:sym typeface="Inter Light"/>
              </a:defRPr>
            </a:lvl1pPr>
            <a:lvl2pPr lvl="1" rtl="0" algn="ctr">
              <a:spcBef>
                <a:spcPts val="0"/>
              </a:spcBef>
              <a:spcAft>
                <a:spcPts val="0"/>
              </a:spcAft>
              <a:buClr>
                <a:schemeClr val="lt2"/>
              </a:buClr>
              <a:buSzPts val="500"/>
              <a:buFont typeface="Inter Light"/>
              <a:buNone/>
              <a:defRPr sz="500">
                <a:solidFill>
                  <a:schemeClr val="lt2"/>
                </a:solidFill>
                <a:latin typeface="Inter Light"/>
                <a:ea typeface="Inter Light"/>
                <a:cs typeface="Inter Light"/>
                <a:sym typeface="Inter Light"/>
              </a:defRPr>
            </a:lvl2pPr>
            <a:lvl3pPr lvl="2"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3pPr>
            <a:lvl4pPr lvl="3"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4pPr>
            <a:lvl5pPr lvl="4"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5pPr>
            <a:lvl6pPr lvl="5"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6pPr>
            <a:lvl7pPr lvl="6"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7pPr>
            <a:lvl8pPr lvl="7"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8pPr>
            <a:lvl9pPr lvl="8"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Light)" type="titleOnly">
  <p:cSld name="TITLE_ONLY">
    <p:spTree>
      <p:nvGrpSpPr>
        <p:cNvPr id="676" name="Shape 676"/>
        <p:cNvGrpSpPr/>
        <p:nvPr/>
      </p:nvGrpSpPr>
      <p:grpSpPr>
        <a:xfrm>
          <a:off x="0" y="0"/>
          <a:ext cx="0" cy="0"/>
          <a:chOff x="0" y="0"/>
          <a:chExt cx="0" cy="0"/>
        </a:xfrm>
      </p:grpSpPr>
      <p:grpSp>
        <p:nvGrpSpPr>
          <p:cNvPr id="677" name="Google Shape;677;p85"/>
          <p:cNvGrpSpPr/>
          <p:nvPr/>
        </p:nvGrpSpPr>
        <p:grpSpPr>
          <a:xfrm>
            <a:off x="4822703" y="31"/>
            <a:ext cx="4321568" cy="5143648"/>
            <a:chOff x="3991150" y="848375"/>
            <a:chExt cx="3376225" cy="4018475"/>
          </a:xfrm>
        </p:grpSpPr>
        <p:sp>
          <p:nvSpPr>
            <p:cNvPr id="678" name="Google Shape;678;p85"/>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85"/>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85"/>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81" name="Google Shape;681;p85"/>
          <p:cNvPicPr preferRelativeResize="0"/>
          <p:nvPr/>
        </p:nvPicPr>
        <p:blipFill>
          <a:blip r:embed="rId2">
            <a:alphaModFix/>
          </a:blip>
          <a:stretch>
            <a:fillRect/>
          </a:stretch>
        </p:blipFill>
        <p:spPr>
          <a:xfrm>
            <a:off x="8080600" y="4834312"/>
            <a:ext cx="606038" cy="148036"/>
          </a:xfrm>
          <a:prstGeom prst="rect">
            <a:avLst/>
          </a:prstGeom>
          <a:noFill/>
          <a:ln>
            <a:noFill/>
          </a:ln>
        </p:spPr>
      </p:pic>
      <p:sp>
        <p:nvSpPr>
          <p:cNvPr id="682" name="Google Shape;682;p85"/>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683" name="Google Shape;683;p8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684" name="Google Shape;684;p85"/>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Dark)">
  <p:cSld name="TITLE_ONLY_1">
    <p:bg>
      <p:bgPr>
        <a:solidFill>
          <a:schemeClr val="dk1"/>
        </a:solidFill>
      </p:bgPr>
    </p:bg>
    <p:spTree>
      <p:nvGrpSpPr>
        <p:cNvPr id="685" name="Shape 685"/>
        <p:cNvGrpSpPr/>
        <p:nvPr/>
      </p:nvGrpSpPr>
      <p:grpSpPr>
        <a:xfrm>
          <a:off x="0" y="0"/>
          <a:ext cx="0" cy="0"/>
          <a:chOff x="0" y="0"/>
          <a:chExt cx="0" cy="0"/>
        </a:xfrm>
      </p:grpSpPr>
      <p:grpSp>
        <p:nvGrpSpPr>
          <p:cNvPr id="686" name="Google Shape;686;p86"/>
          <p:cNvGrpSpPr/>
          <p:nvPr/>
        </p:nvGrpSpPr>
        <p:grpSpPr>
          <a:xfrm>
            <a:off x="4822703" y="31"/>
            <a:ext cx="4321568" cy="5143648"/>
            <a:chOff x="4822703" y="31"/>
            <a:chExt cx="4321568" cy="5143648"/>
          </a:xfrm>
        </p:grpSpPr>
        <p:sp>
          <p:nvSpPr>
            <p:cNvPr id="687" name="Google Shape;687;p86"/>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86"/>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86"/>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grpSp>
      <p:sp>
        <p:nvSpPr>
          <p:cNvPr id="690" name="Google Shape;690;p86"/>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pic>
        <p:nvPicPr>
          <p:cNvPr id="691" name="Google Shape;691;p86"/>
          <p:cNvPicPr preferRelativeResize="0"/>
          <p:nvPr/>
        </p:nvPicPr>
        <p:blipFill rotWithShape="1">
          <a:blip r:embed="rId2">
            <a:alphaModFix/>
          </a:blip>
          <a:srcRect b="0" l="129" r="119" t="0"/>
          <a:stretch/>
        </p:blipFill>
        <p:spPr>
          <a:xfrm>
            <a:off x="8080600" y="4834312"/>
            <a:ext cx="606039" cy="148037"/>
          </a:xfrm>
          <a:prstGeom prst="rect">
            <a:avLst/>
          </a:prstGeom>
          <a:noFill/>
          <a:ln>
            <a:noFill/>
          </a:ln>
        </p:spPr>
      </p:pic>
      <p:sp>
        <p:nvSpPr>
          <p:cNvPr id="692" name="Google Shape;692;p8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93" name="Google Shape;693;p86"/>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Light)" type="blank">
  <p:cSld name="BLANK">
    <p:spTree>
      <p:nvGrpSpPr>
        <p:cNvPr id="694" name="Shape 694"/>
        <p:cNvGrpSpPr/>
        <p:nvPr/>
      </p:nvGrpSpPr>
      <p:grpSpPr>
        <a:xfrm>
          <a:off x="0" y="0"/>
          <a:ext cx="0" cy="0"/>
          <a:chOff x="0" y="0"/>
          <a:chExt cx="0" cy="0"/>
        </a:xfrm>
      </p:grpSpPr>
      <p:sp>
        <p:nvSpPr>
          <p:cNvPr id="695" name="Google Shape;695;p8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grpSp>
        <p:nvGrpSpPr>
          <p:cNvPr id="696" name="Google Shape;696;p87"/>
          <p:cNvGrpSpPr/>
          <p:nvPr/>
        </p:nvGrpSpPr>
        <p:grpSpPr>
          <a:xfrm>
            <a:off x="4822703" y="31"/>
            <a:ext cx="4321568" cy="5143648"/>
            <a:chOff x="3991150" y="848375"/>
            <a:chExt cx="3376225" cy="4018475"/>
          </a:xfrm>
        </p:grpSpPr>
        <p:sp>
          <p:nvSpPr>
            <p:cNvPr id="697" name="Google Shape;697;p87"/>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87"/>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87"/>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00" name="Google Shape;700;p87"/>
          <p:cNvPicPr preferRelativeResize="0"/>
          <p:nvPr/>
        </p:nvPicPr>
        <p:blipFill>
          <a:blip r:embed="rId2">
            <a:alphaModFix/>
          </a:blip>
          <a:stretch>
            <a:fillRect/>
          </a:stretch>
        </p:blipFill>
        <p:spPr>
          <a:xfrm>
            <a:off x="8080600" y="4834312"/>
            <a:ext cx="606038" cy="148036"/>
          </a:xfrm>
          <a:prstGeom prst="rect">
            <a:avLst/>
          </a:prstGeom>
          <a:noFill/>
          <a:ln>
            <a:noFill/>
          </a:ln>
        </p:spPr>
      </p:pic>
      <p:sp>
        <p:nvSpPr>
          <p:cNvPr id="701" name="Google Shape;701;p87"/>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
  <p:cSld name="BLANK_1">
    <p:bg>
      <p:bgPr>
        <a:solidFill>
          <a:schemeClr val="dk1"/>
        </a:solidFill>
      </p:bgPr>
    </p:bg>
    <p:spTree>
      <p:nvGrpSpPr>
        <p:cNvPr id="702" name="Shape 702"/>
        <p:cNvGrpSpPr/>
        <p:nvPr/>
      </p:nvGrpSpPr>
      <p:grpSpPr>
        <a:xfrm>
          <a:off x="0" y="0"/>
          <a:ext cx="0" cy="0"/>
          <a:chOff x="0" y="0"/>
          <a:chExt cx="0" cy="0"/>
        </a:xfrm>
      </p:grpSpPr>
      <p:grpSp>
        <p:nvGrpSpPr>
          <p:cNvPr id="703" name="Google Shape;703;p88"/>
          <p:cNvGrpSpPr/>
          <p:nvPr/>
        </p:nvGrpSpPr>
        <p:grpSpPr>
          <a:xfrm>
            <a:off x="4822703" y="31"/>
            <a:ext cx="4321568" cy="5143648"/>
            <a:chOff x="4822703" y="31"/>
            <a:chExt cx="4321568" cy="5143648"/>
          </a:xfrm>
        </p:grpSpPr>
        <p:sp>
          <p:nvSpPr>
            <p:cNvPr id="704" name="Google Shape;704;p88"/>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88"/>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88"/>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grpSp>
      <p:sp>
        <p:nvSpPr>
          <p:cNvPr id="707" name="Google Shape;707;p8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pic>
        <p:nvPicPr>
          <p:cNvPr id="708" name="Google Shape;708;p88"/>
          <p:cNvPicPr preferRelativeResize="0"/>
          <p:nvPr/>
        </p:nvPicPr>
        <p:blipFill rotWithShape="1">
          <a:blip r:embed="rId2">
            <a:alphaModFix/>
          </a:blip>
          <a:srcRect b="0" l="129" r="119" t="0"/>
          <a:stretch/>
        </p:blipFill>
        <p:spPr>
          <a:xfrm>
            <a:off x="8080600" y="4834312"/>
            <a:ext cx="606039" cy="148037"/>
          </a:xfrm>
          <a:prstGeom prst="rect">
            <a:avLst/>
          </a:prstGeom>
          <a:noFill/>
          <a:ln>
            <a:noFill/>
          </a:ln>
        </p:spPr>
      </p:pic>
      <p:sp>
        <p:nvSpPr>
          <p:cNvPr id="709" name="Google Shape;709;p88"/>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A">
  <p:cSld name="CUSTOM_2">
    <p:bg>
      <p:bgPr>
        <a:blipFill>
          <a:blip r:embed="rId2">
            <a:alphaModFix/>
          </a:blip>
          <a:stretch>
            <a:fillRect/>
          </a:stretch>
        </a:blipFill>
      </p:bgPr>
    </p:bg>
    <p:spTree>
      <p:nvGrpSpPr>
        <p:cNvPr id="710" name="Shape 710"/>
        <p:cNvGrpSpPr/>
        <p:nvPr/>
      </p:nvGrpSpPr>
      <p:grpSpPr>
        <a:xfrm>
          <a:off x="0" y="0"/>
          <a:ext cx="0" cy="0"/>
          <a:chOff x="0" y="0"/>
          <a:chExt cx="0" cy="0"/>
        </a:xfrm>
      </p:grpSpPr>
      <p:sp>
        <p:nvSpPr>
          <p:cNvPr id="711" name="Google Shape;711;p89"/>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712" name="Google Shape;712;p89"/>
          <p:cNvPicPr preferRelativeResize="0"/>
          <p:nvPr/>
        </p:nvPicPr>
        <p:blipFill>
          <a:blip r:embed="rId3">
            <a:alphaModFix/>
          </a:blip>
          <a:stretch>
            <a:fillRect/>
          </a:stretch>
        </p:blipFill>
        <p:spPr>
          <a:xfrm>
            <a:off x="3748188" y="3846848"/>
            <a:ext cx="1647197" cy="402345"/>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B">
  <p:cSld name="CUSTOM_2_1">
    <p:bg>
      <p:bgPr>
        <a:blipFill>
          <a:blip r:embed="rId2">
            <a:alphaModFix/>
          </a:blip>
          <a:stretch>
            <a:fillRect/>
          </a:stretch>
        </a:blipFill>
      </p:bgPr>
    </p:bg>
    <p:spTree>
      <p:nvGrpSpPr>
        <p:cNvPr id="713" name="Shape 713"/>
        <p:cNvGrpSpPr/>
        <p:nvPr/>
      </p:nvGrpSpPr>
      <p:grpSpPr>
        <a:xfrm>
          <a:off x="0" y="0"/>
          <a:ext cx="0" cy="0"/>
          <a:chOff x="0" y="0"/>
          <a:chExt cx="0" cy="0"/>
        </a:xfrm>
      </p:grpSpPr>
      <p:sp>
        <p:nvSpPr>
          <p:cNvPr id="714" name="Google Shape;714;p90"/>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715" name="Google Shape;715;p90"/>
          <p:cNvPicPr preferRelativeResize="0"/>
          <p:nvPr/>
        </p:nvPicPr>
        <p:blipFill>
          <a:blip r:embed="rId3">
            <a:alphaModFix/>
          </a:blip>
          <a:stretch>
            <a:fillRect/>
          </a:stretch>
        </p:blipFill>
        <p:spPr>
          <a:xfrm>
            <a:off x="3748188" y="3846848"/>
            <a:ext cx="1647197" cy="402345"/>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er Look Centered 1 1 1">
  <p:cSld name="CUSTOM_2_1_1_1_1_1_1_1_1">
    <p:bg>
      <p:bgPr>
        <a:blipFill>
          <a:blip r:embed="rId2">
            <a:alphaModFix/>
          </a:blip>
          <a:stretch>
            <a:fillRect/>
          </a:stretch>
        </a:blipFill>
      </p:bgPr>
    </p:bg>
    <p:spTree>
      <p:nvGrpSpPr>
        <p:cNvPr id="716" name="Shape 716"/>
        <p:cNvGrpSpPr/>
        <p:nvPr/>
      </p:nvGrpSpPr>
      <p:grpSpPr>
        <a:xfrm>
          <a:off x="0" y="0"/>
          <a:ext cx="0" cy="0"/>
          <a:chOff x="0" y="0"/>
          <a:chExt cx="0" cy="0"/>
        </a:xfrm>
      </p:grpSpPr>
      <p:sp>
        <p:nvSpPr>
          <p:cNvPr id="717" name="Google Shape;717;p91"/>
          <p:cNvSpPr/>
          <p:nvPr/>
        </p:nvSpPr>
        <p:spPr>
          <a:xfrm>
            <a:off x="7140828" y="971925"/>
            <a:ext cx="2039100" cy="4171500"/>
          </a:xfrm>
          <a:prstGeom prst="rect">
            <a:avLst/>
          </a:pr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18" name="Google Shape;718;p91"/>
          <p:cNvSpPr/>
          <p:nvPr/>
        </p:nvSpPr>
        <p:spPr>
          <a:xfrm>
            <a:off x="571501" y="4800263"/>
            <a:ext cx="114600" cy="114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19" name="Google Shape;719;p91"/>
          <p:cNvSpPr/>
          <p:nvPr/>
        </p:nvSpPr>
        <p:spPr>
          <a:xfrm>
            <a:off x="700002" y="4829300"/>
            <a:ext cx="49406" cy="52873"/>
          </a:xfrm>
          <a:custGeom>
            <a:rect b="b" l="l" r="r" t="t"/>
            <a:pathLst>
              <a:path extrusionOk="0" h="116204" w="108585">
                <a:moveTo>
                  <a:pt x="62542" y="0"/>
                </a:moveTo>
                <a:lnTo>
                  <a:pt x="45946" y="0"/>
                </a:lnTo>
                <a:lnTo>
                  <a:pt x="0" y="115818"/>
                </a:lnTo>
                <a:lnTo>
                  <a:pt x="18925" y="115807"/>
                </a:lnTo>
                <a:lnTo>
                  <a:pt x="31873" y="83295"/>
                </a:lnTo>
                <a:lnTo>
                  <a:pt x="95604" y="83295"/>
                </a:lnTo>
                <a:lnTo>
                  <a:pt x="88934" y="66490"/>
                </a:lnTo>
                <a:lnTo>
                  <a:pt x="38480" y="66490"/>
                </a:lnTo>
                <a:lnTo>
                  <a:pt x="54239" y="26679"/>
                </a:lnTo>
                <a:lnTo>
                  <a:pt x="73132" y="26679"/>
                </a:lnTo>
                <a:lnTo>
                  <a:pt x="62542" y="0"/>
                </a:lnTo>
                <a:close/>
              </a:path>
              <a:path extrusionOk="0" h="116204" w="108585">
                <a:moveTo>
                  <a:pt x="95604" y="83295"/>
                </a:moveTo>
                <a:lnTo>
                  <a:pt x="76646" y="83295"/>
                </a:lnTo>
                <a:lnTo>
                  <a:pt x="89578" y="115818"/>
                </a:lnTo>
                <a:lnTo>
                  <a:pt x="108509" y="115807"/>
                </a:lnTo>
                <a:lnTo>
                  <a:pt x="95604" y="83295"/>
                </a:lnTo>
                <a:close/>
              </a:path>
              <a:path extrusionOk="0" h="116204" w="108585">
                <a:moveTo>
                  <a:pt x="73132" y="26679"/>
                </a:moveTo>
                <a:lnTo>
                  <a:pt x="54239" y="26679"/>
                </a:lnTo>
                <a:lnTo>
                  <a:pt x="70008" y="66490"/>
                </a:lnTo>
                <a:lnTo>
                  <a:pt x="88934" y="66490"/>
                </a:lnTo>
                <a:lnTo>
                  <a:pt x="73132" y="26679"/>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20" name="Google Shape;720;p91"/>
          <p:cNvSpPr/>
          <p:nvPr/>
        </p:nvSpPr>
        <p:spPr>
          <a:xfrm>
            <a:off x="753251" y="4844731"/>
            <a:ext cx="30626" cy="54029"/>
          </a:xfrm>
          <a:custGeom>
            <a:rect b="b" l="l" r="r" t="t"/>
            <a:pathLst>
              <a:path extrusionOk="0" h="118745" w="67310">
                <a:moveTo>
                  <a:pt x="16931" y="1204"/>
                </a:moveTo>
                <a:lnTo>
                  <a:pt x="0" y="1204"/>
                </a:lnTo>
                <a:lnTo>
                  <a:pt x="0" y="118404"/>
                </a:lnTo>
                <a:lnTo>
                  <a:pt x="16931" y="118404"/>
                </a:lnTo>
                <a:lnTo>
                  <a:pt x="16931" y="80070"/>
                </a:lnTo>
                <a:lnTo>
                  <a:pt x="48645" y="80070"/>
                </a:lnTo>
                <a:lnTo>
                  <a:pt x="49618" y="79705"/>
                </a:lnTo>
                <a:lnTo>
                  <a:pt x="56287" y="74870"/>
                </a:lnTo>
                <a:lnTo>
                  <a:pt x="61401" y="68259"/>
                </a:lnTo>
                <a:lnTo>
                  <a:pt x="61995" y="66919"/>
                </a:lnTo>
                <a:lnTo>
                  <a:pt x="26219" y="66919"/>
                </a:lnTo>
                <a:lnTo>
                  <a:pt x="21402" y="64081"/>
                </a:lnTo>
                <a:lnTo>
                  <a:pt x="16931" y="52469"/>
                </a:lnTo>
                <a:lnTo>
                  <a:pt x="16931" y="31234"/>
                </a:lnTo>
                <a:lnTo>
                  <a:pt x="26240" y="16973"/>
                </a:lnTo>
                <a:lnTo>
                  <a:pt x="62054" y="16973"/>
                </a:lnTo>
                <a:lnTo>
                  <a:pt x="61401" y="15517"/>
                </a:lnTo>
                <a:lnTo>
                  <a:pt x="56283" y="8900"/>
                </a:lnTo>
                <a:lnTo>
                  <a:pt x="49614" y="4062"/>
                </a:lnTo>
                <a:lnTo>
                  <a:pt x="48638" y="3696"/>
                </a:lnTo>
                <a:lnTo>
                  <a:pt x="16931" y="3696"/>
                </a:lnTo>
                <a:lnTo>
                  <a:pt x="16931" y="1204"/>
                </a:lnTo>
                <a:close/>
              </a:path>
              <a:path extrusionOk="0" h="118745" w="67310">
                <a:moveTo>
                  <a:pt x="48645" y="80070"/>
                </a:moveTo>
                <a:lnTo>
                  <a:pt x="16931" y="80070"/>
                </a:lnTo>
                <a:lnTo>
                  <a:pt x="21873" y="82541"/>
                </a:lnTo>
                <a:lnTo>
                  <a:pt x="27339" y="83777"/>
                </a:lnTo>
                <a:lnTo>
                  <a:pt x="32857" y="83683"/>
                </a:lnTo>
                <a:lnTo>
                  <a:pt x="41705" y="82673"/>
                </a:lnTo>
                <a:lnTo>
                  <a:pt x="48645" y="80070"/>
                </a:lnTo>
                <a:close/>
              </a:path>
              <a:path extrusionOk="0" h="118745" w="67310">
                <a:moveTo>
                  <a:pt x="62054" y="16973"/>
                </a:moveTo>
                <a:lnTo>
                  <a:pt x="39485" y="16973"/>
                </a:lnTo>
                <a:lnTo>
                  <a:pt x="44302" y="19622"/>
                </a:lnTo>
                <a:lnTo>
                  <a:pt x="46616" y="23779"/>
                </a:lnTo>
                <a:lnTo>
                  <a:pt x="49443" y="28616"/>
                </a:lnTo>
                <a:lnTo>
                  <a:pt x="49946" y="35224"/>
                </a:lnTo>
                <a:lnTo>
                  <a:pt x="49946" y="48993"/>
                </a:lnTo>
                <a:lnTo>
                  <a:pt x="49443" y="55286"/>
                </a:lnTo>
                <a:lnTo>
                  <a:pt x="46616" y="59945"/>
                </a:lnTo>
                <a:lnTo>
                  <a:pt x="44302" y="64081"/>
                </a:lnTo>
                <a:lnTo>
                  <a:pt x="39496" y="66919"/>
                </a:lnTo>
                <a:lnTo>
                  <a:pt x="61995" y="66919"/>
                </a:lnTo>
                <a:lnTo>
                  <a:pt x="64353" y="61687"/>
                </a:lnTo>
                <a:lnTo>
                  <a:pt x="65999" y="54936"/>
                </a:lnTo>
                <a:lnTo>
                  <a:pt x="66712" y="48282"/>
                </a:lnTo>
                <a:lnTo>
                  <a:pt x="66736" y="35224"/>
                </a:lnTo>
                <a:lnTo>
                  <a:pt x="66124" y="29220"/>
                </a:lnTo>
                <a:lnTo>
                  <a:pt x="64447" y="22301"/>
                </a:lnTo>
                <a:lnTo>
                  <a:pt x="62054" y="16973"/>
                </a:lnTo>
                <a:close/>
              </a:path>
              <a:path extrusionOk="0" h="118745" w="67310">
                <a:moveTo>
                  <a:pt x="27339" y="0"/>
                </a:moveTo>
                <a:lnTo>
                  <a:pt x="21873" y="1235"/>
                </a:lnTo>
                <a:lnTo>
                  <a:pt x="16931" y="3696"/>
                </a:lnTo>
                <a:lnTo>
                  <a:pt x="48638" y="3696"/>
                </a:lnTo>
                <a:lnTo>
                  <a:pt x="41704" y="1093"/>
                </a:lnTo>
                <a:lnTo>
                  <a:pt x="32857" y="83"/>
                </a:lnTo>
                <a:lnTo>
                  <a:pt x="27339"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21" name="Google Shape;721;p91"/>
          <p:cNvSpPr/>
          <p:nvPr/>
        </p:nvSpPr>
        <p:spPr>
          <a:xfrm>
            <a:off x="789298" y="4844731"/>
            <a:ext cx="30337" cy="54029"/>
          </a:xfrm>
          <a:custGeom>
            <a:rect b="b" l="l" r="r" t="t"/>
            <a:pathLst>
              <a:path extrusionOk="0" h="118745" w="66675">
                <a:moveTo>
                  <a:pt x="16868" y="1204"/>
                </a:moveTo>
                <a:lnTo>
                  <a:pt x="0" y="1204"/>
                </a:lnTo>
                <a:lnTo>
                  <a:pt x="0" y="118404"/>
                </a:lnTo>
                <a:lnTo>
                  <a:pt x="16868" y="118404"/>
                </a:lnTo>
                <a:lnTo>
                  <a:pt x="16868" y="80070"/>
                </a:lnTo>
                <a:lnTo>
                  <a:pt x="48577" y="80070"/>
                </a:lnTo>
                <a:lnTo>
                  <a:pt x="49550" y="79705"/>
                </a:lnTo>
                <a:lnTo>
                  <a:pt x="56218" y="74870"/>
                </a:lnTo>
                <a:lnTo>
                  <a:pt x="61327" y="68259"/>
                </a:lnTo>
                <a:lnTo>
                  <a:pt x="61923" y="66919"/>
                </a:lnTo>
                <a:lnTo>
                  <a:pt x="26156" y="66919"/>
                </a:lnTo>
                <a:lnTo>
                  <a:pt x="21339" y="64081"/>
                </a:lnTo>
                <a:lnTo>
                  <a:pt x="16868" y="52469"/>
                </a:lnTo>
                <a:lnTo>
                  <a:pt x="16868" y="31234"/>
                </a:lnTo>
                <a:lnTo>
                  <a:pt x="26156" y="16973"/>
                </a:lnTo>
                <a:lnTo>
                  <a:pt x="61982" y="16973"/>
                </a:lnTo>
                <a:lnTo>
                  <a:pt x="61327" y="15517"/>
                </a:lnTo>
                <a:lnTo>
                  <a:pt x="56214" y="8900"/>
                </a:lnTo>
                <a:lnTo>
                  <a:pt x="49546" y="4062"/>
                </a:lnTo>
                <a:lnTo>
                  <a:pt x="48570" y="3696"/>
                </a:lnTo>
                <a:lnTo>
                  <a:pt x="16868" y="3696"/>
                </a:lnTo>
                <a:lnTo>
                  <a:pt x="16868" y="1204"/>
                </a:lnTo>
                <a:close/>
              </a:path>
              <a:path extrusionOk="0" h="118745" w="66675">
                <a:moveTo>
                  <a:pt x="48577" y="80070"/>
                </a:moveTo>
                <a:lnTo>
                  <a:pt x="16868" y="80070"/>
                </a:lnTo>
                <a:lnTo>
                  <a:pt x="21810" y="82541"/>
                </a:lnTo>
                <a:lnTo>
                  <a:pt x="27276" y="83777"/>
                </a:lnTo>
                <a:lnTo>
                  <a:pt x="32794" y="83683"/>
                </a:lnTo>
                <a:lnTo>
                  <a:pt x="41638" y="82673"/>
                </a:lnTo>
                <a:lnTo>
                  <a:pt x="48577" y="80070"/>
                </a:lnTo>
                <a:close/>
              </a:path>
              <a:path extrusionOk="0" h="118745" w="66675">
                <a:moveTo>
                  <a:pt x="61982" y="16973"/>
                </a:moveTo>
                <a:lnTo>
                  <a:pt x="39433" y="16973"/>
                </a:lnTo>
                <a:lnTo>
                  <a:pt x="44239" y="19622"/>
                </a:lnTo>
                <a:lnTo>
                  <a:pt x="46574" y="23779"/>
                </a:lnTo>
                <a:lnTo>
                  <a:pt x="49380" y="28616"/>
                </a:lnTo>
                <a:lnTo>
                  <a:pt x="49872" y="35224"/>
                </a:lnTo>
                <a:lnTo>
                  <a:pt x="49872" y="48993"/>
                </a:lnTo>
                <a:lnTo>
                  <a:pt x="49380" y="55286"/>
                </a:lnTo>
                <a:lnTo>
                  <a:pt x="46574" y="59945"/>
                </a:lnTo>
                <a:lnTo>
                  <a:pt x="44239" y="64081"/>
                </a:lnTo>
                <a:lnTo>
                  <a:pt x="39433" y="66919"/>
                </a:lnTo>
                <a:lnTo>
                  <a:pt x="61923" y="66919"/>
                </a:lnTo>
                <a:lnTo>
                  <a:pt x="64283" y="61687"/>
                </a:lnTo>
                <a:lnTo>
                  <a:pt x="65936" y="54936"/>
                </a:lnTo>
                <a:lnTo>
                  <a:pt x="66656" y="48282"/>
                </a:lnTo>
                <a:lnTo>
                  <a:pt x="66677" y="35224"/>
                </a:lnTo>
                <a:lnTo>
                  <a:pt x="66062" y="29220"/>
                </a:lnTo>
                <a:lnTo>
                  <a:pt x="64380" y="22301"/>
                </a:lnTo>
                <a:lnTo>
                  <a:pt x="61982" y="16973"/>
                </a:lnTo>
                <a:close/>
              </a:path>
              <a:path extrusionOk="0" h="118745" w="66675">
                <a:moveTo>
                  <a:pt x="27276" y="0"/>
                </a:moveTo>
                <a:lnTo>
                  <a:pt x="21810" y="1235"/>
                </a:lnTo>
                <a:lnTo>
                  <a:pt x="16868" y="3696"/>
                </a:lnTo>
                <a:lnTo>
                  <a:pt x="48570" y="3696"/>
                </a:lnTo>
                <a:lnTo>
                  <a:pt x="41636" y="1093"/>
                </a:lnTo>
                <a:lnTo>
                  <a:pt x="32794" y="83"/>
                </a:lnTo>
                <a:lnTo>
                  <a:pt x="27276"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22" name="Google Shape;722;p91"/>
          <p:cNvSpPr/>
          <p:nvPr/>
        </p:nvSpPr>
        <p:spPr>
          <a:xfrm>
            <a:off x="826097" y="4829299"/>
            <a:ext cx="39294" cy="52873"/>
          </a:xfrm>
          <a:custGeom>
            <a:rect b="b" l="l" r="r" t="t"/>
            <a:pathLst>
              <a:path extrusionOk="0" h="116204" w="86360">
                <a:moveTo>
                  <a:pt x="36669" y="0"/>
                </a:moveTo>
                <a:lnTo>
                  <a:pt x="0" y="0"/>
                </a:lnTo>
                <a:lnTo>
                  <a:pt x="0" y="115797"/>
                </a:lnTo>
                <a:lnTo>
                  <a:pt x="36669" y="115797"/>
                </a:lnTo>
                <a:lnTo>
                  <a:pt x="54033" y="114587"/>
                </a:lnTo>
                <a:lnTo>
                  <a:pt x="68441" y="109847"/>
                </a:lnTo>
                <a:lnTo>
                  <a:pt x="78992" y="99912"/>
                </a:lnTo>
                <a:lnTo>
                  <a:pt x="79475" y="98510"/>
                </a:lnTo>
                <a:lnTo>
                  <a:pt x="17591" y="98510"/>
                </a:lnTo>
                <a:lnTo>
                  <a:pt x="17591" y="17057"/>
                </a:lnTo>
                <a:lnTo>
                  <a:pt x="79417" y="17057"/>
                </a:lnTo>
                <a:lnTo>
                  <a:pt x="78992" y="15818"/>
                </a:lnTo>
                <a:lnTo>
                  <a:pt x="68441" y="5891"/>
                </a:lnTo>
                <a:lnTo>
                  <a:pt x="54033" y="1187"/>
                </a:lnTo>
                <a:lnTo>
                  <a:pt x="36669" y="0"/>
                </a:lnTo>
                <a:close/>
              </a:path>
              <a:path extrusionOk="0" h="116204" w="86360">
                <a:moveTo>
                  <a:pt x="79417" y="17057"/>
                </a:moveTo>
                <a:lnTo>
                  <a:pt x="36669" y="17057"/>
                </a:lnTo>
                <a:lnTo>
                  <a:pt x="55591" y="19304"/>
                </a:lnTo>
                <a:lnTo>
                  <a:pt x="64991" y="26450"/>
                </a:lnTo>
                <a:lnTo>
                  <a:pt x="68193" y="39104"/>
                </a:lnTo>
                <a:lnTo>
                  <a:pt x="68521" y="57872"/>
                </a:lnTo>
                <a:lnTo>
                  <a:pt x="68187" y="76608"/>
                </a:lnTo>
                <a:lnTo>
                  <a:pt x="64975" y="89201"/>
                </a:lnTo>
                <a:lnTo>
                  <a:pt x="55574" y="96289"/>
                </a:lnTo>
                <a:lnTo>
                  <a:pt x="36669" y="98510"/>
                </a:lnTo>
                <a:lnTo>
                  <a:pt x="79475" y="98510"/>
                </a:lnTo>
                <a:lnTo>
                  <a:pt x="84782" y="83117"/>
                </a:lnTo>
                <a:lnTo>
                  <a:pt x="85808" y="74730"/>
                </a:lnTo>
                <a:lnTo>
                  <a:pt x="86259" y="66270"/>
                </a:lnTo>
                <a:lnTo>
                  <a:pt x="86112" y="57820"/>
                </a:lnTo>
                <a:lnTo>
                  <a:pt x="86259" y="49422"/>
                </a:lnTo>
                <a:lnTo>
                  <a:pt x="85808" y="41014"/>
                </a:lnTo>
                <a:lnTo>
                  <a:pt x="84782" y="32679"/>
                </a:lnTo>
                <a:lnTo>
                  <a:pt x="79417" y="17057"/>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23" name="Google Shape;723;p91"/>
          <p:cNvSpPr/>
          <p:nvPr/>
        </p:nvSpPr>
        <p:spPr>
          <a:xfrm>
            <a:off x="872733" y="4844675"/>
            <a:ext cx="7801" cy="37560"/>
          </a:xfrm>
          <a:custGeom>
            <a:rect b="b" l="l" r="r" t="t"/>
            <a:pathLst>
              <a:path extrusionOk="0" h="82550" w="17144">
                <a:moveTo>
                  <a:pt x="0" y="0"/>
                </a:moveTo>
                <a:lnTo>
                  <a:pt x="17109" y="0"/>
                </a:lnTo>
                <a:lnTo>
                  <a:pt x="17109" y="81955"/>
                </a:lnTo>
                <a:lnTo>
                  <a:pt x="0" y="81955"/>
                </a:lnTo>
                <a:lnTo>
                  <a:pt x="0"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24" name="Google Shape;724;p91"/>
          <p:cNvSpPr/>
          <p:nvPr/>
        </p:nvSpPr>
        <p:spPr>
          <a:xfrm>
            <a:off x="872733" y="4828926"/>
            <a:ext cx="7801" cy="8956"/>
          </a:xfrm>
          <a:custGeom>
            <a:rect b="b" l="l" r="r" t="t"/>
            <a:pathLst>
              <a:path extrusionOk="0" h="19684" w="17144">
                <a:moveTo>
                  <a:pt x="0" y="0"/>
                </a:moveTo>
                <a:lnTo>
                  <a:pt x="17109" y="0"/>
                </a:lnTo>
                <a:lnTo>
                  <a:pt x="17109" y="19685"/>
                </a:lnTo>
                <a:lnTo>
                  <a:pt x="0" y="19685"/>
                </a:lnTo>
                <a:lnTo>
                  <a:pt x="0"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25" name="Google Shape;725;p91"/>
          <p:cNvSpPr/>
          <p:nvPr/>
        </p:nvSpPr>
        <p:spPr>
          <a:xfrm>
            <a:off x="888656" y="4844670"/>
            <a:ext cx="23114" cy="37560"/>
          </a:xfrm>
          <a:custGeom>
            <a:rect b="b" l="l" r="r" t="t"/>
            <a:pathLst>
              <a:path extrusionOk="0" h="82550" w="50800">
                <a:moveTo>
                  <a:pt x="16575" y="848"/>
                </a:moveTo>
                <a:lnTo>
                  <a:pt x="0" y="848"/>
                </a:lnTo>
                <a:lnTo>
                  <a:pt x="0" y="81976"/>
                </a:lnTo>
                <a:lnTo>
                  <a:pt x="16575" y="81976"/>
                </a:lnTo>
                <a:lnTo>
                  <a:pt x="16575" y="20250"/>
                </a:lnTo>
                <a:lnTo>
                  <a:pt x="25192" y="16261"/>
                </a:lnTo>
                <a:lnTo>
                  <a:pt x="44582" y="16261"/>
                </a:lnTo>
                <a:lnTo>
                  <a:pt x="50427" y="4324"/>
                </a:lnTo>
                <a:lnTo>
                  <a:pt x="48180" y="3329"/>
                </a:lnTo>
                <a:lnTo>
                  <a:pt x="16575" y="3329"/>
                </a:lnTo>
                <a:lnTo>
                  <a:pt x="16575" y="848"/>
                </a:lnTo>
                <a:close/>
              </a:path>
              <a:path extrusionOk="0" h="82550" w="50800">
                <a:moveTo>
                  <a:pt x="44582" y="16261"/>
                </a:moveTo>
                <a:lnTo>
                  <a:pt x="35171" y="16261"/>
                </a:lnTo>
                <a:lnTo>
                  <a:pt x="37988" y="16774"/>
                </a:lnTo>
                <a:lnTo>
                  <a:pt x="42951" y="19591"/>
                </a:lnTo>
                <a:lnTo>
                  <a:pt x="44582" y="16261"/>
                </a:lnTo>
                <a:close/>
              </a:path>
              <a:path extrusionOk="0" h="82550" w="50800">
                <a:moveTo>
                  <a:pt x="26679" y="0"/>
                </a:moveTo>
                <a:lnTo>
                  <a:pt x="21412" y="1130"/>
                </a:lnTo>
                <a:lnTo>
                  <a:pt x="16575" y="3329"/>
                </a:lnTo>
                <a:lnTo>
                  <a:pt x="48180" y="3329"/>
                </a:lnTo>
                <a:lnTo>
                  <a:pt x="42951" y="1015"/>
                </a:lnTo>
                <a:lnTo>
                  <a:pt x="37820" y="20"/>
                </a:lnTo>
                <a:lnTo>
                  <a:pt x="26679"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26" name="Google Shape;726;p91"/>
          <p:cNvSpPr/>
          <p:nvPr/>
        </p:nvSpPr>
        <p:spPr>
          <a:xfrm>
            <a:off x="912366" y="4844744"/>
            <a:ext cx="31492" cy="38138"/>
          </a:xfrm>
          <a:custGeom>
            <a:rect b="b" l="l" r="r" t="t"/>
            <a:pathLst>
              <a:path extrusionOk="0" h="83820" w="69214">
                <a:moveTo>
                  <a:pt x="36009" y="0"/>
                </a:moveTo>
                <a:lnTo>
                  <a:pt x="2946" y="21123"/>
                </a:lnTo>
                <a:lnTo>
                  <a:pt x="0" y="41496"/>
                </a:lnTo>
                <a:lnTo>
                  <a:pt x="167" y="47587"/>
                </a:lnTo>
                <a:lnTo>
                  <a:pt x="27922" y="82395"/>
                </a:lnTo>
                <a:lnTo>
                  <a:pt x="37496" y="83306"/>
                </a:lnTo>
                <a:lnTo>
                  <a:pt x="45768" y="82550"/>
                </a:lnTo>
                <a:lnTo>
                  <a:pt x="53656" y="80129"/>
                </a:lnTo>
                <a:lnTo>
                  <a:pt x="61142" y="75810"/>
                </a:lnTo>
                <a:lnTo>
                  <a:pt x="68207" y="69359"/>
                </a:lnTo>
                <a:lnTo>
                  <a:pt x="65089" y="67045"/>
                </a:lnTo>
                <a:lnTo>
                  <a:pt x="29370" y="67045"/>
                </a:lnTo>
                <a:lnTo>
                  <a:pt x="23402" y="63715"/>
                </a:lnTo>
                <a:lnTo>
                  <a:pt x="20575" y="59589"/>
                </a:lnTo>
                <a:lnTo>
                  <a:pt x="18585" y="56584"/>
                </a:lnTo>
                <a:lnTo>
                  <a:pt x="17601" y="52281"/>
                </a:lnTo>
                <a:lnTo>
                  <a:pt x="17266" y="47799"/>
                </a:lnTo>
                <a:lnTo>
                  <a:pt x="68689" y="47768"/>
                </a:lnTo>
                <a:lnTo>
                  <a:pt x="68829" y="39436"/>
                </a:lnTo>
                <a:lnTo>
                  <a:pt x="68549" y="31381"/>
                </a:lnTo>
                <a:lnTo>
                  <a:pt x="17706" y="31381"/>
                </a:lnTo>
                <a:lnTo>
                  <a:pt x="19534" y="22086"/>
                </a:lnTo>
                <a:lnTo>
                  <a:pt x="24836" y="16439"/>
                </a:lnTo>
                <a:lnTo>
                  <a:pt x="64540" y="16439"/>
                </a:lnTo>
                <a:lnTo>
                  <a:pt x="63715" y="14585"/>
                </a:lnTo>
                <a:lnTo>
                  <a:pt x="58361" y="8251"/>
                </a:lnTo>
                <a:lnTo>
                  <a:pt x="51857" y="3688"/>
                </a:lnTo>
                <a:lnTo>
                  <a:pt x="44355" y="927"/>
                </a:lnTo>
                <a:lnTo>
                  <a:pt x="36009" y="0"/>
                </a:lnTo>
                <a:close/>
              </a:path>
              <a:path extrusionOk="0" h="83820" w="69214">
                <a:moveTo>
                  <a:pt x="54595" y="59254"/>
                </a:moveTo>
                <a:lnTo>
                  <a:pt x="49286" y="65055"/>
                </a:lnTo>
                <a:lnTo>
                  <a:pt x="43977" y="67045"/>
                </a:lnTo>
                <a:lnTo>
                  <a:pt x="65089" y="67045"/>
                </a:lnTo>
                <a:lnTo>
                  <a:pt x="54595" y="59254"/>
                </a:lnTo>
                <a:close/>
              </a:path>
              <a:path extrusionOk="0" h="83820" w="69214">
                <a:moveTo>
                  <a:pt x="64540" y="16439"/>
                </a:moveTo>
                <a:lnTo>
                  <a:pt x="41935" y="16439"/>
                </a:lnTo>
                <a:lnTo>
                  <a:pt x="46071" y="18585"/>
                </a:lnTo>
                <a:lnTo>
                  <a:pt x="49401" y="23402"/>
                </a:lnTo>
                <a:lnTo>
                  <a:pt x="50616" y="25915"/>
                </a:lnTo>
                <a:lnTo>
                  <a:pt x="51286" y="28616"/>
                </a:lnTo>
                <a:lnTo>
                  <a:pt x="51432" y="31381"/>
                </a:lnTo>
                <a:lnTo>
                  <a:pt x="68549" y="31381"/>
                </a:lnTo>
                <a:lnTo>
                  <a:pt x="68522" y="30623"/>
                </a:lnTo>
                <a:lnTo>
                  <a:pt x="67056" y="22086"/>
                </a:lnTo>
                <a:lnTo>
                  <a:pt x="64540" y="16439"/>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27" name="Google Shape;727;p91"/>
          <p:cNvSpPr/>
          <p:nvPr/>
        </p:nvSpPr>
        <p:spPr>
          <a:xfrm>
            <a:off x="947794" y="4844134"/>
            <a:ext cx="31492" cy="38716"/>
          </a:xfrm>
          <a:custGeom>
            <a:rect b="b" l="l" r="r" t="t"/>
            <a:pathLst>
              <a:path extrusionOk="0" h="85090" w="69214">
                <a:moveTo>
                  <a:pt x="37496" y="0"/>
                </a:moveTo>
                <a:lnTo>
                  <a:pt x="21698" y="3180"/>
                </a:lnTo>
                <a:lnTo>
                  <a:pt x="9913" y="12008"/>
                </a:lnTo>
                <a:lnTo>
                  <a:pt x="2545" y="25413"/>
                </a:lnTo>
                <a:lnTo>
                  <a:pt x="0" y="42323"/>
                </a:lnTo>
                <a:lnTo>
                  <a:pt x="2545" y="59202"/>
                </a:lnTo>
                <a:lnTo>
                  <a:pt x="9913" y="72550"/>
                </a:lnTo>
                <a:lnTo>
                  <a:pt x="21698" y="81323"/>
                </a:lnTo>
                <a:lnTo>
                  <a:pt x="37496" y="84479"/>
                </a:lnTo>
                <a:lnTo>
                  <a:pt x="45589" y="83716"/>
                </a:lnTo>
                <a:lnTo>
                  <a:pt x="52968" y="81254"/>
                </a:lnTo>
                <a:lnTo>
                  <a:pt x="60412" y="76427"/>
                </a:lnTo>
                <a:lnTo>
                  <a:pt x="68699" y="68647"/>
                </a:lnTo>
                <a:lnTo>
                  <a:pt x="30522" y="68542"/>
                </a:lnTo>
                <a:lnTo>
                  <a:pt x="25224" y="66050"/>
                </a:lnTo>
                <a:lnTo>
                  <a:pt x="21737" y="61076"/>
                </a:lnTo>
                <a:lnTo>
                  <a:pt x="18742" y="57097"/>
                </a:lnTo>
                <a:lnTo>
                  <a:pt x="17423" y="51579"/>
                </a:lnTo>
                <a:lnTo>
                  <a:pt x="17423" y="33056"/>
                </a:lnTo>
                <a:lnTo>
                  <a:pt x="18742" y="27391"/>
                </a:lnTo>
                <a:lnTo>
                  <a:pt x="21737" y="23423"/>
                </a:lnTo>
                <a:lnTo>
                  <a:pt x="25224" y="18596"/>
                </a:lnTo>
                <a:lnTo>
                  <a:pt x="30522" y="15936"/>
                </a:lnTo>
                <a:lnTo>
                  <a:pt x="68699" y="15936"/>
                </a:lnTo>
                <a:lnTo>
                  <a:pt x="60425" y="8057"/>
                </a:lnTo>
                <a:lnTo>
                  <a:pt x="52980" y="3177"/>
                </a:lnTo>
                <a:lnTo>
                  <a:pt x="45593" y="693"/>
                </a:lnTo>
                <a:lnTo>
                  <a:pt x="37496" y="0"/>
                </a:lnTo>
                <a:close/>
              </a:path>
              <a:path extrusionOk="0" h="85090" w="69214">
                <a:moveTo>
                  <a:pt x="56249" y="57705"/>
                </a:moveTo>
                <a:lnTo>
                  <a:pt x="47286" y="67202"/>
                </a:lnTo>
                <a:lnTo>
                  <a:pt x="43632" y="68542"/>
                </a:lnTo>
                <a:lnTo>
                  <a:pt x="68580" y="68542"/>
                </a:lnTo>
                <a:lnTo>
                  <a:pt x="56249" y="57705"/>
                </a:lnTo>
                <a:close/>
              </a:path>
              <a:path extrusionOk="0" h="85090" w="69214">
                <a:moveTo>
                  <a:pt x="68699" y="15936"/>
                </a:moveTo>
                <a:lnTo>
                  <a:pt x="43632" y="15936"/>
                </a:lnTo>
                <a:lnTo>
                  <a:pt x="47286" y="17266"/>
                </a:lnTo>
                <a:lnTo>
                  <a:pt x="56249" y="26899"/>
                </a:lnTo>
                <a:lnTo>
                  <a:pt x="68699" y="15936"/>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28" name="Google Shape;728;p91"/>
          <p:cNvSpPr/>
          <p:nvPr/>
        </p:nvSpPr>
        <p:spPr>
          <a:xfrm>
            <a:off x="983472" y="4834710"/>
            <a:ext cx="14157" cy="47384"/>
          </a:xfrm>
          <a:custGeom>
            <a:rect b="b" l="l" r="r" t="t"/>
            <a:pathLst>
              <a:path extrusionOk="0" h="104140" w="31114">
                <a:moveTo>
                  <a:pt x="16250" y="0"/>
                </a:moveTo>
                <a:lnTo>
                  <a:pt x="0" y="2774"/>
                </a:lnTo>
                <a:lnTo>
                  <a:pt x="40" y="87212"/>
                </a:lnTo>
                <a:lnTo>
                  <a:pt x="167" y="91117"/>
                </a:lnTo>
                <a:lnTo>
                  <a:pt x="2984" y="95588"/>
                </a:lnTo>
                <a:lnTo>
                  <a:pt x="6282" y="100907"/>
                </a:lnTo>
                <a:lnTo>
                  <a:pt x="12156" y="104070"/>
                </a:lnTo>
                <a:lnTo>
                  <a:pt x="18407" y="103892"/>
                </a:lnTo>
                <a:lnTo>
                  <a:pt x="28857" y="103892"/>
                </a:lnTo>
                <a:lnTo>
                  <a:pt x="28857" y="87212"/>
                </a:lnTo>
                <a:lnTo>
                  <a:pt x="17549" y="87212"/>
                </a:lnTo>
                <a:lnTo>
                  <a:pt x="16742" y="86719"/>
                </a:lnTo>
                <a:lnTo>
                  <a:pt x="16418" y="85924"/>
                </a:lnTo>
                <a:lnTo>
                  <a:pt x="16198" y="84740"/>
                </a:lnTo>
                <a:lnTo>
                  <a:pt x="16250" y="37182"/>
                </a:lnTo>
                <a:lnTo>
                  <a:pt x="30700" y="37182"/>
                </a:lnTo>
                <a:lnTo>
                  <a:pt x="30700" y="21915"/>
                </a:lnTo>
                <a:lnTo>
                  <a:pt x="16250" y="21915"/>
                </a:lnTo>
                <a:lnTo>
                  <a:pt x="16250" y="0"/>
                </a:lnTo>
                <a:close/>
              </a:path>
              <a:path extrusionOk="0" h="104140" w="31114">
                <a:moveTo>
                  <a:pt x="28857" y="87128"/>
                </a:moveTo>
                <a:lnTo>
                  <a:pt x="18407" y="87128"/>
                </a:lnTo>
                <a:lnTo>
                  <a:pt x="17549" y="87212"/>
                </a:lnTo>
                <a:lnTo>
                  <a:pt x="28857" y="87212"/>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29" name="Google Shape;729;p91"/>
          <p:cNvSpPr txBox="1"/>
          <p:nvPr/>
        </p:nvSpPr>
        <p:spPr>
          <a:xfrm>
            <a:off x="1053198" y="4794887"/>
            <a:ext cx="31500" cy="118800"/>
          </a:xfrm>
          <a:prstGeom prst="rect">
            <a:avLst/>
          </a:prstGeom>
          <a:noFill/>
          <a:ln>
            <a:noFill/>
          </a:ln>
        </p:spPr>
        <p:txBody>
          <a:bodyPr anchorCtr="0" anchor="t" bIns="0" lIns="0" spcFirstLastPara="1" rIns="0" wrap="square" tIns="8675">
            <a:noAutofit/>
          </a:bodyPr>
          <a:lstStyle/>
          <a:p>
            <a:pPr indent="0" lvl="0" marL="12700" marR="0" rtl="0" algn="l">
              <a:lnSpc>
                <a:spcPct val="100000"/>
              </a:lnSpc>
              <a:spcBef>
                <a:spcPts val="0"/>
              </a:spcBef>
              <a:spcAft>
                <a:spcPts val="0"/>
              </a:spcAft>
              <a:buNone/>
            </a:pPr>
            <a:r>
              <a:rPr lang="en" sz="700">
                <a:solidFill>
                  <a:srgbClr val="3F4041"/>
                </a:solidFill>
                <a:latin typeface="Arial"/>
                <a:ea typeface="Arial"/>
                <a:cs typeface="Arial"/>
                <a:sym typeface="Arial"/>
              </a:rPr>
              <a:t>|</a:t>
            </a:r>
            <a:endParaRPr sz="700">
              <a:latin typeface="Arial"/>
              <a:ea typeface="Arial"/>
              <a:cs typeface="Arial"/>
              <a:sym typeface="Arial"/>
            </a:endParaRPr>
          </a:p>
        </p:txBody>
      </p:sp>
      <p:sp>
        <p:nvSpPr>
          <p:cNvPr id="730" name="Google Shape;730;p91"/>
          <p:cNvSpPr txBox="1"/>
          <p:nvPr/>
        </p:nvSpPr>
        <p:spPr>
          <a:xfrm>
            <a:off x="1621212" y="4794887"/>
            <a:ext cx="31500" cy="118800"/>
          </a:xfrm>
          <a:prstGeom prst="rect">
            <a:avLst/>
          </a:prstGeom>
          <a:noFill/>
          <a:ln>
            <a:noFill/>
          </a:ln>
        </p:spPr>
        <p:txBody>
          <a:bodyPr anchorCtr="0" anchor="t" bIns="0" lIns="0" spcFirstLastPara="1" rIns="0" wrap="square" tIns="8675">
            <a:noAutofit/>
          </a:bodyPr>
          <a:lstStyle/>
          <a:p>
            <a:pPr indent="0" lvl="0" marL="12700" marR="0" rtl="0" algn="l">
              <a:lnSpc>
                <a:spcPct val="100000"/>
              </a:lnSpc>
              <a:spcBef>
                <a:spcPts val="0"/>
              </a:spcBef>
              <a:spcAft>
                <a:spcPts val="0"/>
              </a:spcAft>
              <a:buNone/>
            </a:pPr>
            <a:r>
              <a:rPr lang="en" sz="700">
                <a:solidFill>
                  <a:srgbClr val="3F4041"/>
                </a:solidFill>
                <a:latin typeface="Arial"/>
                <a:ea typeface="Arial"/>
                <a:cs typeface="Arial"/>
                <a:sym typeface="Arial"/>
              </a:rPr>
              <a:t>|</a:t>
            </a:r>
            <a:endParaRPr sz="700">
              <a:latin typeface="Arial"/>
              <a:ea typeface="Arial"/>
              <a:cs typeface="Arial"/>
              <a:sym typeface="Arial"/>
            </a:endParaRPr>
          </a:p>
        </p:txBody>
      </p:sp>
      <p:sp>
        <p:nvSpPr>
          <p:cNvPr id="731" name="Google Shape;731;p91"/>
          <p:cNvSpPr txBox="1"/>
          <p:nvPr/>
        </p:nvSpPr>
        <p:spPr>
          <a:xfrm>
            <a:off x="1702565" y="4813235"/>
            <a:ext cx="815700" cy="84600"/>
          </a:xfrm>
          <a:prstGeom prst="rect">
            <a:avLst/>
          </a:prstGeom>
          <a:noFill/>
          <a:ln>
            <a:noFill/>
          </a:ln>
        </p:spPr>
        <p:txBody>
          <a:bodyPr anchorCtr="0" anchor="t" bIns="0" lIns="0" spcFirstLastPara="1" rIns="0" wrap="square" tIns="9225">
            <a:noAutofit/>
          </a:bodyPr>
          <a:lstStyle/>
          <a:p>
            <a:pPr indent="0" lvl="0" marL="12700" rtl="0" algn="l">
              <a:lnSpc>
                <a:spcPct val="100000"/>
              </a:lnSpc>
              <a:spcBef>
                <a:spcPts val="0"/>
              </a:spcBef>
              <a:spcAft>
                <a:spcPts val="0"/>
              </a:spcAft>
              <a:buNone/>
            </a:pPr>
            <a:r>
              <a:rPr lang="en" sz="500">
                <a:solidFill>
                  <a:srgbClr val="3F4041"/>
                </a:solidFill>
                <a:latin typeface="Open Sans Light"/>
                <a:ea typeface="Open Sans Light"/>
                <a:cs typeface="Open Sans Light"/>
                <a:sym typeface="Open Sans Light"/>
              </a:rPr>
              <a:t>Proprietary &amp; Confidential</a:t>
            </a:r>
            <a:endParaRPr sz="600">
              <a:latin typeface="Open Sans Light"/>
              <a:ea typeface="Open Sans Light"/>
              <a:cs typeface="Open Sans Light"/>
              <a:sym typeface="Open Sans Light"/>
            </a:endParaRPr>
          </a:p>
        </p:txBody>
      </p:sp>
      <p:sp>
        <p:nvSpPr>
          <p:cNvPr id="732" name="Google Shape;732;p91"/>
          <p:cNvSpPr txBox="1"/>
          <p:nvPr>
            <p:ph idx="1" type="subTitle"/>
          </p:nvPr>
        </p:nvSpPr>
        <p:spPr>
          <a:xfrm>
            <a:off x="1865549" y="66313"/>
            <a:ext cx="5412900" cy="157800"/>
          </a:xfrm>
          <a:prstGeom prst="rect">
            <a:avLst/>
          </a:prstGeom>
        </p:spPr>
        <p:txBody>
          <a:bodyPr anchorCtr="0" anchor="t" bIns="0" lIns="0" spcFirstLastPara="1" rIns="0" wrap="square" tIns="0">
            <a:noAutofit/>
          </a:bodyPr>
          <a:lstStyle>
            <a:lvl1pPr lvl="0" rtl="0" algn="ctr">
              <a:spcBef>
                <a:spcPts val="0"/>
              </a:spcBef>
              <a:spcAft>
                <a:spcPts val="0"/>
              </a:spcAft>
              <a:buNone/>
              <a:defRPr sz="900">
                <a:solidFill>
                  <a:srgbClr val="000000"/>
                </a:solidFill>
                <a:latin typeface="Open Sans ExtraBold"/>
                <a:ea typeface="Open Sans ExtraBold"/>
                <a:cs typeface="Open Sans ExtraBold"/>
                <a:sym typeface="Open Sans ExtraBold"/>
              </a:defRPr>
            </a:lvl1pPr>
            <a:lvl2pPr lvl="1"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2pPr>
            <a:lvl3pPr lvl="2"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3pPr>
            <a:lvl4pPr lvl="3"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4pPr>
            <a:lvl5pPr lvl="4"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5pPr>
            <a:lvl6pPr lvl="5"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6pPr>
            <a:lvl7pPr lvl="6"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7pPr>
            <a:lvl8pPr lvl="7"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8pPr>
            <a:lvl9pPr lvl="8" rtl="0" algn="ctr">
              <a:spcBef>
                <a:spcPts val="1000"/>
              </a:spcBef>
              <a:spcAft>
                <a:spcPts val="1000"/>
              </a:spcAft>
              <a:buNone/>
              <a:defRPr sz="900">
                <a:solidFill>
                  <a:srgbClr val="000000"/>
                </a:solidFill>
                <a:latin typeface="Open Sans ExtraBold"/>
                <a:ea typeface="Open Sans ExtraBold"/>
                <a:cs typeface="Open Sans ExtraBold"/>
                <a:sym typeface="Open Sans ExtraBold"/>
              </a:defRPr>
            </a:lvl9pPr>
          </a:lstStyle>
          <a:p/>
        </p:txBody>
      </p:sp>
      <p:sp>
        <p:nvSpPr>
          <p:cNvPr id="733" name="Google Shape;733;p91"/>
          <p:cNvSpPr txBox="1"/>
          <p:nvPr>
            <p:ph idx="2" type="subTitle"/>
          </p:nvPr>
        </p:nvSpPr>
        <p:spPr>
          <a:xfrm>
            <a:off x="111029" y="264750"/>
            <a:ext cx="8921700" cy="561900"/>
          </a:xfrm>
          <a:prstGeom prst="rect">
            <a:avLst/>
          </a:prstGeom>
        </p:spPr>
        <p:txBody>
          <a:bodyPr anchorCtr="0" anchor="t" bIns="0" lIns="0" spcFirstLastPara="1" rIns="0" wrap="square" tIns="0">
            <a:noAutofit/>
          </a:bodyPr>
          <a:lstStyle>
            <a:lvl1pPr lvl="0" rtl="0" algn="ctr">
              <a:spcBef>
                <a:spcPts val="0"/>
              </a:spcBef>
              <a:spcAft>
                <a:spcPts val="0"/>
              </a:spcAft>
              <a:buNone/>
              <a:defRPr sz="3400">
                <a:solidFill>
                  <a:srgbClr val="000000"/>
                </a:solidFill>
                <a:latin typeface="Open Sans Light"/>
                <a:ea typeface="Open Sans Light"/>
                <a:cs typeface="Open Sans Light"/>
                <a:sym typeface="Open Sans Light"/>
              </a:defRPr>
            </a:lvl1pPr>
            <a:lvl2pPr lvl="1" rtl="0" algn="ctr">
              <a:spcBef>
                <a:spcPts val="1000"/>
              </a:spcBef>
              <a:spcAft>
                <a:spcPts val="0"/>
              </a:spcAft>
              <a:buNone/>
              <a:defRPr sz="3400">
                <a:solidFill>
                  <a:srgbClr val="000000"/>
                </a:solidFill>
                <a:latin typeface="Open Sans Light"/>
                <a:ea typeface="Open Sans Light"/>
                <a:cs typeface="Open Sans Light"/>
                <a:sym typeface="Open Sans Light"/>
              </a:defRPr>
            </a:lvl2pPr>
            <a:lvl3pPr lvl="2" rtl="0" algn="ctr">
              <a:spcBef>
                <a:spcPts val="1000"/>
              </a:spcBef>
              <a:spcAft>
                <a:spcPts val="0"/>
              </a:spcAft>
              <a:buNone/>
              <a:defRPr sz="3400">
                <a:solidFill>
                  <a:srgbClr val="000000"/>
                </a:solidFill>
                <a:latin typeface="Open Sans Light"/>
                <a:ea typeface="Open Sans Light"/>
                <a:cs typeface="Open Sans Light"/>
                <a:sym typeface="Open Sans Light"/>
              </a:defRPr>
            </a:lvl3pPr>
            <a:lvl4pPr lvl="3" rtl="0" algn="ctr">
              <a:spcBef>
                <a:spcPts val="1000"/>
              </a:spcBef>
              <a:spcAft>
                <a:spcPts val="0"/>
              </a:spcAft>
              <a:buNone/>
              <a:defRPr sz="3400">
                <a:solidFill>
                  <a:srgbClr val="000000"/>
                </a:solidFill>
                <a:latin typeface="Open Sans Light"/>
                <a:ea typeface="Open Sans Light"/>
                <a:cs typeface="Open Sans Light"/>
                <a:sym typeface="Open Sans Light"/>
              </a:defRPr>
            </a:lvl4pPr>
            <a:lvl5pPr lvl="4" rtl="0" algn="ctr">
              <a:spcBef>
                <a:spcPts val="1000"/>
              </a:spcBef>
              <a:spcAft>
                <a:spcPts val="0"/>
              </a:spcAft>
              <a:buNone/>
              <a:defRPr sz="3400">
                <a:solidFill>
                  <a:srgbClr val="000000"/>
                </a:solidFill>
                <a:latin typeface="Open Sans Light"/>
                <a:ea typeface="Open Sans Light"/>
                <a:cs typeface="Open Sans Light"/>
                <a:sym typeface="Open Sans Light"/>
              </a:defRPr>
            </a:lvl5pPr>
            <a:lvl6pPr lvl="5" rtl="0" algn="ctr">
              <a:spcBef>
                <a:spcPts val="1000"/>
              </a:spcBef>
              <a:spcAft>
                <a:spcPts val="0"/>
              </a:spcAft>
              <a:buNone/>
              <a:defRPr sz="3400">
                <a:solidFill>
                  <a:srgbClr val="000000"/>
                </a:solidFill>
                <a:latin typeface="Open Sans Light"/>
                <a:ea typeface="Open Sans Light"/>
                <a:cs typeface="Open Sans Light"/>
                <a:sym typeface="Open Sans Light"/>
              </a:defRPr>
            </a:lvl6pPr>
            <a:lvl7pPr lvl="6" rtl="0" algn="ctr">
              <a:spcBef>
                <a:spcPts val="1000"/>
              </a:spcBef>
              <a:spcAft>
                <a:spcPts val="0"/>
              </a:spcAft>
              <a:buNone/>
              <a:defRPr sz="3400">
                <a:solidFill>
                  <a:srgbClr val="000000"/>
                </a:solidFill>
                <a:latin typeface="Open Sans Light"/>
                <a:ea typeface="Open Sans Light"/>
                <a:cs typeface="Open Sans Light"/>
                <a:sym typeface="Open Sans Light"/>
              </a:defRPr>
            </a:lvl7pPr>
            <a:lvl8pPr lvl="7" rtl="0" algn="ctr">
              <a:spcBef>
                <a:spcPts val="1000"/>
              </a:spcBef>
              <a:spcAft>
                <a:spcPts val="0"/>
              </a:spcAft>
              <a:buNone/>
              <a:defRPr sz="3400">
                <a:solidFill>
                  <a:srgbClr val="000000"/>
                </a:solidFill>
                <a:latin typeface="Open Sans Light"/>
                <a:ea typeface="Open Sans Light"/>
                <a:cs typeface="Open Sans Light"/>
                <a:sym typeface="Open Sans Light"/>
              </a:defRPr>
            </a:lvl8pPr>
            <a:lvl9pPr lvl="8" rtl="0" algn="ctr">
              <a:spcBef>
                <a:spcPts val="1000"/>
              </a:spcBef>
              <a:spcAft>
                <a:spcPts val="1000"/>
              </a:spcAft>
              <a:buNone/>
              <a:defRPr sz="3400">
                <a:solidFill>
                  <a:srgbClr val="000000"/>
                </a:solidFill>
                <a:latin typeface="Open Sans Light"/>
                <a:ea typeface="Open Sans Light"/>
                <a:cs typeface="Open Sans Light"/>
                <a:sym typeface="Open Sans Light"/>
              </a:defRPr>
            </a:lvl9pPr>
          </a:lstStyle>
          <a:p/>
        </p:txBody>
      </p:sp>
      <p:sp>
        <p:nvSpPr>
          <p:cNvPr id="734" name="Google Shape;734;p91"/>
          <p:cNvSpPr txBox="1"/>
          <p:nvPr>
            <p:ph idx="12" type="sldNum"/>
          </p:nvPr>
        </p:nvSpPr>
        <p:spPr>
          <a:xfrm>
            <a:off x="8447168" y="4774827"/>
            <a:ext cx="339000" cy="107700"/>
          </a:xfrm>
          <a:prstGeom prst="rect">
            <a:avLst/>
          </a:prstGeom>
        </p:spPr>
        <p:txBody>
          <a:bodyPr anchorCtr="0" anchor="ctr" bIns="0" lIns="0" spcFirstLastPara="1" rIns="0" wrap="square" tIns="0">
            <a:spAutoFit/>
          </a:bodyPr>
          <a:lstStyle>
            <a:lvl1pPr lvl="0" rtl="0">
              <a:buNone/>
              <a:defRPr>
                <a:latin typeface="Open Sans"/>
                <a:ea typeface="Open Sans"/>
                <a:cs typeface="Open Sans"/>
                <a:sym typeface="Open Sans"/>
              </a:defRPr>
            </a:lvl1pPr>
            <a:lvl2pPr lvl="1" rtl="0">
              <a:buNone/>
              <a:defRPr>
                <a:latin typeface="Open Sans"/>
                <a:ea typeface="Open Sans"/>
                <a:cs typeface="Open Sans"/>
                <a:sym typeface="Open Sans"/>
              </a:defRPr>
            </a:lvl2pPr>
            <a:lvl3pPr lvl="2" rtl="0">
              <a:buNone/>
              <a:defRPr>
                <a:latin typeface="Open Sans"/>
                <a:ea typeface="Open Sans"/>
                <a:cs typeface="Open Sans"/>
                <a:sym typeface="Open Sans"/>
              </a:defRPr>
            </a:lvl3pPr>
            <a:lvl4pPr lvl="3" rtl="0">
              <a:buNone/>
              <a:defRPr>
                <a:latin typeface="Open Sans"/>
                <a:ea typeface="Open Sans"/>
                <a:cs typeface="Open Sans"/>
                <a:sym typeface="Open Sans"/>
              </a:defRPr>
            </a:lvl4pPr>
            <a:lvl5pPr lvl="4" rtl="0">
              <a:buNone/>
              <a:defRPr>
                <a:latin typeface="Open Sans"/>
                <a:ea typeface="Open Sans"/>
                <a:cs typeface="Open Sans"/>
                <a:sym typeface="Open Sans"/>
              </a:defRPr>
            </a:lvl5pPr>
            <a:lvl6pPr lvl="5" rtl="0">
              <a:buNone/>
              <a:defRPr>
                <a:latin typeface="Open Sans"/>
                <a:ea typeface="Open Sans"/>
                <a:cs typeface="Open Sans"/>
                <a:sym typeface="Open Sans"/>
              </a:defRPr>
            </a:lvl6pPr>
            <a:lvl7pPr lvl="6" rtl="0">
              <a:buNone/>
              <a:defRPr>
                <a:latin typeface="Open Sans"/>
                <a:ea typeface="Open Sans"/>
                <a:cs typeface="Open Sans"/>
                <a:sym typeface="Open Sans"/>
              </a:defRPr>
            </a:lvl7pPr>
            <a:lvl8pPr lvl="7" rtl="0">
              <a:buNone/>
              <a:defRPr>
                <a:latin typeface="Open Sans"/>
                <a:ea typeface="Open Sans"/>
                <a:cs typeface="Open Sans"/>
                <a:sym typeface="Open Sans"/>
              </a:defRPr>
            </a:lvl8pPr>
            <a:lvl9pPr lvl="8" rtl="0">
              <a:buNone/>
              <a:defRPr>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
              <a:t>‹#›</a:t>
            </a:fld>
            <a:endParaRPr sz="600">
              <a:solidFill>
                <a:srgbClr val="000000"/>
              </a:solidFill>
            </a:endParaRPr>
          </a:p>
        </p:txBody>
      </p:sp>
      <p:sp>
        <p:nvSpPr>
          <p:cNvPr id="735" name="Google Shape;735;p91"/>
          <p:cNvSpPr txBox="1"/>
          <p:nvPr/>
        </p:nvSpPr>
        <p:spPr>
          <a:xfrm>
            <a:off x="1134540" y="4813238"/>
            <a:ext cx="486600" cy="84600"/>
          </a:xfrm>
          <a:prstGeom prst="rect">
            <a:avLst/>
          </a:prstGeom>
          <a:noFill/>
          <a:ln>
            <a:noFill/>
          </a:ln>
        </p:spPr>
        <p:txBody>
          <a:bodyPr anchorCtr="0" anchor="t" bIns="0" lIns="0" spcFirstLastPara="1" rIns="0" wrap="square" tIns="9225">
            <a:noAutofit/>
          </a:bodyPr>
          <a:lstStyle/>
          <a:p>
            <a:pPr indent="0" lvl="0" marL="12700" marR="0" rtl="0" algn="l">
              <a:lnSpc>
                <a:spcPct val="100000"/>
              </a:lnSpc>
              <a:spcBef>
                <a:spcPts val="0"/>
              </a:spcBef>
              <a:spcAft>
                <a:spcPts val="0"/>
              </a:spcAft>
              <a:buNone/>
            </a:pPr>
            <a:r>
              <a:rPr lang="en" sz="500">
                <a:solidFill>
                  <a:srgbClr val="3F4041"/>
                </a:solidFill>
                <a:latin typeface="Open Sans Light"/>
                <a:ea typeface="Open Sans Light"/>
                <a:cs typeface="Open Sans Light"/>
                <a:sym typeface="Open Sans Light"/>
              </a:rPr>
              <a:t>Town Hall 2022</a:t>
            </a:r>
            <a:endParaRPr sz="500">
              <a:solidFill>
                <a:srgbClr val="3F4041"/>
              </a:solidFill>
              <a:latin typeface="Open Sans Light"/>
              <a:ea typeface="Open Sans Light"/>
              <a:cs typeface="Open Sans Light"/>
              <a:sym typeface="Open Sans Light"/>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Light)">
  <p:cSld name="TITLE_AND_BODY_1">
    <p:spTree>
      <p:nvGrpSpPr>
        <p:cNvPr id="54" name="Shape 54"/>
        <p:cNvGrpSpPr/>
        <p:nvPr/>
      </p:nvGrpSpPr>
      <p:grpSpPr>
        <a:xfrm>
          <a:off x="0" y="0"/>
          <a:ext cx="0" cy="0"/>
          <a:chOff x="0" y="0"/>
          <a:chExt cx="0" cy="0"/>
        </a:xfrm>
      </p:grpSpPr>
      <p:sp>
        <p:nvSpPr>
          <p:cNvPr id="55" name="Google Shape;55;p10"/>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56" name="Google Shape;56;p1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grpSp>
        <p:nvGrpSpPr>
          <p:cNvPr id="57" name="Google Shape;57;p10"/>
          <p:cNvGrpSpPr/>
          <p:nvPr/>
        </p:nvGrpSpPr>
        <p:grpSpPr>
          <a:xfrm>
            <a:off x="4822703" y="31"/>
            <a:ext cx="4321568" cy="5143648"/>
            <a:chOff x="3991150" y="848375"/>
            <a:chExt cx="3376225" cy="4018475"/>
          </a:xfrm>
        </p:grpSpPr>
        <p:sp>
          <p:nvSpPr>
            <p:cNvPr id="58" name="Google Shape;58;p10"/>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0"/>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0"/>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1" name="Google Shape;61;p1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2" name="Google Shape;62;p10"/>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63" name="Google Shape;63;p10"/>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a:spcBef>
                <a:spcPts val="0"/>
              </a:spcBef>
              <a:spcAft>
                <a:spcPts val="0"/>
              </a:spcAft>
              <a:buClr>
                <a:schemeClr val="dk1"/>
              </a:buClr>
              <a:buSzPts val="1200"/>
              <a:buNone/>
              <a:defRPr>
                <a:solidFill>
                  <a:schemeClr val="dk1"/>
                </a:solidFill>
              </a:defRPr>
            </a:lvl2pPr>
            <a:lvl3pPr lvl="2">
              <a:spcBef>
                <a:spcPts val="800"/>
              </a:spcBef>
              <a:spcAft>
                <a:spcPts val="0"/>
              </a:spcAft>
              <a:buClr>
                <a:schemeClr val="dk1"/>
              </a:buClr>
              <a:buSzPts val="1000"/>
              <a:buNone/>
              <a:defRPr>
                <a:solidFill>
                  <a:schemeClr val="dk1"/>
                </a:solidFill>
              </a:defRPr>
            </a:lvl3pPr>
            <a:lvl4pPr lvl="3">
              <a:spcBef>
                <a:spcPts val="500"/>
              </a:spcBef>
              <a:spcAft>
                <a:spcPts val="0"/>
              </a:spcAft>
              <a:buClr>
                <a:schemeClr val="dk1"/>
              </a:buClr>
              <a:buSzPts val="1000"/>
              <a:buNone/>
              <a:defRPr>
                <a:solidFill>
                  <a:schemeClr val="dk1"/>
                </a:solidFill>
              </a:defRPr>
            </a:lvl4pPr>
            <a:lvl5pPr lvl="4">
              <a:spcBef>
                <a:spcPts val="500"/>
              </a:spcBef>
              <a:spcAft>
                <a:spcPts val="0"/>
              </a:spcAft>
              <a:buClr>
                <a:schemeClr val="dk1"/>
              </a:buClr>
              <a:buSzPts val="1000"/>
              <a:buNone/>
              <a:defRPr>
                <a:solidFill>
                  <a:schemeClr val="dk1"/>
                </a:solidFill>
              </a:defRPr>
            </a:lvl5pPr>
            <a:lvl6pPr lvl="5">
              <a:spcBef>
                <a:spcPts val="500"/>
              </a:spcBef>
              <a:spcAft>
                <a:spcPts val="0"/>
              </a:spcAft>
              <a:buClr>
                <a:schemeClr val="dk1"/>
              </a:buClr>
              <a:buSzPts val="1000"/>
              <a:buNone/>
              <a:defRPr>
                <a:solidFill>
                  <a:schemeClr val="dk1"/>
                </a:solidFill>
              </a:defRPr>
            </a:lvl6pPr>
            <a:lvl7pPr lvl="6">
              <a:spcBef>
                <a:spcPts val="500"/>
              </a:spcBef>
              <a:spcAft>
                <a:spcPts val="0"/>
              </a:spcAft>
              <a:buClr>
                <a:schemeClr val="dk1"/>
              </a:buClr>
              <a:buSzPts val="1000"/>
              <a:buNone/>
              <a:defRPr>
                <a:solidFill>
                  <a:schemeClr val="dk1"/>
                </a:solidFill>
              </a:defRPr>
            </a:lvl7pPr>
            <a:lvl8pPr lvl="7">
              <a:spcBef>
                <a:spcPts val="500"/>
              </a:spcBef>
              <a:spcAft>
                <a:spcPts val="0"/>
              </a:spcAft>
              <a:buClr>
                <a:schemeClr val="dk1"/>
              </a:buClr>
              <a:buSzPts val="1000"/>
              <a:buNone/>
              <a:defRPr>
                <a:solidFill>
                  <a:schemeClr val="dk1"/>
                </a:solidFill>
              </a:defRPr>
            </a:lvl8pPr>
            <a:lvl9pPr lvl="8">
              <a:spcBef>
                <a:spcPts val="500"/>
              </a:spcBef>
              <a:spcAft>
                <a:spcPts val="500"/>
              </a:spcAft>
              <a:buClr>
                <a:schemeClr val="dk1"/>
              </a:buClr>
              <a:buSzPts val="1000"/>
              <a:buNone/>
              <a:defRPr>
                <a:solidFill>
                  <a:schemeClr val="dk1"/>
                </a:solidFill>
              </a:defRPr>
            </a:lvl9pPr>
          </a:lstStyle>
          <a:p/>
        </p:txBody>
      </p:sp>
      <p:sp>
        <p:nvSpPr>
          <p:cNvPr id="64" name="Google Shape;64;p1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1 1 1">
  <p:cSld name="OBJECT_1_1">
    <p:bg>
      <p:bgPr>
        <a:solidFill>
          <a:srgbClr val="000000"/>
        </a:solidFill>
      </p:bgPr>
    </p:bg>
    <p:spTree>
      <p:nvGrpSpPr>
        <p:cNvPr id="736" name="Shape 736"/>
        <p:cNvGrpSpPr/>
        <p:nvPr/>
      </p:nvGrpSpPr>
      <p:grpSpPr>
        <a:xfrm>
          <a:off x="0" y="0"/>
          <a:ext cx="0" cy="0"/>
          <a:chOff x="0" y="0"/>
          <a:chExt cx="0" cy="0"/>
        </a:xfrm>
      </p:grpSpPr>
      <p:sp>
        <p:nvSpPr>
          <p:cNvPr id="737" name="Google Shape;737;p92"/>
          <p:cNvSpPr txBox="1"/>
          <p:nvPr/>
        </p:nvSpPr>
        <p:spPr>
          <a:xfrm>
            <a:off x="4102250" y="4793258"/>
            <a:ext cx="1067100" cy="123300"/>
          </a:xfrm>
          <a:prstGeom prst="rect">
            <a:avLst/>
          </a:prstGeom>
          <a:noFill/>
          <a:ln>
            <a:noFill/>
          </a:ln>
        </p:spPr>
        <p:txBody>
          <a:bodyPr anchorCtr="0" anchor="t" bIns="0" lIns="0" spcFirstLastPara="1" rIns="0" wrap="square" tIns="10100">
            <a:noAutofit/>
          </a:bodyPr>
          <a:lstStyle/>
          <a:p>
            <a:pPr indent="0" lvl="0" marL="12700" marR="0" rtl="0" algn="l">
              <a:lnSpc>
                <a:spcPct val="100000"/>
              </a:lnSpc>
              <a:spcBef>
                <a:spcPts val="0"/>
              </a:spcBef>
              <a:spcAft>
                <a:spcPts val="0"/>
              </a:spcAft>
              <a:buNone/>
            </a:pPr>
            <a:r>
              <a:rPr lang="en" sz="700">
                <a:solidFill>
                  <a:srgbClr val="FFFFFF"/>
                </a:solidFill>
                <a:latin typeface="Open Sans"/>
                <a:ea typeface="Open Sans"/>
                <a:cs typeface="Open Sans"/>
                <a:sym typeface="Open Sans"/>
              </a:rPr>
              <a:t>Proprietary &amp; Confidential</a:t>
            </a:r>
            <a:endParaRPr sz="700">
              <a:latin typeface="Open Sans"/>
              <a:ea typeface="Open Sans"/>
              <a:cs typeface="Open Sans"/>
              <a:sym typeface="Open Sans"/>
            </a:endParaRPr>
          </a:p>
        </p:txBody>
      </p:sp>
      <p:sp>
        <p:nvSpPr>
          <p:cNvPr id="738" name="Google Shape;738;p92"/>
          <p:cNvSpPr txBox="1"/>
          <p:nvPr>
            <p:ph idx="1" type="subTitle"/>
          </p:nvPr>
        </p:nvSpPr>
        <p:spPr>
          <a:xfrm>
            <a:off x="457198" y="1379399"/>
            <a:ext cx="5412900" cy="157800"/>
          </a:xfrm>
          <a:prstGeom prst="rect">
            <a:avLst/>
          </a:prstGeom>
        </p:spPr>
        <p:txBody>
          <a:bodyPr anchorCtr="0" anchor="t" bIns="0" lIns="0" spcFirstLastPara="1" rIns="0" wrap="square" tIns="0">
            <a:noAutofit/>
          </a:bodyPr>
          <a:lstStyle>
            <a:lvl1pPr lvl="0" rtl="0">
              <a:spcBef>
                <a:spcPts val="0"/>
              </a:spcBef>
              <a:spcAft>
                <a:spcPts val="0"/>
              </a:spcAft>
              <a:buNone/>
              <a:defRPr sz="900">
                <a:latin typeface="Open Sans ExtraBold"/>
                <a:ea typeface="Open Sans ExtraBold"/>
                <a:cs typeface="Open Sans ExtraBold"/>
                <a:sym typeface="Open Sans ExtraBold"/>
              </a:defRPr>
            </a:lvl1pPr>
            <a:lvl2pPr lvl="1" rtl="0">
              <a:spcBef>
                <a:spcPts val="1000"/>
              </a:spcBef>
              <a:spcAft>
                <a:spcPts val="0"/>
              </a:spcAft>
              <a:buNone/>
              <a:defRPr sz="900">
                <a:latin typeface="Open Sans ExtraBold"/>
                <a:ea typeface="Open Sans ExtraBold"/>
                <a:cs typeface="Open Sans ExtraBold"/>
                <a:sym typeface="Open Sans ExtraBold"/>
              </a:defRPr>
            </a:lvl2pPr>
            <a:lvl3pPr lvl="2" rtl="0">
              <a:spcBef>
                <a:spcPts val="1000"/>
              </a:spcBef>
              <a:spcAft>
                <a:spcPts val="0"/>
              </a:spcAft>
              <a:buNone/>
              <a:defRPr sz="900">
                <a:latin typeface="Open Sans ExtraBold"/>
                <a:ea typeface="Open Sans ExtraBold"/>
                <a:cs typeface="Open Sans ExtraBold"/>
                <a:sym typeface="Open Sans ExtraBold"/>
              </a:defRPr>
            </a:lvl3pPr>
            <a:lvl4pPr lvl="3" rtl="0">
              <a:spcBef>
                <a:spcPts val="1000"/>
              </a:spcBef>
              <a:spcAft>
                <a:spcPts val="0"/>
              </a:spcAft>
              <a:buNone/>
              <a:defRPr sz="900">
                <a:latin typeface="Open Sans ExtraBold"/>
                <a:ea typeface="Open Sans ExtraBold"/>
                <a:cs typeface="Open Sans ExtraBold"/>
                <a:sym typeface="Open Sans ExtraBold"/>
              </a:defRPr>
            </a:lvl4pPr>
            <a:lvl5pPr lvl="4" rtl="0">
              <a:spcBef>
                <a:spcPts val="1000"/>
              </a:spcBef>
              <a:spcAft>
                <a:spcPts val="0"/>
              </a:spcAft>
              <a:buNone/>
              <a:defRPr sz="900">
                <a:latin typeface="Open Sans ExtraBold"/>
                <a:ea typeface="Open Sans ExtraBold"/>
                <a:cs typeface="Open Sans ExtraBold"/>
                <a:sym typeface="Open Sans ExtraBold"/>
              </a:defRPr>
            </a:lvl5pPr>
            <a:lvl6pPr lvl="5" rtl="0">
              <a:spcBef>
                <a:spcPts val="1000"/>
              </a:spcBef>
              <a:spcAft>
                <a:spcPts val="0"/>
              </a:spcAft>
              <a:buNone/>
              <a:defRPr sz="900">
                <a:latin typeface="Open Sans ExtraBold"/>
                <a:ea typeface="Open Sans ExtraBold"/>
                <a:cs typeface="Open Sans ExtraBold"/>
                <a:sym typeface="Open Sans ExtraBold"/>
              </a:defRPr>
            </a:lvl6pPr>
            <a:lvl7pPr lvl="6" rtl="0">
              <a:spcBef>
                <a:spcPts val="1000"/>
              </a:spcBef>
              <a:spcAft>
                <a:spcPts val="0"/>
              </a:spcAft>
              <a:buNone/>
              <a:defRPr sz="900">
                <a:latin typeface="Open Sans ExtraBold"/>
                <a:ea typeface="Open Sans ExtraBold"/>
                <a:cs typeface="Open Sans ExtraBold"/>
                <a:sym typeface="Open Sans ExtraBold"/>
              </a:defRPr>
            </a:lvl7pPr>
            <a:lvl8pPr lvl="7" rtl="0">
              <a:spcBef>
                <a:spcPts val="1000"/>
              </a:spcBef>
              <a:spcAft>
                <a:spcPts val="0"/>
              </a:spcAft>
              <a:buNone/>
              <a:defRPr sz="900">
                <a:latin typeface="Open Sans ExtraBold"/>
                <a:ea typeface="Open Sans ExtraBold"/>
                <a:cs typeface="Open Sans ExtraBold"/>
                <a:sym typeface="Open Sans ExtraBold"/>
              </a:defRPr>
            </a:lvl8pPr>
            <a:lvl9pPr lvl="8" rtl="0">
              <a:spcBef>
                <a:spcPts val="1000"/>
              </a:spcBef>
              <a:spcAft>
                <a:spcPts val="1000"/>
              </a:spcAft>
              <a:buNone/>
              <a:defRPr sz="900">
                <a:latin typeface="Open Sans ExtraBold"/>
                <a:ea typeface="Open Sans ExtraBold"/>
                <a:cs typeface="Open Sans ExtraBold"/>
                <a:sym typeface="Open Sans ExtraBold"/>
              </a:defRPr>
            </a:lvl9pPr>
          </a:lstStyle>
          <a:p/>
        </p:txBody>
      </p:sp>
      <p:sp>
        <p:nvSpPr>
          <p:cNvPr id="739" name="Google Shape;739;p92"/>
          <p:cNvSpPr txBox="1"/>
          <p:nvPr>
            <p:ph idx="2" type="subTitle"/>
          </p:nvPr>
        </p:nvSpPr>
        <p:spPr>
          <a:xfrm>
            <a:off x="457198" y="2433968"/>
            <a:ext cx="5412900" cy="157800"/>
          </a:xfrm>
          <a:prstGeom prst="rect">
            <a:avLst/>
          </a:prstGeom>
        </p:spPr>
        <p:txBody>
          <a:bodyPr anchorCtr="0" anchor="t" bIns="0" lIns="0" spcFirstLastPara="1" rIns="0" wrap="square" tIns="0">
            <a:noAutofit/>
          </a:bodyPr>
          <a:lstStyle>
            <a:lvl1pPr lvl="0" rtl="0">
              <a:spcBef>
                <a:spcPts val="0"/>
              </a:spcBef>
              <a:spcAft>
                <a:spcPts val="0"/>
              </a:spcAft>
              <a:buNone/>
              <a:defRPr sz="900">
                <a:latin typeface="Open Sans ExtraBold"/>
                <a:ea typeface="Open Sans ExtraBold"/>
                <a:cs typeface="Open Sans ExtraBold"/>
                <a:sym typeface="Open Sans ExtraBold"/>
              </a:defRPr>
            </a:lvl1pPr>
            <a:lvl2pPr lvl="1" rtl="0">
              <a:spcBef>
                <a:spcPts val="1000"/>
              </a:spcBef>
              <a:spcAft>
                <a:spcPts val="0"/>
              </a:spcAft>
              <a:buNone/>
              <a:defRPr sz="900">
                <a:latin typeface="Open Sans ExtraBold"/>
                <a:ea typeface="Open Sans ExtraBold"/>
                <a:cs typeface="Open Sans ExtraBold"/>
                <a:sym typeface="Open Sans ExtraBold"/>
              </a:defRPr>
            </a:lvl2pPr>
            <a:lvl3pPr lvl="2" rtl="0">
              <a:spcBef>
                <a:spcPts val="1000"/>
              </a:spcBef>
              <a:spcAft>
                <a:spcPts val="0"/>
              </a:spcAft>
              <a:buNone/>
              <a:defRPr sz="900">
                <a:latin typeface="Open Sans ExtraBold"/>
                <a:ea typeface="Open Sans ExtraBold"/>
                <a:cs typeface="Open Sans ExtraBold"/>
                <a:sym typeface="Open Sans ExtraBold"/>
              </a:defRPr>
            </a:lvl3pPr>
            <a:lvl4pPr lvl="3" rtl="0">
              <a:spcBef>
                <a:spcPts val="1000"/>
              </a:spcBef>
              <a:spcAft>
                <a:spcPts val="0"/>
              </a:spcAft>
              <a:buNone/>
              <a:defRPr sz="900">
                <a:latin typeface="Open Sans ExtraBold"/>
                <a:ea typeface="Open Sans ExtraBold"/>
                <a:cs typeface="Open Sans ExtraBold"/>
                <a:sym typeface="Open Sans ExtraBold"/>
              </a:defRPr>
            </a:lvl4pPr>
            <a:lvl5pPr lvl="4" rtl="0">
              <a:spcBef>
                <a:spcPts val="1000"/>
              </a:spcBef>
              <a:spcAft>
                <a:spcPts val="0"/>
              </a:spcAft>
              <a:buNone/>
              <a:defRPr sz="900">
                <a:latin typeface="Open Sans ExtraBold"/>
                <a:ea typeface="Open Sans ExtraBold"/>
                <a:cs typeface="Open Sans ExtraBold"/>
                <a:sym typeface="Open Sans ExtraBold"/>
              </a:defRPr>
            </a:lvl5pPr>
            <a:lvl6pPr lvl="5" rtl="0">
              <a:spcBef>
                <a:spcPts val="1000"/>
              </a:spcBef>
              <a:spcAft>
                <a:spcPts val="0"/>
              </a:spcAft>
              <a:buNone/>
              <a:defRPr sz="900">
                <a:latin typeface="Open Sans ExtraBold"/>
                <a:ea typeface="Open Sans ExtraBold"/>
                <a:cs typeface="Open Sans ExtraBold"/>
                <a:sym typeface="Open Sans ExtraBold"/>
              </a:defRPr>
            </a:lvl6pPr>
            <a:lvl7pPr lvl="6" rtl="0">
              <a:spcBef>
                <a:spcPts val="1000"/>
              </a:spcBef>
              <a:spcAft>
                <a:spcPts val="0"/>
              </a:spcAft>
              <a:buNone/>
              <a:defRPr sz="900">
                <a:latin typeface="Open Sans ExtraBold"/>
                <a:ea typeface="Open Sans ExtraBold"/>
                <a:cs typeface="Open Sans ExtraBold"/>
                <a:sym typeface="Open Sans ExtraBold"/>
              </a:defRPr>
            </a:lvl7pPr>
            <a:lvl8pPr lvl="7" rtl="0">
              <a:spcBef>
                <a:spcPts val="1000"/>
              </a:spcBef>
              <a:spcAft>
                <a:spcPts val="0"/>
              </a:spcAft>
              <a:buNone/>
              <a:defRPr sz="900">
                <a:latin typeface="Open Sans ExtraBold"/>
                <a:ea typeface="Open Sans ExtraBold"/>
                <a:cs typeface="Open Sans ExtraBold"/>
                <a:sym typeface="Open Sans ExtraBold"/>
              </a:defRPr>
            </a:lvl8pPr>
            <a:lvl9pPr lvl="8" rtl="0">
              <a:spcBef>
                <a:spcPts val="1000"/>
              </a:spcBef>
              <a:spcAft>
                <a:spcPts val="1000"/>
              </a:spcAft>
              <a:buNone/>
              <a:defRPr sz="900">
                <a:latin typeface="Open Sans ExtraBold"/>
                <a:ea typeface="Open Sans ExtraBold"/>
                <a:cs typeface="Open Sans ExtraBold"/>
                <a:sym typeface="Open Sans ExtraBold"/>
              </a:defRPr>
            </a:lvl9pPr>
          </a:lstStyle>
          <a:p/>
        </p:txBody>
      </p:sp>
      <p:sp>
        <p:nvSpPr>
          <p:cNvPr id="740" name="Google Shape;740;p92"/>
          <p:cNvSpPr txBox="1"/>
          <p:nvPr>
            <p:ph type="title"/>
          </p:nvPr>
        </p:nvSpPr>
        <p:spPr>
          <a:xfrm>
            <a:off x="457198" y="1488887"/>
            <a:ext cx="5521500" cy="631500"/>
          </a:xfrm>
          <a:prstGeom prst="rect">
            <a:avLst/>
          </a:prstGeom>
        </p:spPr>
        <p:txBody>
          <a:bodyPr anchorCtr="0" anchor="t" bIns="0" lIns="0" spcFirstLastPara="1" rIns="0" wrap="square" tIns="0">
            <a:noAutofit/>
          </a:bodyPr>
          <a:lstStyle>
            <a:lvl1pPr lvl="0" rtl="0">
              <a:spcBef>
                <a:spcPts val="0"/>
              </a:spcBef>
              <a:spcAft>
                <a:spcPts val="0"/>
              </a:spcAft>
              <a:buNone/>
              <a:defRPr>
                <a:latin typeface="Open Sans Light"/>
                <a:ea typeface="Open Sans Light"/>
                <a:cs typeface="Open Sans Light"/>
                <a:sym typeface="Open Sans Light"/>
              </a:defRPr>
            </a:lvl1pPr>
            <a:lvl2pPr lvl="1" rtl="0">
              <a:spcBef>
                <a:spcPts val="0"/>
              </a:spcBef>
              <a:spcAft>
                <a:spcPts val="0"/>
              </a:spcAft>
              <a:buNone/>
              <a:defRPr>
                <a:latin typeface="Open Sans Light"/>
                <a:ea typeface="Open Sans Light"/>
                <a:cs typeface="Open Sans Light"/>
                <a:sym typeface="Open Sans Light"/>
              </a:defRPr>
            </a:lvl2pPr>
            <a:lvl3pPr lvl="2" rtl="0">
              <a:spcBef>
                <a:spcPts val="0"/>
              </a:spcBef>
              <a:spcAft>
                <a:spcPts val="0"/>
              </a:spcAft>
              <a:buNone/>
              <a:defRPr>
                <a:latin typeface="Open Sans Light"/>
                <a:ea typeface="Open Sans Light"/>
                <a:cs typeface="Open Sans Light"/>
                <a:sym typeface="Open Sans Light"/>
              </a:defRPr>
            </a:lvl3pPr>
            <a:lvl4pPr lvl="3" rtl="0">
              <a:spcBef>
                <a:spcPts val="0"/>
              </a:spcBef>
              <a:spcAft>
                <a:spcPts val="0"/>
              </a:spcAft>
              <a:buNone/>
              <a:defRPr>
                <a:latin typeface="Open Sans Light"/>
                <a:ea typeface="Open Sans Light"/>
                <a:cs typeface="Open Sans Light"/>
                <a:sym typeface="Open Sans Light"/>
              </a:defRPr>
            </a:lvl4pPr>
            <a:lvl5pPr lvl="4" rtl="0">
              <a:spcBef>
                <a:spcPts val="0"/>
              </a:spcBef>
              <a:spcAft>
                <a:spcPts val="0"/>
              </a:spcAft>
              <a:buNone/>
              <a:defRPr>
                <a:latin typeface="Open Sans Light"/>
                <a:ea typeface="Open Sans Light"/>
                <a:cs typeface="Open Sans Light"/>
                <a:sym typeface="Open Sans Light"/>
              </a:defRPr>
            </a:lvl5pPr>
            <a:lvl6pPr lvl="5" rtl="0">
              <a:spcBef>
                <a:spcPts val="0"/>
              </a:spcBef>
              <a:spcAft>
                <a:spcPts val="0"/>
              </a:spcAft>
              <a:buNone/>
              <a:defRPr>
                <a:latin typeface="Open Sans Light"/>
                <a:ea typeface="Open Sans Light"/>
                <a:cs typeface="Open Sans Light"/>
                <a:sym typeface="Open Sans Light"/>
              </a:defRPr>
            </a:lvl6pPr>
            <a:lvl7pPr lvl="6" rtl="0">
              <a:spcBef>
                <a:spcPts val="0"/>
              </a:spcBef>
              <a:spcAft>
                <a:spcPts val="0"/>
              </a:spcAft>
              <a:buNone/>
              <a:defRPr>
                <a:latin typeface="Open Sans Light"/>
                <a:ea typeface="Open Sans Light"/>
                <a:cs typeface="Open Sans Light"/>
                <a:sym typeface="Open Sans Light"/>
              </a:defRPr>
            </a:lvl7pPr>
            <a:lvl8pPr lvl="7" rtl="0">
              <a:spcBef>
                <a:spcPts val="0"/>
              </a:spcBef>
              <a:spcAft>
                <a:spcPts val="0"/>
              </a:spcAft>
              <a:buNone/>
              <a:defRPr>
                <a:latin typeface="Open Sans Light"/>
                <a:ea typeface="Open Sans Light"/>
                <a:cs typeface="Open Sans Light"/>
                <a:sym typeface="Open Sans Light"/>
              </a:defRPr>
            </a:lvl8pPr>
            <a:lvl9pPr lvl="8" rtl="0">
              <a:spcBef>
                <a:spcPts val="0"/>
              </a:spcBef>
              <a:spcAft>
                <a:spcPts val="0"/>
              </a:spcAft>
              <a:buNone/>
              <a:defRPr>
                <a:latin typeface="Open Sans Light"/>
                <a:ea typeface="Open Sans Light"/>
                <a:cs typeface="Open Sans Light"/>
                <a:sym typeface="Open Sans Light"/>
              </a:defRPr>
            </a:lvl9pPr>
          </a:lstStyle>
          <a:p/>
        </p:txBody>
      </p:sp>
      <p:sp>
        <p:nvSpPr>
          <p:cNvPr id="741" name="Google Shape;741;p92"/>
          <p:cNvSpPr txBox="1"/>
          <p:nvPr>
            <p:ph idx="3" type="title"/>
          </p:nvPr>
        </p:nvSpPr>
        <p:spPr>
          <a:xfrm>
            <a:off x="457198" y="2751806"/>
            <a:ext cx="5521500" cy="631500"/>
          </a:xfrm>
          <a:prstGeom prst="rect">
            <a:avLst/>
          </a:prstGeom>
        </p:spPr>
        <p:txBody>
          <a:bodyPr anchorCtr="0" anchor="t" bIns="0" lIns="0" spcFirstLastPara="1" rIns="0" wrap="square" tIns="0">
            <a:noAutofit/>
          </a:bodyPr>
          <a:lstStyle>
            <a:lvl1pPr lvl="0" rtl="0">
              <a:spcBef>
                <a:spcPts val="0"/>
              </a:spcBef>
              <a:spcAft>
                <a:spcPts val="0"/>
              </a:spcAft>
              <a:buNone/>
              <a:defRPr>
                <a:latin typeface="Open Sans Light"/>
                <a:ea typeface="Open Sans Light"/>
                <a:cs typeface="Open Sans Light"/>
                <a:sym typeface="Open Sans Light"/>
              </a:defRPr>
            </a:lvl1pPr>
            <a:lvl2pPr lvl="1" rtl="0">
              <a:spcBef>
                <a:spcPts val="0"/>
              </a:spcBef>
              <a:spcAft>
                <a:spcPts val="0"/>
              </a:spcAft>
              <a:buNone/>
              <a:defRPr>
                <a:latin typeface="Open Sans Light"/>
                <a:ea typeface="Open Sans Light"/>
                <a:cs typeface="Open Sans Light"/>
                <a:sym typeface="Open Sans Light"/>
              </a:defRPr>
            </a:lvl2pPr>
            <a:lvl3pPr lvl="2" rtl="0">
              <a:spcBef>
                <a:spcPts val="0"/>
              </a:spcBef>
              <a:spcAft>
                <a:spcPts val="0"/>
              </a:spcAft>
              <a:buNone/>
              <a:defRPr>
                <a:latin typeface="Open Sans Light"/>
                <a:ea typeface="Open Sans Light"/>
                <a:cs typeface="Open Sans Light"/>
                <a:sym typeface="Open Sans Light"/>
              </a:defRPr>
            </a:lvl3pPr>
            <a:lvl4pPr lvl="3" rtl="0">
              <a:spcBef>
                <a:spcPts val="0"/>
              </a:spcBef>
              <a:spcAft>
                <a:spcPts val="0"/>
              </a:spcAft>
              <a:buNone/>
              <a:defRPr>
                <a:latin typeface="Open Sans Light"/>
                <a:ea typeface="Open Sans Light"/>
                <a:cs typeface="Open Sans Light"/>
                <a:sym typeface="Open Sans Light"/>
              </a:defRPr>
            </a:lvl4pPr>
            <a:lvl5pPr lvl="4" rtl="0">
              <a:spcBef>
                <a:spcPts val="0"/>
              </a:spcBef>
              <a:spcAft>
                <a:spcPts val="0"/>
              </a:spcAft>
              <a:buNone/>
              <a:defRPr>
                <a:latin typeface="Open Sans Light"/>
                <a:ea typeface="Open Sans Light"/>
                <a:cs typeface="Open Sans Light"/>
                <a:sym typeface="Open Sans Light"/>
              </a:defRPr>
            </a:lvl5pPr>
            <a:lvl6pPr lvl="5" rtl="0">
              <a:spcBef>
                <a:spcPts val="0"/>
              </a:spcBef>
              <a:spcAft>
                <a:spcPts val="0"/>
              </a:spcAft>
              <a:buNone/>
              <a:defRPr>
                <a:latin typeface="Open Sans Light"/>
                <a:ea typeface="Open Sans Light"/>
                <a:cs typeface="Open Sans Light"/>
                <a:sym typeface="Open Sans Light"/>
              </a:defRPr>
            </a:lvl6pPr>
            <a:lvl7pPr lvl="6" rtl="0">
              <a:spcBef>
                <a:spcPts val="0"/>
              </a:spcBef>
              <a:spcAft>
                <a:spcPts val="0"/>
              </a:spcAft>
              <a:buNone/>
              <a:defRPr>
                <a:latin typeface="Open Sans Light"/>
                <a:ea typeface="Open Sans Light"/>
                <a:cs typeface="Open Sans Light"/>
                <a:sym typeface="Open Sans Light"/>
              </a:defRPr>
            </a:lvl7pPr>
            <a:lvl8pPr lvl="7" rtl="0">
              <a:spcBef>
                <a:spcPts val="0"/>
              </a:spcBef>
              <a:spcAft>
                <a:spcPts val="0"/>
              </a:spcAft>
              <a:buNone/>
              <a:defRPr>
                <a:latin typeface="Open Sans Light"/>
                <a:ea typeface="Open Sans Light"/>
                <a:cs typeface="Open Sans Light"/>
                <a:sym typeface="Open Sans Light"/>
              </a:defRPr>
            </a:lvl8pPr>
            <a:lvl9pPr lvl="8" rtl="0">
              <a:spcBef>
                <a:spcPts val="0"/>
              </a:spcBef>
              <a:spcAft>
                <a:spcPts val="0"/>
              </a:spcAft>
              <a:buNone/>
              <a:defRPr>
                <a:latin typeface="Open Sans Light"/>
                <a:ea typeface="Open Sans Light"/>
                <a:cs typeface="Open Sans Light"/>
                <a:sym typeface="Open Sans Light"/>
              </a:defRPr>
            </a:lvl9pPr>
          </a:lstStyle>
          <a:p/>
        </p:txBody>
      </p:sp>
      <p:sp>
        <p:nvSpPr>
          <p:cNvPr id="742" name="Google Shape;742;p92"/>
          <p:cNvSpPr txBox="1"/>
          <p:nvPr>
            <p:ph idx="12" type="sldNum"/>
          </p:nvPr>
        </p:nvSpPr>
        <p:spPr>
          <a:xfrm>
            <a:off x="8447168" y="4774827"/>
            <a:ext cx="339000" cy="107700"/>
          </a:xfrm>
          <a:prstGeom prst="rect">
            <a:avLst/>
          </a:prstGeom>
        </p:spPr>
        <p:txBody>
          <a:bodyPr anchorCtr="0" anchor="ctr" bIns="0" lIns="0" spcFirstLastPara="1" rIns="0" wrap="square" tIns="0">
            <a:spAutoFit/>
          </a:bodyPr>
          <a:lstStyle>
            <a:lvl1pPr lvl="0" rtl="0">
              <a:buNone/>
              <a:defRPr>
                <a:latin typeface="Open Sans"/>
                <a:ea typeface="Open Sans"/>
                <a:cs typeface="Open Sans"/>
                <a:sym typeface="Open Sans"/>
              </a:defRPr>
            </a:lvl1pPr>
            <a:lvl2pPr lvl="1" rtl="0">
              <a:buNone/>
              <a:defRPr>
                <a:latin typeface="Open Sans"/>
                <a:ea typeface="Open Sans"/>
                <a:cs typeface="Open Sans"/>
                <a:sym typeface="Open Sans"/>
              </a:defRPr>
            </a:lvl2pPr>
            <a:lvl3pPr lvl="2" rtl="0">
              <a:buNone/>
              <a:defRPr>
                <a:latin typeface="Open Sans"/>
                <a:ea typeface="Open Sans"/>
                <a:cs typeface="Open Sans"/>
                <a:sym typeface="Open Sans"/>
              </a:defRPr>
            </a:lvl3pPr>
            <a:lvl4pPr lvl="3" rtl="0">
              <a:buNone/>
              <a:defRPr>
                <a:latin typeface="Open Sans"/>
                <a:ea typeface="Open Sans"/>
                <a:cs typeface="Open Sans"/>
                <a:sym typeface="Open Sans"/>
              </a:defRPr>
            </a:lvl4pPr>
            <a:lvl5pPr lvl="4" rtl="0">
              <a:buNone/>
              <a:defRPr>
                <a:latin typeface="Open Sans"/>
                <a:ea typeface="Open Sans"/>
                <a:cs typeface="Open Sans"/>
                <a:sym typeface="Open Sans"/>
              </a:defRPr>
            </a:lvl5pPr>
            <a:lvl6pPr lvl="5" rtl="0">
              <a:buNone/>
              <a:defRPr>
                <a:latin typeface="Open Sans"/>
                <a:ea typeface="Open Sans"/>
                <a:cs typeface="Open Sans"/>
                <a:sym typeface="Open Sans"/>
              </a:defRPr>
            </a:lvl6pPr>
            <a:lvl7pPr lvl="6" rtl="0">
              <a:buNone/>
              <a:defRPr>
                <a:latin typeface="Open Sans"/>
                <a:ea typeface="Open Sans"/>
                <a:cs typeface="Open Sans"/>
                <a:sym typeface="Open Sans"/>
              </a:defRPr>
            </a:lvl7pPr>
            <a:lvl8pPr lvl="7" rtl="0">
              <a:buNone/>
              <a:defRPr>
                <a:latin typeface="Open Sans"/>
                <a:ea typeface="Open Sans"/>
                <a:cs typeface="Open Sans"/>
                <a:sym typeface="Open Sans"/>
              </a:defRPr>
            </a:lvl8pPr>
            <a:lvl9pPr lvl="8" rtl="0">
              <a:buNone/>
              <a:defRPr>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
              <a:t>‹#›</a:t>
            </a:fld>
            <a:endParaRPr sz="600">
              <a:solidFill>
                <a:srgbClr val="000000"/>
              </a:solidFill>
            </a:endParaRPr>
          </a:p>
        </p:txBody>
      </p:sp>
      <p:pic>
        <p:nvPicPr>
          <p:cNvPr id="743" name="Google Shape;743;p92"/>
          <p:cNvPicPr preferRelativeResize="0"/>
          <p:nvPr/>
        </p:nvPicPr>
        <p:blipFill>
          <a:blip r:embed="rId2">
            <a:alphaModFix/>
          </a:blip>
          <a:stretch>
            <a:fillRect/>
          </a:stretch>
        </p:blipFill>
        <p:spPr>
          <a:xfrm>
            <a:off x="576749" y="578577"/>
            <a:ext cx="1066724" cy="286468"/>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er Look Centered 1 1 1 1">
  <p:cSld name="CUSTOM_2_1_1_1_1_1_1_1_1_1">
    <p:bg>
      <p:bgPr>
        <a:blipFill>
          <a:blip r:embed="rId2">
            <a:alphaModFix/>
          </a:blip>
          <a:stretch>
            <a:fillRect/>
          </a:stretch>
        </a:blipFill>
      </p:bgPr>
    </p:bg>
    <p:spTree>
      <p:nvGrpSpPr>
        <p:cNvPr id="744" name="Shape 744"/>
        <p:cNvGrpSpPr/>
        <p:nvPr/>
      </p:nvGrpSpPr>
      <p:grpSpPr>
        <a:xfrm>
          <a:off x="0" y="0"/>
          <a:ext cx="0" cy="0"/>
          <a:chOff x="0" y="0"/>
          <a:chExt cx="0" cy="0"/>
        </a:xfrm>
      </p:grpSpPr>
      <p:sp>
        <p:nvSpPr>
          <p:cNvPr id="745" name="Google Shape;745;p93"/>
          <p:cNvSpPr/>
          <p:nvPr/>
        </p:nvSpPr>
        <p:spPr>
          <a:xfrm>
            <a:off x="7140828" y="971925"/>
            <a:ext cx="2039100" cy="4171500"/>
          </a:xfrm>
          <a:prstGeom prst="rect">
            <a:avLst/>
          </a:pr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46" name="Google Shape;746;p93"/>
          <p:cNvSpPr/>
          <p:nvPr/>
        </p:nvSpPr>
        <p:spPr>
          <a:xfrm>
            <a:off x="571501" y="4800263"/>
            <a:ext cx="114600" cy="114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47" name="Google Shape;747;p93"/>
          <p:cNvSpPr/>
          <p:nvPr/>
        </p:nvSpPr>
        <p:spPr>
          <a:xfrm>
            <a:off x="700002" y="4829300"/>
            <a:ext cx="49406" cy="52873"/>
          </a:xfrm>
          <a:custGeom>
            <a:rect b="b" l="l" r="r" t="t"/>
            <a:pathLst>
              <a:path extrusionOk="0" h="116204" w="108585">
                <a:moveTo>
                  <a:pt x="62542" y="0"/>
                </a:moveTo>
                <a:lnTo>
                  <a:pt x="45946" y="0"/>
                </a:lnTo>
                <a:lnTo>
                  <a:pt x="0" y="115818"/>
                </a:lnTo>
                <a:lnTo>
                  <a:pt x="18925" y="115807"/>
                </a:lnTo>
                <a:lnTo>
                  <a:pt x="31873" y="83295"/>
                </a:lnTo>
                <a:lnTo>
                  <a:pt x="95604" y="83295"/>
                </a:lnTo>
                <a:lnTo>
                  <a:pt x="88934" y="66490"/>
                </a:lnTo>
                <a:lnTo>
                  <a:pt x="38480" y="66490"/>
                </a:lnTo>
                <a:lnTo>
                  <a:pt x="54239" y="26679"/>
                </a:lnTo>
                <a:lnTo>
                  <a:pt x="73132" y="26679"/>
                </a:lnTo>
                <a:lnTo>
                  <a:pt x="62542" y="0"/>
                </a:lnTo>
                <a:close/>
              </a:path>
              <a:path extrusionOk="0" h="116204" w="108585">
                <a:moveTo>
                  <a:pt x="95604" y="83295"/>
                </a:moveTo>
                <a:lnTo>
                  <a:pt x="76646" y="83295"/>
                </a:lnTo>
                <a:lnTo>
                  <a:pt x="89578" y="115818"/>
                </a:lnTo>
                <a:lnTo>
                  <a:pt x="108509" y="115807"/>
                </a:lnTo>
                <a:lnTo>
                  <a:pt x="95604" y="83295"/>
                </a:lnTo>
                <a:close/>
              </a:path>
              <a:path extrusionOk="0" h="116204" w="108585">
                <a:moveTo>
                  <a:pt x="73132" y="26679"/>
                </a:moveTo>
                <a:lnTo>
                  <a:pt x="54239" y="26679"/>
                </a:lnTo>
                <a:lnTo>
                  <a:pt x="70008" y="66490"/>
                </a:lnTo>
                <a:lnTo>
                  <a:pt x="88934" y="66490"/>
                </a:lnTo>
                <a:lnTo>
                  <a:pt x="73132" y="26679"/>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48" name="Google Shape;748;p93"/>
          <p:cNvSpPr/>
          <p:nvPr/>
        </p:nvSpPr>
        <p:spPr>
          <a:xfrm>
            <a:off x="753251" y="4844731"/>
            <a:ext cx="30626" cy="54029"/>
          </a:xfrm>
          <a:custGeom>
            <a:rect b="b" l="l" r="r" t="t"/>
            <a:pathLst>
              <a:path extrusionOk="0" h="118745" w="67310">
                <a:moveTo>
                  <a:pt x="16931" y="1204"/>
                </a:moveTo>
                <a:lnTo>
                  <a:pt x="0" y="1204"/>
                </a:lnTo>
                <a:lnTo>
                  <a:pt x="0" y="118404"/>
                </a:lnTo>
                <a:lnTo>
                  <a:pt x="16931" y="118404"/>
                </a:lnTo>
                <a:lnTo>
                  <a:pt x="16931" y="80070"/>
                </a:lnTo>
                <a:lnTo>
                  <a:pt x="48645" y="80070"/>
                </a:lnTo>
                <a:lnTo>
                  <a:pt x="49618" y="79705"/>
                </a:lnTo>
                <a:lnTo>
                  <a:pt x="56287" y="74870"/>
                </a:lnTo>
                <a:lnTo>
                  <a:pt x="61401" y="68259"/>
                </a:lnTo>
                <a:lnTo>
                  <a:pt x="61995" y="66919"/>
                </a:lnTo>
                <a:lnTo>
                  <a:pt x="26219" y="66919"/>
                </a:lnTo>
                <a:lnTo>
                  <a:pt x="21402" y="64081"/>
                </a:lnTo>
                <a:lnTo>
                  <a:pt x="16931" y="52469"/>
                </a:lnTo>
                <a:lnTo>
                  <a:pt x="16931" y="31234"/>
                </a:lnTo>
                <a:lnTo>
                  <a:pt x="26240" y="16973"/>
                </a:lnTo>
                <a:lnTo>
                  <a:pt x="62054" y="16973"/>
                </a:lnTo>
                <a:lnTo>
                  <a:pt x="61401" y="15517"/>
                </a:lnTo>
                <a:lnTo>
                  <a:pt x="56283" y="8900"/>
                </a:lnTo>
                <a:lnTo>
                  <a:pt x="49614" y="4062"/>
                </a:lnTo>
                <a:lnTo>
                  <a:pt x="48638" y="3696"/>
                </a:lnTo>
                <a:lnTo>
                  <a:pt x="16931" y="3696"/>
                </a:lnTo>
                <a:lnTo>
                  <a:pt x="16931" y="1204"/>
                </a:lnTo>
                <a:close/>
              </a:path>
              <a:path extrusionOk="0" h="118745" w="67310">
                <a:moveTo>
                  <a:pt x="48645" y="80070"/>
                </a:moveTo>
                <a:lnTo>
                  <a:pt x="16931" y="80070"/>
                </a:lnTo>
                <a:lnTo>
                  <a:pt x="21873" y="82541"/>
                </a:lnTo>
                <a:lnTo>
                  <a:pt x="27339" y="83777"/>
                </a:lnTo>
                <a:lnTo>
                  <a:pt x="32857" y="83683"/>
                </a:lnTo>
                <a:lnTo>
                  <a:pt x="41705" y="82673"/>
                </a:lnTo>
                <a:lnTo>
                  <a:pt x="48645" y="80070"/>
                </a:lnTo>
                <a:close/>
              </a:path>
              <a:path extrusionOk="0" h="118745" w="67310">
                <a:moveTo>
                  <a:pt x="62054" y="16973"/>
                </a:moveTo>
                <a:lnTo>
                  <a:pt x="39485" y="16973"/>
                </a:lnTo>
                <a:lnTo>
                  <a:pt x="44302" y="19622"/>
                </a:lnTo>
                <a:lnTo>
                  <a:pt x="46616" y="23779"/>
                </a:lnTo>
                <a:lnTo>
                  <a:pt x="49443" y="28616"/>
                </a:lnTo>
                <a:lnTo>
                  <a:pt x="49946" y="35224"/>
                </a:lnTo>
                <a:lnTo>
                  <a:pt x="49946" y="48993"/>
                </a:lnTo>
                <a:lnTo>
                  <a:pt x="49443" y="55286"/>
                </a:lnTo>
                <a:lnTo>
                  <a:pt x="46616" y="59945"/>
                </a:lnTo>
                <a:lnTo>
                  <a:pt x="44302" y="64081"/>
                </a:lnTo>
                <a:lnTo>
                  <a:pt x="39496" y="66919"/>
                </a:lnTo>
                <a:lnTo>
                  <a:pt x="61995" y="66919"/>
                </a:lnTo>
                <a:lnTo>
                  <a:pt x="64353" y="61687"/>
                </a:lnTo>
                <a:lnTo>
                  <a:pt x="65999" y="54936"/>
                </a:lnTo>
                <a:lnTo>
                  <a:pt x="66712" y="48282"/>
                </a:lnTo>
                <a:lnTo>
                  <a:pt x="66736" y="35224"/>
                </a:lnTo>
                <a:lnTo>
                  <a:pt x="66124" y="29220"/>
                </a:lnTo>
                <a:lnTo>
                  <a:pt x="64447" y="22301"/>
                </a:lnTo>
                <a:lnTo>
                  <a:pt x="62054" y="16973"/>
                </a:lnTo>
                <a:close/>
              </a:path>
              <a:path extrusionOk="0" h="118745" w="67310">
                <a:moveTo>
                  <a:pt x="27339" y="0"/>
                </a:moveTo>
                <a:lnTo>
                  <a:pt x="21873" y="1235"/>
                </a:lnTo>
                <a:lnTo>
                  <a:pt x="16931" y="3696"/>
                </a:lnTo>
                <a:lnTo>
                  <a:pt x="48638" y="3696"/>
                </a:lnTo>
                <a:lnTo>
                  <a:pt x="41704" y="1093"/>
                </a:lnTo>
                <a:lnTo>
                  <a:pt x="32857" y="83"/>
                </a:lnTo>
                <a:lnTo>
                  <a:pt x="27339"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49" name="Google Shape;749;p93"/>
          <p:cNvSpPr/>
          <p:nvPr/>
        </p:nvSpPr>
        <p:spPr>
          <a:xfrm>
            <a:off x="789298" y="4844731"/>
            <a:ext cx="30337" cy="54029"/>
          </a:xfrm>
          <a:custGeom>
            <a:rect b="b" l="l" r="r" t="t"/>
            <a:pathLst>
              <a:path extrusionOk="0" h="118745" w="66675">
                <a:moveTo>
                  <a:pt x="16868" y="1204"/>
                </a:moveTo>
                <a:lnTo>
                  <a:pt x="0" y="1204"/>
                </a:lnTo>
                <a:lnTo>
                  <a:pt x="0" y="118404"/>
                </a:lnTo>
                <a:lnTo>
                  <a:pt x="16868" y="118404"/>
                </a:lnTo>
                <a:lnTo>
                  <a:pt x="16868" y="80070"/>
                </a:lnTo>
                <a:lnTo>
                  <a:pt x="48577" y="80070"/>
                </a:lnTo>
                <a:lnTo>
                  <a:pt x="49550" y="79705"/>
                </a:lnTo>
                <a:lnTo>
                  <a:pt x="56218" y="74870"/>
                </a:lnTo>
                <a:lnTo>
                  <a:pt x="61327" y="68259"/>
                </a:lnTo>
                <a:lnTo>
                  <a:pt x="61923" y="66919"/>
                </a:lnTo>
                <a:lnTo>
                  <a:pt x="26156" y="66919"/>
                </a:lnTo>
                <a:lnTo>
                  <a:pt x="21339" y="64081"/>
                </a:lnTo>
                <a:lnTo>
                  <a:pt x="16868" y="52469"/>
                </a:lnTo>
                <a:lnTo>
                  <a:pt x="16868" y="31234"/>
                </a:lnTo>
                <a:lnTo>
                  <a:pt x="26156" y="16973"/>
                </a:lnTo>
                <a:lnTo>
                  <a:pt x="61982" y="16973"/>
                </a:lnTo>
                <a:lnTo>
                  <a:pt x="61327" y="15517"/>
                </a:lnTo>
                <a:lnTo>
                  <a:pt x="56214" y="8900"/>
                </a:lnTo>
                <a:lnTo>
                  <a:pt x="49546" y="4062"/>
                </a:lnTo>
                <a:lnTo>
                  <a:pt x="48570" y="3696"/>
                </a:lnTo>
                <a:lnTo>
                  <a:pt x="16868" y="3696"/>
                </a:lnTo>
                <a:lnTo>
                  <a:pt x="16868" y="1204"/>
                </a:lnTo>
                <a:close/>
              </a:path>
              <a:path extrusionOk="0" h="118745" w="66675">
                <a:moveTo>
                  <a:pt x="48577" y="80070"/>
                </a:moveTo>
                <a:lnTo>
                  <a:pt x="16868" y="80070"/>
                </a:lnTo>
                <a:lnTo>
                  <a:pt x="21810" y="82541"/>
                </a:lnTo>
                <a:lnTo>
                  <a:pt x="27276" y="83777"/>
                </a:lnTo>
                <a:lnTo>
                  <a:pt x="32794" y="83683"/>
                </a:lnTo>
                <a:lnTo>
                  <a:pt x="41638" y="82673"/>
                </a:lnTo>
                <a:lnTo>
                  <a:pt x="48577" y="80070"/>
                </a:lnTo>
                <a:close/>
              </a:path>
              <a:path extrusionOk="0" h="118745" w="66675">
                <a:moveTo>
                  <a:pt x="61982" y="16973"/>
                </a:moveTo>
                <a:lnTo>
                  <a:pt x="39433" y="16973"/>
                </a:lnTo>
                <a:lnTo>
                  <a:pt x="44239" y="19622"/>
                </a:lnTo>
                <a:lnTo>
                  <a:pt x="46574" y="23779"/>
                </a:lnTo>
                <a:lnTo>
                  <a:pt x="49380" y="28616"/>
                </a:lnTo>
                <a:lnTo>
                  <a:pt x="49872" y="35224"/>
                </a:lnTo>
                <a:lnTo>
                  <a:pt x="49872" y="48993"/>
                </a:lnTo>
                <a:lnTo>
                  <a:pt x="49380" y="55286"/>
                </a:lnTo>
                <a:lnTo>
                  <a:pt x="46574" y="59945"/>
                </a:lnTo>
                <a:lnTo>
                  <a:pt x="44239" y="64081"/>
                </a:lnTo>
                <a:lnTo>
                  <a:pt x="39433" y="66919"/>
                </a:lnTo>
                <a:lnTo>
                  <a:pt x="61923" y="66919"/>
                </a:lnTo>
                <a:lnTo>
                  <a:pt x="64283" y="61687"/>
                </a:lnTo>
                <a:lnTo>
                  <a:pt x="65936" y="54936"/>
                </a:lnTo>
                <a:lnTo>
                  <a:pt x="66656" y="48282"/>
                </a:lnTo>
                <a:lnTo>
                  <a:pt x="66677" y="35224"/>
                </a:lnTo>
                <a:lnTo>
                  <a:pt x="66062" y="29220"/>
                </a:lnTo>
                <a:lnTo>
                  <a:pt x="64380" y="22301"/>
                </a:lnTo>
                <a:lnTo>
                  <a:pt x="61982" y="16973"/>
                </a:lnTo>
                <a:close/>
              </a:path>
              <a:path extrusionOk="0" h="118745" w="66675">
                <a:moveTo>
                  <a:pt x="27276" y="0"/>
                </a:moveTo>
                <a:lnTo>
                  <a:pt x="21810" y="1235"/>
                </a:lnTo>
                <a:lnTo>
                  <a:pt x="16868" y="3696"/>
                </a:lnTo>
                <a:lnTo>
                  <a:pt x="48570" y="3696"/>
                </a:lnTo>
                <a:lnTo>
                  <a:pt x="41636" y="1093"/>
                </a:lnTo>
                <a:lnTo>
                  <a:pt x="32794" y="83"/>
                </a:lnTo>
                <a:lnTo>
                  <a:pt x="27276"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50" name="Google Shape;750;p93"/>
          <p:cNvSpPr/>
          <p:nvPr/>
        </p:nvSpPr>
        <p:spPr>
          <a:xfrm>
            <a:off x="826097" y="4829299"/>
            <a:ext cx="39294" cy="52873"/>
          </a:xfrm>
          <a:custGeom>
            <a:rect b="b" l="l" r="r" t="t"/>
            <a:pathLst>
              <a:path extrusionOk="0" h="116204" w="86360">
                <a:moveTo>
                  <a:pt x="36669" y="0"/>
                </a:moveTo>
                <a:lnTo>
                  <a:pt x="0" y="0"/>
                </a:lnTo>
                <a:lnTo>
                  <a:pt x="0" y="115797"/>
                </a:lnTo>
                <a:lnTo>
                  <a:pt x="36669" y="115797"/>
                </a:lnTo>
                <a:lnTo>
                  <a:pt x="54033" y="114587"/>
                </a:lnTo>
                <a:lnTo>
                  <a:pt x="68441" y="109847"/>
                </a:lnTo>
                <a:lnTo>
                  <a:pt x="78992" y="99912"/>
                </a:lnTo>
                <a:lnTo>
                  <a:pt x="79475" y="98510"/>
                </a:lnTo>
                <a:lnTo>
                  <a:pt x="17591" y="98510"/>
                </a:lnTo>
                <a:lnTo>
                  <a:pt x="17591" y="17057"/>
                </a:lnTo>
                <a:lnTo>
                  <a:pt x="79417" y="17057"/>
                </a:lnTo>
                <a:lnTo>
                  <a:pt x="78992" y="15818"/>
                </a:lnTo>
                <a:lnTo>
                  <a:pt x="68441" y="5891"/>
                </a:lnTo>
                <a:lnTo>
                  <a:pt x="54033" y="1187"/>
                </a:lnTo>
                <a:lnTo>
                  <a:pt x="36669" y="0"/>
                </a:lnTo>
                <a:close/>
              </a:path>
              <a:path extrusionOk="0" h="116204" w="86360">
                <a:moveTo>
                  <a:pt x="79417" y="17057"/>
                </a:moveTo>
                <a:lnTo>
                  <a:pt x="36669" y="17057"/>
                </a:lnTo>
                <a:lnTo>
                  <a:pt x="55591" y="19304"/>
                </a:lnTo>
                <a:lnTo>
                  <a:pt x="64991" y="26450"/>
                </a:lnTo>
                <a:lnTo>
                  <a:pt x="68193" y="39104"/>
                </a:lnTo>
                <a:lnTo>
                  <a:pt x="68521" y="57872"/>
                </a:lnTo>
                <a:lnTo>
                  <a:pt x="68187" y="76608"/>
                </a:lnTo>
                <a:lnTo>
                  <a:pt x="64975" y="89201"/>
                </a:lnTo>
                <a:lnTo>
                  <a:pt x="55574" y="96289"/>
                </a:lnTo>
                <a:lnTo>
                  <a:pt x="36669" y="98510"/>
                </a:lnTo>
                <a:lnTo>
                  <a:pt x="79475" y="98510"/>
                </a:lnTo>
                <a:lnTo>
                  <a:pt x="84782" y="83117"/>
                </a:lnTo>
                <a:lnTo>
                  <a:pt x="85808" y="74730"/>
                </a:lnTo>
                <a:lnTo>
                  <a:pt x="86259" y="66270"/>
                </a:lnTo>
                <a:lnTo>
                  <a:pt x="86112" y="57820"/>
                </a:lnTo>
                <a:lnTo>
                  <a:pt x="86259" y="49422"/>
                </a:lnTo>
                <a:lnTo>
                  <a:pt x="85808" y="41014"/>
                </a:lnTo>
                <a:lnTo>
                  <a:pt x="84782" y="32679"/>
                </a:lnTo>
                <a:lnTo>
                  <a:pt x="79417" y="17057"/>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51" name="Google Shape;751;p93"/>
          <p:cNvSpPr/>
          <p:nvPr/>
        </p:nvSpPr>
        <p:spPr>
          <a:xfrm>
            <a:off x="872733" y="4844675"/>
            <a:ext cx="7801" cy="37560"/>
          </a:xfrm>
          <a:custGeom>
            <a:rect b="b" l="l" r="r" t="t"/>
            <a:pathLst>
              <a:path extrusionOk="0" h="82550" w="17144">
                <a:moveTo>
                  <a:pt x="0" y="0"/>
                </a:moveTo>
                <a:lnTo>
                  <a:pt x="17109" y="0"/>
                </a:lnTo>
                <a:lnTo>
                  <a:pt x="17109" y="81955"/>
                </a:lnTo>
                <a:lnTo>
                  <a:pt x="0" y="81955"/>
                </a:lnTo>
                <a:lnTo>
                  <a:pt x="0"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52" name="Google Shape;752;p93"/>
          <p:cNvSpPr/>
          <p:nvPr/>
        </p:nvSpPr>
        <p:spPr>
          <a:xfrm>
            <a:off x="872733" y="4828926"/>
            <a:ext cx="7801" cy="8956"/>
          </a:xfrm>
          <a:custGeom>
            <a:rect b="b" l="l" r="r" t="t"/>
            <a:pathLst>
              <a:path extrusionOk="0" h="19684" w="17144">
                <a:moveTo>
                  <a:pt x="0" y="0"/>
                </a:moveTo>
                <a:lnTo>
                  <a:pt x="17109" y="0"/>
                </a:lnTo>
                <a:lnTo>
                  <a:pt x="17109" y="19685"/>
                </a:lnTo>
                <a:lnTo>
                  <a:pt x="0" y="19685"/>
                </a:lnTo>
                <a:lnTo>
                  <a:pt x="0"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53" name="Google Shape;753;p93"/>
          <p:cNvSpPr/>
          <p:nvPr/>
        </p:nvSpPr>
        <p:spPr>
          <a:xfrm>
            <a:off x="888656" y="4844670"/>
            <a:ext cx="23114" cy="37560"/>
          </a:xfrm>
          <a:custGeom>
            <a:rect b="b" l="l" r="r" t="t"/>
            <a:pathLst>
              <a:path extrusionOk="0" h="82550" w="50800">
                <a:moveTo>
                  <a:pt x="16575" y="848"/>
                </a:moveTo>
                <a:lnTo>
                  <a:pt x="0" y="848"/>
                </a:lnTo>
                <a:lnTo>
                  <a:pt x="0" y="81976"/>
                </a:lnTo>
                <a:lnTo>
                  <a:pt x="16575" y="81976"/>
                </a:lnTo>
                <a:lnTo>
                  <a:pt x="16575" y="20250"/>
                </a:lnTo>
                <a:lnTo>
                  <a:pt x="25192" y="16261"/>
                </a:lnTo>
                <a:lnTo>
                  <a:pt x="44582" y="16261"/>
                </a:lnTo>
                <a:lnTo>
                  <a:pt x="50427" y="4324"/>
                </a:lnTo>
                <a:lnTo>
                  <a:pt x="48180" y="3329"/>
                </a:lnTo>
                <a:lnTo>
                  <a:pt x="16575" y="3329"/>
                </a:lnTo>
                <a:lnTo>
                  <a:pt x="16575" y="848"/>
                </a:lnTo>
                <a:close/>
              </a:path>
              <a:path extrusionOk="0" h="82550" w="50800">
                <a:moveTo>
                  <a:pt x="44582" y="16261"/>
                </a:moveTo>
                <a:lnTo>
                  <a:pt x="35171" y="16261"/>
                </a:lnTo>
                <a:lnTo>
                  <a:pt x="37988" y="16774"/>
                </a:lnTo>
                <a:lnTo>
                  <a:pt x="42951" y="19591"/>
                </a:lnTo>
                <a:lnTo>
                  <a:pt x="44582" y="16261"/>
                </a:lnTo>
                <a:close/>
              </a:path>
              <a:path extrusionOk="0" h="82550" w="50800">
                <a:moveTo>
                  <a:pt x="26679" y="0"/>
                </a:moveTo>
                <a:lnTo>
                  <a:pt x="21412" y="1130"/>
                </a:lnTo>
                <a:lnTo>
                  <a:pt x="16575" y="3329"/>
                </a:lnTo>
                <a:lnTo>
                  <a:pt x="48180" y="3329"/>
                </a:lnTo>
                <a:lnTo>
                  <a:pt x="42951" y="1015"/>
                </a:lnTo>
                <a:lnTo>
                  <a:pt x="37820" y="20"/>
                </a:lnTo>
                <a:lnTo>
                  <a:pt x="26679"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54" name="Google Shape;754;p93"/>
          <p:cNvSpPr/>
          <p:nvPr/>
        </p:nvSpPr>
        <p:spPr>
          <a:xfrm>
            <a:off x="912366" y="4844744"/>
            <a:ext cx="31492" cy="38138"/>
          </a:xfrm>
          <a:custGeom>
            <a:rect b="b" l="l" r="r" t="t"/>
            <a:pathLst>
              <a:path extrusionOk="0" h="83820" w="69214">
                <a:moveTo>
                  <a:pt x="36009" y="0"/>
                </a:moveTo>
                <a:lnTo>
                  <a:pt x="2946" y="21123"/>
                </a:lnTo>
                <a:lnTo>
                  <a:pt x="0" y="41496"/>
                </a:lnTo>
                <a:lnTo>
                  <a:pt x="167" y="47587"/>
                </a:lnTo>
                <a:lnTo>
                  <a:pt x="27922" y="82395"/>
                </a:lnTo>
                <a:lnTo>
                  <a:pt x="37496" y="83306"/>
                </a:lnTo>
                <a:lnTo>
                  <a:pt x="45768" y="82550"/>
                </a:lnTo>
                <a:lnTo>
                  <a:pt x="53656" y="80129"/>
                </a:lnTo>
                <a:lnTo>
                  <a:pt x="61142" y="75810"/>
                </a:lnTo>
                <a:lnTo>
                  <a:pt x="68207" y="69359"/>
                </a:lnTo>
                <a:lnTo>
                  <a:pt x="65089" y="67045"/>
                </a:lnTo>
                <a:lnTo>
                  <a:pt x="29370" y="67045"/>
                </a:lnTo>
                <a:lnTo>
                  <a:pt x="23402" y="63715"/>
                </a:lnTo>
                <a:lnTo>
                  <a:pt x="20575" y="59589"/>
                </a:lnTo>
                <a:lnTo>
                  <a:pt x="18585" y="56584"/>
                </a:lnTo>
                <a:lnTo>
                  <a:pt x="17601" y="52281"/>
                </a:lnTo>
                <a:lnTo>
                  <a:pt x="17266" y="47799"/>
                </a:lnTo>
                <a:lnTo>
                  <a:pt x="68689" y="47768"/>
                </a:lnTo>
                <a:lnTo>
                  <a:pt x="68829" y="39436"/>
                </a:lnTo>
                <a:lnTo>
                  <a:pt x="68549" y="31381"/>
                </a:lnTo>
                <a:lnTo>
                  <a:pt x="17706" y="31381"/>
                </a:lnTo>
                <a:lnTo>
                  <a:pt x="19534" y="22086"/>
                </a:lnTo>
                <a:lnTo>
                  <a:pt x="24836" y="16439"/>
                </a:lnTo>
                <a:lnTo>
                  <a:pt x="64540" y="16439"/>
                </a:lnTo>
                <a:lnTo>
                  <a:pt x="63715" y="14585"/>
                </a:lnTo>
                <a:lnTo>
                  <a:pt x="58361" y="8251"/>
                </a:lnTo>
                <a:lnTo>
                  <a:pt x="51857" y="3688"/>
                </a:lnTo>
                <a:lnTo>
                  <a:pt x="44355" y="927"/>
                </a:lnTo>
                <a:lnTo>
                  <a:pt x="36009" y="0"/>
                </a:lnTo>
                <a:close/>
              </a:path>
              <a:path extrusionOk="0" h="83820" w="69214">
                <a:moveTo>
                  <a:pt x="54595" y="59254"/>
                </a:moveTo>
                <a:lnTo>
                  <a:pt x="49286" y="65055"/>
                </a:lnTo>
                <a:lnTo>
                  <a:pt x="43977" y="67045"/>
                </a:lnTo>
                <a:lnTo>
                  <a:pt x="65089" y="67045"/>
                </a:lnTo>
                <a:lnTo>
                  <a:pt x="54595" y="59254"/>
                </a:lnTo>
                <a:close/>
              </a:path>
              <a:path extrusionOk="0" h="83820" w="69214">
                <a:moveTo>
                  <a:pt x="64540" y="16439"/>
                </a:moveTo>
                <a:lnTo>
                  <a:pt x="41935" y="16439"/>
                </a:lnTo>
                <a:lnTo>
                  <a:pt x="46071" y="18585"/>
                </a:lnTo>
                <a:lnTo>
                  <a:pt x="49401" y="23402"/>
                </a:lnTo>
                <a:lnTo>
                  <a:pt x="50616" y="25915"/>
                </a:lnTo>
                <a:lnTo>
                  <a:pt x="51286" y="28616"/>
                </a:lnTo>
                <a:lnTo>
                  <a:pt x="51432" y="31381"/>
                </a:lnTo>
                <a:lnTo>
                  <a:pt x="68549" y="31381"/>
                </a:lnTo>
                <a:lnTo>
                  <a:pt x="68522" y="30623"/>
                </a:lnTo>
                <a:lnTo>
                  <a:pt x="67056" y="22086"/>
                </a:lnTo>
                <a:lnTo>
                  <a:pt x="64540" y="16439"/>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55" name="Google Shape;755;p93"/>
          <p:cNvSpPr/>
          <p:nvPr/>
        </p:nvSpPr>
        <p:spPr>
          <a:xfrm>
            <a:off x="947794" y="4844134"/>
            <a:ext cx="31492" cy="38716"/>
          </a:xfrm>
          <a:custGeom>
            <a:rect b="b" l="l" r="r" t="t"/>
            <a:pathLst>
              <a:path extrusionOk="0" h="85090" w="69214">
                <a:moveTo>
                  <a:pt x="37496" y="0"/>
                </a:moveTo>
                <a:lnTo>
                  <a:pt x="21698" y="3180"/>
                </a:lnTo>
                <a:lnTo>
                  <a:pt x="9913" y="12008"/>
                </a:lnTo>
                <a:lnTo>
                  <a:pt x="2545" y="25413"/>
                </a:lnTo>
                <a:lnTo>
                  <a:pt x="0" y="42323"/>
                </a:lnTo>
                <a:lnTo>
                  <a:pt x="2545" y="59202"/>
                </a:lnTo>
                <a:lnTo>
                  <a:pt x="9913" y="72550"/>
                </a:lnTo>
                <a:lnTo>
                  <a:pt x="21698" y="81323"/>
                </a:lnTo>
                <a:lnTo>
                  <a:pt x="37496" y="84479"/>
                </a:lnTo>
                <a:lnTo>
                  <a:pt x="45589" y="83716"/>
                </a:lnTo>
                <a:lnTo>
                  <a:pt x="52968" y="81254"/>
                </a:lnTo>
                <a:lnTo>
                  <a:pt x="60412" y="76427"/>
                </a:lnTo>
                <a:lnTo>
                  <a:pt x="68699" y="68647"/>
                </a:lnTo>
                <a:lnTo>
                  <a:pt x="30522" y="68542"/>
                </a:lnTo>
                <a:lnTo>
                  <a:pt x="25224" y="66050"/>
                </a:lnTo>
                <a:lnTo>
                  <a:pt x="21737" y="61076"/>
                </a:lnTo>
                <a:lnTo>
                  <a:pt x="18742" y="57097"/>
                </a:lnTo>
                <a:lnTo>
                  <a:pt x="17423" y="51579"/>
                </a:lnTo>
                <a:lnTo>
                  <a:pt x="17423" y="33056"/>
                </a:lnTo>
                <a:lnTo>
                  <a:pt x="18742" y="27391"/>
                </a:lnTo>
                <a:lnTo>
                  <a:pt x="21737" y="23423"/>
                </a:lnTo>
                <a:lnTo>
                  <a:pt x="25224" y="18596"/>
                </a:lnTo>
                <a:lnTo>
                  <a:pt x="30522" y="15936"/>
                </a:lnTo>
                <a:lnTo>
                  <a:pt x="68699" y="15936"/>
                </a:lnTo>
                <a:lnTo>
                  <a:pt x="60425" y="8057"/>
                </a:lnTo>
                <a:lnTo>
                  <a:pt x="52980" y="3177"/>
                </a:lnTo>
                <a:lnTo>
                  <a:pt x="45593" y="693"/>
                </a:lnTo>
                <a:lnTo>
                  <a:pt x="37496" y="0"/>
                </a:lnTo>
                <a:close/>
              </a:path>
              <a:path extrusionOk="0" h="85090" w="69214">
                <a:moveTo>
                  <a:pt x="56249" y="57705"/>
                </a:moveTo>
                <a:lnTo>
                  <a:pt x="47286" y="67202"/>
                </a:lnTo>
                <a:lnTo>
                  <a:pt x="43632" y="68542"/>
                </a:lnTo>
                <a:lnTo>
                  <a:pt x="68580" y="68542"/>
                </a:lnTo>
                <a:lnTo>
                  <a:pt x="56249" y="57705"/>
                </a:lnTo>
                <a:close/>
              </a:path>
              <a:path extrusionOk="0" h="85090" w="69214">
                <a:moveTo>
                  <a:pt x="68699" y="15936"/>
                </a:moveTo>
                <a:lnTo>
                  <a:pt x="43632" y="15936"/>
                </a:lnTo>
                <a:lnTo>
                  <a:pt x="47286" y="17266"/>
                </a:lnTo>
                <a:lnTo>
                  <a:pt x="56249" y="26899"/>
                </a:lnTo>
                <a:lnTo>
                  <a:pt x="68699" y="15936"/>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56" name="Google Shape;756;p93"/>
          <p:cNvSpPr/>
          <p:nvPr/>
        </p:nvSpPr>
        <p:spPr>
          <a:xfrm>
            <a:off x="983472" y="4834710"/>
            <a:ext cx="14157" cy="47384"/>
          </a:xfrm>
          <a:custGeom>
            <a:rect b="b" l="l" r="r" t="t"/>
            <a:pathLst>
              <a:path extrusionOk="0" h="104140" w="31114">
                <a:moveTo>
                  <a:pt x="16250" y="0"/>
                </a:moveTo>
                <a:lnTo>
                  <a:pt x="0" y="2774"/>
                </a:lnTo>
                <a:lnTo>
                  <a:pt x="40" y="87212"/>
                </a:lnTo>
                <a:lnTo>
                  <a:pt x="167" y="91117"/>
                </a:lnTo>
                <a:lnTo>
                  <a:pt x="2984" y="95588"/>
                </a:lnTo>
                <a:lnTo>
                  <a:pt x="6282" y="100907"/>
                </a:lnTo>
                <a:lnTo>
                  <a:pt x="12156" y="104070"/>
                </a:lnTo>
                <a:lnTo>
                  <a:pt x="18407" y="103892"/>
                </a:lnTo>
                <a:lnTo>
                  <a:pt x="28857" y="103892"/>
                </a:lnTo>
                <a:lnTo>
                  <a:pt x="28857" y="87212"/>
                </a:lnTo>
                <a:lnTo>
                  <a:pt x="17549" y="87212"/>
                </a:lnTo>
                <a:lnTo>
                  <a:pt x="16742" y="86719"/>
                </a:lnTo>
                <a:lnTo>
                  <a:pt x="16418" y="85924"/>
                </a:lnTo>
                <a:lnTo>
                  <a:pt x="16198" y="84740"/>
                </a:lnTo>
                <a:lnTo>
                  <a:pt x="16250" y="37182"/>
                </a:lnTo>
                <a:lnTo>
                  <a:pt x="30700" y="37182"/>
                </a:lnTo>
                <a:lnTo>
                  <a:pt x="30700" y="21915"/>
                </a:lnTo>
                <a:lnTo>
                  <a:pt x="16250" y="21915"/>
                </a:lnTo>
                <a:lnTo>
                  <a:pt x="16250" y="0"/>
                </a:lnTo>
                <a:close/>
              </a:path>
              <a:path extrusionOk="0" h="104140" w="31114">
                <a:moveTo>
                  <a:pt x="28857" y="87128"/>
                </a:moveTo>
                <a:lnTo>
                  <a:pt x="18407" y="87128"/>
                </a:lnTo>
                <a:lnTo>
                  <a:pt x="17549" y="87212"/>
                </a:lnTo>
                <a:lnTo>
                  <a:pt x="28857" y="87212"/>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57" name="Google Shape;757;p93"/>
          <p:cNvSpPr txBox="1"/>
          <p:nvPr/>
        </p:nvSpPr>
        <p:spPr>
          <a:xfrm>
            <a:off x="1053198" y="4794887"/>
            <a:ext cx="31500" cy="118800"/>
          </a:xfrm>
          <a:prstGeom prst="rect">
            <a:avLst/>
          </a:prstGeom>
          <a:noFill/>
          <a:ln>
            <a:noFill/>
          </a:ln>
        </p:spPr>
        <p:txBody>
          <a:bodyPr anchorCtr="0" anchor="t" bIns="0" lIns="0" spcFirstLastPara="1" rIns="0" wrap="square" tIns="8675">
            <a:noAutofit/>
          </a:bodyPr>
          <a:lstStyle/>
          <a:p>
            <a:pPr indent="0" lvl="0" marL="12700" marR="0" rtl="0" algn="l">
              <a:lnSpc>
                <a:spcPct val="100000"/>
              </a:lnSpc>
              <a:spcBef>
                <a:spcPts val="0"/>
              </a:spcBef>
              <a:spcAft>
                <a:spcPts val="0"/>
              </a:spcAft>
              <a:buNone/>
            </a:pPr>
            <a:r>
              <a:rPr lang="en" sz="700">
                <a:solidFill>
                  <a:srgbClr val="3F4041"/>
                </a:solidFill>
                <a:latin typeface="Arial"/>
                <a:ea typeface="Arial"/>
                <a:cs typeface="Arial"/>
                <a:sym typeface="Arial"/>
              </a:rPr>
              <a:t>|</a:t>
            </a:r>
            <a:endParaRPr sz="700">
              <a:latin typeface="Arial"/>
              <a:ea typeface="Arial"/>
              <a:cs typeface="Arial"/>
              <a:sym typeface="Arial"/>
            </a:endParaRPr>
          </a:p>
        </p:txBody>
      </p:sp>
      <p:sp>
        <p:nvSpPr>
          <p:cNvPr id="758" name="Google Shape;758;p93"/>
          <p:cNvSpPr txBox="1"/>
          <p:nvPr/>
        </p:nvSpPr>
        <p:spPr>
          <a:xfrm>
            <a:off x="1621212" y="4794887"/>
            <a:ext cx="31500" cy="118800"/>
          </a:xfrm>
          <a:prstGeom prst="rect">
            <a:avLst/>
          </a:prstGeom>
          <a:noFill/>
          <a:ln>
            <a:noFill/>
          </a:ln>
        </p:spPr>
        <p:txBody>
          <a:bodyPr anchorCtr="0" anchor="t" bIns="0" lIns="0" spcFirstLastPara="1" rIns="0" wrap="square" tIns="8675">
            <a:noAutofit/>
          </a:bodyPr>
          <a:lstStyle/>
          <a:p>
            <a:pPr indent="0" lvl="0" marL="12700" marR="0" rtl="0" algn="l">
              <a:lnSpc>
                <a:spcPct val="100000"/>
              </a:lnSpc>
              <a:spcBef>
                <a:spcPts val="0"/>
              </a:spcBef>
              <a:spcAft>
                <a:spcPts val="0"/>
              </a:spcAft>
              <a:buNone/>
            </a:pPr>
            <a:r>
              <a:rPr lang="en" sz="700">
                <a:solidFill>
                  <a:srgbClr val="3F4041"/>
                </a:solidFill>
                <a:latin typeface="Arial"/>
                <a:ea typeface="Arial"/>
                <a:cs typeface="Arial"/>
                <a:sym typeface="Arial"/>
              </a:rPr>
              <a:t>|</a:t>
            </a:r>
            <a:endParaRPr sz="700">
              <a:latin typeface="Arial"/>
              <a:ea typeface="Arial"/>
              <a:cs typeface="Arial"/>
              <a:sym typeface="Arial"/>
            </a:endParaRPr>
          </a:p>
        </p:txBody>
      </p:sp>
      <p:sp>
        <p:nvSpPr>
          <p:cNvPr id="759" name="Google Shape;759;p93"/>
          <p:cNvSpPr txBox="1"/>
          <p:nvPr/>
        </p:nvSpPr>
        <p:spPr>
          <a:xfrm>
            <a:off x="1702565" y="4813235"/>
            <a:ext cx="815700" cy="84600"/>
          </a:xfrm>
          <a:prstGeom prst="rect">
            <a:avLst/>
          </a:prstGeom>
          <a:noFill/>
          <a:ln>
            <a:noFill/>
          </a:ln>
        </p:spPr>
        <p:txBody>
          <a:bodyPr anchorCtr="0" anchor="t" bIns="0" lIns="0" spcFirstLastPara="1" rIns="0" wrap="square" tIns="9225">
            <a:noAutofit/>
          </a:bodyPr>
          <a:lstStyle/>
          <a:p>
            <a:pPr indent="0" lvl="0" marL="12700" rtl="0" algn="l">
              <a:lnSpc>
                <a:spcPct val="100000"/>
              </a:lnSpc>
              <a:spcBef>
                <a:spcPts val="0"/>
              </a:spcBef>
              <a:spcAft>
                <a:spcPts val="0"/>
              </a:spcAft>
              <a:buNone/>
            </a:pPr>
            <a:r>
              <a:rPr lang="en" sz="500">
                <a:solidFill>
                  <a:srgbClr val="3F4041"/>
                </a:solidFill>
                <a:latin typeface="Open Sans Light"/>
                <a:ea typeface="Open Sans Light"/>
                <a:cs typeface="Open Sans Light"/>
                <a:sym typeface="Open Sans Light"/>
              </a:rPr>
              <a:t>Proprietary &amp; Confidential</a:t>
            </a:r>
            <a:endParaRPr sz="600">
              <a:latin typeface="Open Sans Light"/>
              <a:ea typeface="Open Sans Light"/>
              <a:cs typeface="Open Sans Light"/>
              <a:sym typeface="Open Sans Light"/>
            </a:endParaRPr>
          </a:p>
        </p:txBody>
      </p:sp>
      <p:sp>
        <p:nvSpPr>
          <p:cNvPr id="760" name="Google Shape;760;p93"/>
          <p:cNvSpPr txBox="1"/>
          <p:nvPr>
            <p:ph idx="1" type="subTitle"/>
          </p:nvPr>
        </p:nvSpPr>
        <p:spPr>
          <a:xfrm>
            <a:off x="1865549" y="66313"/>
            <a:ext cx="5412900" cy="157800"/>
          </a:xfrm>
          <a:prstGeom prst="rect">
            <a:avLst/>
          </a:prstGeom>
        </p:spPr>
        <p:txBody>
          <a:bodyPr anchorCtr="0" anchor="t" bIns="0" lIns="0" spcFirstLastPara="1" rIns="0" wrap="square" tIns="0">
            <a:noAutofit/>
          </a:bodyPr>
          <a:lstStyle>
            <a:lvl1pPr lvl="0" rtl="0" algn="ctr">
              <a:spcBef>
                <a:spcPts val="0"/>
              </a:spcBef>
              <a:spcAft>
                <a:spcPts val="0"/>
              </a:spcAft>
              <a:buNone/>
              <a:defRPr sz="900">
                <a:solidFill>
                  <a:srgbClr val="000000"/>
                </a:solidFill>
                <a:latin typeface="Open Sans ExtraBold"/>
                <a:ea typeface="Open Sans ExtraBold"/>
                <a:cs typeface="Open Sans ExtraBold"/>
                <a:sym typeface="Open Sans ExtraBold"/>
              </a:defRPr>
            </a:lvl1pPr>
            <a:lvl2pPr lvl="1"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2pPr>
            <a:lvl3pPr lvl="2"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3pPr>
            <a:lvl4pPr lvl="3"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4pPr>
            <a:lvl5pPr lvl="4"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5pPr>
            <a:lvl6pPr lvl="5"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6pPr>
            <a:lvl7pPr lvl="6"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7pPr>
            <a:lvl8pPr lvl="7"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8pPr>
            <a:lvl9pPr lvl="8" rtl="0" algn="ctr">
              <a:spcBef>
                <a:spcPts val="1000"/>
              </a:spcBef>
              <a:spcAft>
                <a:spcPts val="1000"/>
              </a:spcAft>
              <a:buNone/>
              <a:defRPr sz="900">
                <a:solidFill>
                  <a:srgbClr val="000000"/>
                </a:solidFill>
                <a:latin typeface="Open Sans ExtraBold"/>
                <a:ea typeface="Open Sans ExtraBold"/>
                <a:cs typeface="Open Sans ExtraBold"/>
                <a:sym typeface="Open Sans ExtraBold"/>
              </a:defRPr>
            </a:lvl9pPr>
          </a:lstStyle>
          <a:p/>
        </p:txBody>
      </p:sp>
      <p:sp>
        <p:nvSpPr>
          <p:cNvPr id="761" name="Google Shape;761;p93"/>
          <p:cNvSpPr txBox="1"/>
          <p:nvPr>
            <p:ph idx="2" type="subTitle"/>
          </p:nvPr>
        </p:nvSpPr>
        <p:spPr>
          <a:xfrm>
            <a:off x="111029" y="264750"/>
            <a:ext cx="8921700" cy="561900"/>
          </a:xfrm>
          <a:prstGeom prst="rect">
            <a:avLst/>
          </a:prstGeom>
        </p:spPr>
        <p:txBody>
          <a:bodyPr anchorCtr="0" anchor="t" bIns="0" lIns="0" spcFirstLastPara="1" rIns="0" wrap="square" tIns="0">
            <a:noAutofit/>
          </a:bodyPr>
          <a:lstStyle>
            <a:lvl1pPr lvl="0" rtl="0" algn="ctr">
              <a:spcBef>
                <a:spcPts val="0"/>
              </a:spcBef>
              <a:spcAft>
                <a:spcPts val="0"/>
              </a:spcAft>
              <a:buNone/>
              <a:defRPr sz="3400">
                <a:solidFill>
                  <a:srgbClr val="000000"/>
                </a:solidFill>
                <a:latin typeface="Open Sans Light"/>
                <a:ea typeface="Open Sans Light"/>
                <a:cs typeface="Open Sans Light"/>
                <a:sym typeface="Open Sans Light"/>
              </a:defRPr>
            </a:lvl1pPr>
            <a:lvl2pPr lvl="1" rtl="0" algn="ctr">
              <a:spcBef>
                <a:spcPts val="1000"/>
              </a:spcBef>
              <a:spcAft>
                <a:spcPts val="0"/>
              </a:spcAft>
              <a:buNone/>
              <a:defRPr sz="3400">
                <a:solidFill>
                  <a:srgbClr val="000000"/>
                </a:solidFill>
                <a:latin typeface="Open Sans Light"/>
                <a:ea typeface="Open Sans Light"/>
                <a:cs typeface="Open Sans Light"/>
                <a:sym typeface="Open Sans Light"/>
              </a:defRPr>
            </a:lvl2pPr>
            <a:lvl3pPr lvl="2" rtl="0" algn="ctr">
              <a:spcBef>
                <a:spcPts val="1000"/>
              </a:spcBef>
              <a:spcAft>
                <a:spcPts val="0"/>
              </a:spcAft>
              <a:buNone/>
              <a:defRPr sz="3400">
                <a:solidFill>
                  <a:srgbClr val="000000"/>
                </a:solidFill>
                <a:latin typeface="Open Sans Light"/>
                <a:ea typeface="Open Sans Light"/>
                <a:cs typeface="Open Sans Light"/>
                <a:sym typeface="Open Sans Light"/>
              </a:defRPr>
            </a:lvl3pPr>
            <a:lvl4pPr lvl="3" rtl="0" algn="ctr">
              <a:spcBef>
                <a:spcPts val="1000"/>
              </a:spcBef>
              <a:spcAft>
                <a:spcPts val="0"/>
              </a:spcAft>
              <a:buNone/>
              <a:defRPr sz="3400">
                <a:solidFill>
                  <a:srgbClr val="000000"/>
                </a:solidFill>
                <a:latin typeface="Open Sans Light"/>
                <a:ea typeface="Open Sans Light"/>
                <a:cs typeface="Open Sans Light"/>
                <a:sym typeface="Open Sans Light"/>
              </a:defRPr>
            </a:lvl4pPr>
            <a:lvl5pPr lvl="4" rtl="0" algn="ctr">
              <a:spcBef>
                <a:spcPts val="1000"/>
              </a:spcBef>
              <a:spcAft>
                <a:spcPts val="0"/>
              </a:spcAft>
              <a:buNone/>
              <a:defRPr sz="3400">
                <a:solidFill>
                  <a:srgbClr val="000000"/>
                </a:solidFill>
                <a:latin typeface="Open Sans Light"/>
                <a:ea typeface="Open Sans Light"/>
                <a:cs typeface="Open Sans Light"/>
                <a:sym typeface="Open Sans Light"/>
              </a:defRPr>
            </a:lvl5pPr>
            <a:lvl6pPr lvl="5" rtl="0" algn="ctr">
              <a:spcBef>
                <a:spcPts val="1000"/>
              </a:spcBef>
              <a:spcAft>
                <a:spcPts val="0"/>
              </a:spcAft>
              <a:buNone/>
              <a:defRPr sz="3400">
                <a:solidFill>
                  <a:srgbClr val="000000"/>
                </a:solidFill>
                <a:latin typeface="Open Sans Light"/>
                <a:ea typeface="Open Sans Light"/>
                <a:cs typeface="Open Sans Light"/>
                <a:sym typeface="Open Sans Light"/>
              </a:defRPr>
            </a:lvl6pPr>
            <a:lvl7pPr lvl="6" rtl="0" algn="ctr">
              <a:spcBef>
                <a:spcPts val="1000"/>
              </a:spcBef>
              <a:spcAft>
                <a:spcPts val="0"/>
              </a:spcAft>
              <a:buNone/>
              <a:defRPr sz="3400">
                <a:solidFill>
                  <a:srgbClr val="000000"/>
                </a:solidFill>
                <a:latin typeface="Open Sans Light"/>
                <a:ea typeface="Open Sans Light"/>
                <a:cs typeface="Open Sans Light"/>
                <a:sym typeface="Open Sans Light"/>
              </a:defRPr>
            </a:lvl7pPr>
            <a:lvl8pPr lvl="7" rtl="0" algn="ctr">
              <a:spcBef>
                <a:spcPts val="1000"/>
              </a:spcBef>
              <a:spcAft>
                <a:spcPts val="0"/>
              </a:spcAft>
              <a:buNone/>
              <a:defRPr sz="3400">
                <a:solidFill>
                  <a:srgbClr val="000000"/>
                </a:solidFill>
                <a:latin typeface="Open Sans Light"/>
                <a:ea typeface="Open Sans Light"/>
                <a:cs typeface="Open Sans Light"/>
                <a:sym typeface="Open Sans Light"/>
              </a:defRPr>
            </a:lvl8pPr>
            <a:lvl9pPr lvl="8" rtl="0" algn="ctr">
              <a:spcBef>
                <a:spcPts val="1000"/>
              </a:spcBef>
              <a:spcAft>
                <a:spcPts val="1000"/>
              </a:spcAft>
              <a:buNone/>
              <a:defRPr sz="3400">
                <a:solidFill>
                  <a:srgbClr val="000000"/>
                </a:solidFill>
                <a:latin typeface="Open Sans Light"/>
                <a:ea typeface="Open Sans Light"/>
                <a:cs typeface="Open Sans Light"/>
                <a:sym typeface="Open Sans Light"/>
              </a:defRPr>
            </a:lvl9pPr>
          </a:lstStyle>
          <a:p/>
        </p:txBody>
      </p:sp>
      <p:sp>
        <p:nvSpPr>
          <p:cNvPr id="762" name="Google Shape;762;p93"/>
          <p:cNvSpPr txBox="1"/>
          <p:nvPr>
            <p:ph idx="12" type="sldNum"/>
          </p:nvPr>
        </p:nvSpPr>
        <p:spPr>
          <a:xfrm>
            <a:off x="8447168" y="4774827"/>
            <a:ext cx="339000" cy="107700"/>
          </a:xfrm>
          <a:prstGeom prst="rect">
            <a:avLst/>
          </a:prstGeom>
        </p:spPr>
        <p:txBody>
          <a:bodyPr anchorCtr="0" anchor="ctr" bIns="0" lIns="0" spcFirstLastPara="1" rIns="0" wrap="square" tIns="0">
            <a:spAutoFit/>
          </a:bodyPr>
          <a:lstStyle>
            <a:lvl1pPr lvl="0" rtl="0">
              <a:buNone/>
              <a:defRPr>
                <a:latin typeface="Open Sans"/>
                <a:ea typeface="Open Sans"/>
                <a:cs typeface="Open Sans"/>
                <a:sym typeface="Open Sans"/>
              </a:defRPr>
            </a:lvl1pPr>
            <a:lvl2pPr lvl="1" rtl="0">
              <a:buNone/>
              <a:defRPr>
                <a:latin typeface="Open Sans"/>
                <a:ea typeface="Open Sans"/>
                <a:cs typeface="Open Sans"/>
                <a:sym typeface="Open Sans"/>
              </a:defRPr>
            </a:lvl2pPr>
            <a:lvl3pPr lvl="2" rtl="0">
              <a:buNone/>
              <a:defRPr>
                <a:latin typeface="Open Sans"/>
                <a:ea typeface="Open Sans"/>
                <a:cs typeface="Open Sans"/>
                <a:sym typeface="Open Sans"/>
              </a:defRPr>
            </a:lvl3pPr>
            <a:lvl4pPr lvl="3" rtl="0">
              <a:buNone/>
              <a:defRPr>
                <a:latin typeface="Open Sans"/>
                <a:ea typeface="Open Sans"/>
                <a:cs typeface="Open Sans"/>
                <a:sym typeface="Open Sans"/>
              </a:defRPr>
            </a:lvl4pPr>
            <a:lvl5pPr lvl="4" rtl="0">
              <a:buNone/>
              <a:defRPr>
                <a:latin typeface="Open Sans"/>
                <a:ea typeface="Open Sans"/>
                <a:cs typeface="Open Sans"/>
                <a:sym typeface="Open Sans"/>
              </a:defRPr>
            </a:lvl5pPr>
            <a:lvl6pPr lvl="5" rtl="0">
              <a:buNone/>
              <a:defRPr>
                <a:latin typeface="Open Sans"/>
                <a:ea typeface="Open Sans"/>
                <a:cs typeface="Open Sans"/>
                <a:sym typeface="Open Sans"/>
              </a:defRPr>
            </a:lvl6pPr>
            <a:lvl7pPr lvl="6" rtl="0">
              <a:buNone/>
              <a:defRPr>
                <a:latin typeface="Open Sans"/>
                <a:ea typeface="Open Sans"/>
                <a:cs typeface="Open Sans"/>
                <a:sym typeface="Open Sans"/>
              </a:defRPr>
            </a:lvl7pPr>
            <a:lvl8pPr lvl="7" rtl="0">
              <a:buNone/>
              <a:defRPr>
                <a:latin typeface="Open Sans"/>
                <a:ea typeface="Open Sans"/>
                <a:cs typeface="Open Sans"/>
                <a:sym typeface="Open Sans"/>
              </a:defRPr>
            </a:lvl8pPr>
            <a:lvl9pPr lvl="8" rtl="0">
              <a:buNone/>
              <a:defRPr>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
              <a:t>‹#›</a:t>
            </a:fld>
            <a:endParaRPr sz="600">
              <a:solidFill>
                <a:srgbClr val="000000"/>
              </a:solidFill>
            </a:endParaRPr>
          </a:p>
        </p:txBody>
      </p:sp>
      <p:sp>
        <p:nvSpPr>
          <p:cNvPr id="763" name="Google Shape;763;p93"/>
          <p:cNvSpPr txBox="1"/>
          <p:nvPr/>
        </p:nvSpPr>
        <p:spPr>
          <a:xfrm>
            <a:off x="1109671" y="4813238"/>
            <a:ext cx="486600" cy="84600"/>
          </a:xfrm>
          <a:prstGeom prst="rect">
            <a:avLst/>
          </a:prstGeom>
          <a:noFill/>
          <a:ln>
            <a:noFill/>
          </a:ln>
        </p:spPr>
        <p:txBody>
          <a:bodyPr anchorCtr="0" anchor="t" bIns="0" lIns="0" spcFirstLastPara="1" rIns="0" wrap="square" tIns="9225">
            <a:noAutofit/>
          </a:bodyPr>
          <a:lstStyle/>
          <a:p>
            <a:pPr indent="0" lvl="0" marL="12700" marR="0" rtl="0" algn="l">
              <a:lnSpc>
                <a:spcPct val="100000"/>
              </a:lnSpc>
              <a:spcBef>
                <a:spcPts val="0"/>
              </a:spcBef>
              <a:spcAft>
                <a:spcPts val="0"/>
              </a:spcAft>
              <a:buNone/>
            </a:pPr>
            <a:r>
              <a:rPr lang="en" sz="500">
                <a:solidFill>
                  <a:srgbClr val="3F4041"/>
                </a:solidFill>
                <a:latin typeface="Open Sans Light"/>
                <a:ea typeface="Open Sans Light"/>
                <a:cs typeface="Open Sans Light"/>
                <a:sym typeface="Open Sans Light"/>
              </a:rPr>
              <a:t>Town Hall 2023</a:t>
            </a:r>
            <a:endParaRPr sz="500">
              <a:solidFill>
                <a:srgbClr val="3F4041"/>
              </a:solidFill>
              <a:latin typeface="Open Sans Light"/>
              <a:ea typeface="Open Sans Light"/>
              <a:cs typeface="Open Sans Light"/>
              <a:sym typeface="Open Sans Light"/>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2_2">
    <p:bg>
      <p:bgPr>
        <a:blipFill>
          <a:blip r:embed="rId2">
            <a:alphaModFix/>
          </a:blip>
          <a:stretch>
            <a:fillRect/>
          </a:stretch>
        </a:blipFill>
      </p:bgPr>
    </p:bg>
    <p:spTree>
      <p:nvGrpSpPr>
        <p:cNvPr id="764" name="Shape 764"/>
        <p:cNvGrpSpPr/>
        <p:nvPr/>
      </p:nvGrpSpPr>
      <p:grpSpPr>
        <a:xfrm>
          <a:off x="0" y="0"/>
          <a:ext cx="0" cy="0"/>
          <a:chOff x="0" y="0"/>
          <a:chExt cx="0" cy="0"/>
        </a:xfrm>
      </p:grpSpPr>
      <p:sp>
        <p:nvSpPr>
          <p:cNvPr id="765" name="Google Shape;765;p94"/>
          <p:cNvSpPr/>
          <p:nvPr/>
        </p:nvSpPr>
        <p:spPr>
          <a:xfrm>
            <a:off x="571500" y="2094591"/>
            <a:ext cx="285900" cy="96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66" name="Google Shape;766;p94"/>
          <p:cNvSpPr/>
          <p:nvPr/>
        </p:nvSpPr>
        <p:spPr>
          <a:xfrm>
            <a:off x="571501" y="4800263"/>
            <a:ext cx="114600" cy="1143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67" name="Google Shape;767;p94"/>
          <p:cNvSpPr/>
          <p:nvPr/>
        </p:nvSpPr>
        <p:spPr>
          <a:xfrm>
            <a:off x="700002" y="4829300"/>
            <a:ext cx="49406" cy="52873"/>
          </a:xfrm>
          <a:custGeom>
            <a:rect b="b" l="l" r="r" t="t"/>
            <a:pathLst>
              <a:path extrusionOk="0" h="116204" w="108585">
                <a:moveTo>
                  <a:pt x="62542" y="0"/>
                </a:moveTo>
                <a:lnTo>
                  <a:pt x="45946" y="0"/>
                </a:lnTo>
                <a:lnTo>
                  <a:pt x="0" y="115818"/>
                </a:lnTo>
                <a:lnTo>
                  <a:pt x="18925" y="115807"/>
                </a:lnTo>
                <a:lnTo>
                  <a:pt x="31873" y="83295"/>
                </a:lnTo>
                <a:lnTo>
                  <a:pt x="95604" y="83295"/>
                </a:lnTo>
                <a:lnTo>
                  <a:pt x="88934" y="66490"/>
                </a:lnTo>
                <a:lnTo>
                  <a:pt x="38480" y="66490"/>
                </a:lnTo>
                <a:lnTo>
                  <a:pt x="54239" y="26679"/>
                </a:lnTo>
                <a:lnTo>
                  <a:pt x="73132" y="26679"/>
                </a:lnTo>
                <a:lnTo>
                  <a:pt x="62542" y="0"/>
                </a:lnTo>
                <a:close/>
              </a:path>
              <a:path extrusionOk="0" h="116204" w="108585">
                <a:moveTo>
                  <a:pt x="95604" y="83295"/>
                </a:moveTo>
                <a:lnTo>
                  <a:pt x="76646" y="83295"/>
                </a:lnTo>
                <a:lnTo>
                  <a:pt x="89578" y="115818"/>
                </a:lnTo>
                <a:lnTo>
                  <a:pt x="108509" y="115807"/>
                </a:lnTo>
                <a:lnTo>
                  <a:pt x="95604" y="83295"/>
                </a:lnTo>
                <a:close/>
              </a:path>
              <a:path extrusionOk="0" h="116204" w="108585">
                <a:moveTo>
                  <a:pt x="73132" y="26679"/>
                </a:moveTo>
                <a:lnTo>
                  <a:pt x="54239" y="26679"/>
                </a:lnTo>
                <a:lnTo>
                  <a:pt x="70008" y="66490"/>
                </a:lnTo>
                <a:lnTo>
                  <a:pt x="88934" y="66490"/>
                </a:lnTo>
                <a:lnTo>
                  <a:pt x="73132" y="26679"/>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68" name="Google Shape;768;p94"/>
          <p:cNvSpPr/>
          <p:nvPr/>
        </p:nvSpPr>
        <p:spPr>
          <a:xfrm>
            <a:off x="753251" y="4844731"/>
            <a:ext cx="30626" cy="54029"/>
          </a:xfrm>
          <a:custGeom>
            <a:rect b="b" l="l" r="r" t="t"/>
            <a:pathLst>
              <a:path extrusionOk="0" h="118745" w="67310">
                <a:moveTo>
                  <a:pt x="16931" y="1204"/>
                </a:moveTo>
                <a:lnTo>
                  <a:pt x="0" y="1204"/>
                </a:lnTo>
                <a:lnTo>
                  <a:pt x="0" y="118404"/>
                </a:lnTo>
                <a:lnTo>
                  <a:pt x="16931" y="118404"/>
                </a:lnTo>
                <a:lnTo>
                  <a:pt x="16931" y="80070"/>
                </a:lnTo>
                <a:lnTo>
                  <a:pt x="48645" y="80070"/>
                </a:lnTo>
                <a:lnTo>
                  <a:pt x="49618" y="79705"/>
                </a:lnTo>
                <a:lnTo>
                  <a:pt x="56287" y="74870"/>
                </a:lnTo>
                <a:lnTo>
                  <a:pt x="61401" y="68259"/>
                </a:lnTo>
                <a:lnTo>
                  <a:pt x="61995" y="66919"/>
                </a:lnTo>
                <a:lnTo>
                  <a:pt x="26219" y="66919"/>
                </a:lnTo>
                <a:lnTo>
                  <a:pt x="21402" y="64081"/>
                </a:lnTo>
                <a:lnTo>
                  <a:pt x="16931" y="52469"/>
                </a:lnTo>
                <a:lnTo>
                  <a:pt x="16931" y="31234"/>
                </a:lnTo>
                <a:lnTo>
                  <a:pt x="26240" y="16973"/>
                </a:lnTo>
                <a:lnTo>
                  <a:pt x="62054" y="16973"/>
                </a:lnTo>
                <a:lnTo>
                  <a:pt x="61401" y="15517"/>
                </a:lnTo>
                <a:lnTo>
                  <a:pt x="56283" y="8900"/>
                </a:lnTo>
                <a:lnTo>
                  <a:pt x="49614" y="4062"/>
                </a:lnTo>
                <a:lnTo>
                  <a:pt x="48638" y="3696"/>
                </a:lnTo>
                <a:lnTo>
                  <a:pt x="16931" y="3696"/>
                </a:lnTo>
                <a:lnTo>
                  <a:pt x="16931" y="1204"/>
                </a:lnTo>
                <a:close/>
              </a:path>
              <a:path extrusionOk="0" h="118745" w="67310">
                <a:moveTo>
                  <a:pt x="48645" y="80070"/>
                </a:moveTo>
                <a:lnTo>
                  <a:pt x="16931" y="80070"/>
                </a:lnTo>
                <a:lnTo>
                  <a:pt x="21873" y="82541"/>
                </a:lnTo>
                <a:lnTo>
                  <a:pt x="27339" y="83777"/>
                </a:lnTo>
                <a:lnTo>
                  <a:pt x="32857" y="83683"/>
                </a:lnTo>
                <a:lnTo>
                  <a:pt x="41705" y="82673"/>
                </a:lnTo>
                <a:lnTo>
                  <a:pt x="48645" y="80070"/>
                </a:lnTo>
                <a:close/>
              </a:path>
              <a:path extrusionOk="0" h="118745" w="67310">
                <a:moveTo>
                  <a:pt x="62054" y="16973"/>
                </a:moveTo>
                <a:lnTo>
                  <a:pt x="39485" y="16973"/>
                </a:lnTo>
                <a:lnTo>
                  <a:pt x="44302" y="19622"/>
                </a:lnTo>
                <a:lnTo>
                  <a:pt x="46616" y="23779"/>
                </a:lnTo>
                <a:lnTo>
                  <a:pt x="49443" y="28616"/>
                </a:lnTo>
                <a:lnTo>
                  <a:pt x="49946" y="35224"/>
                </a:lnTo>
                <a:lnTo>
                  <a:pt x="49946" y="48993"/>
                </a:lnTo>
                <a:lnTo>
                  <a:pt x="49443" y="55286"/>
                </a:lnTo>
                <a:lnTo>
                  <a:pt x="46616" y="59945"/>
                </a:lnTo>
                <a:lnTo>
                  <a:pt x="44302" y="64081"/>
                </a:lnTo>
                <a:lnTo>
                  <a:pt x="39496" y="66919"/>
                </a:lnTo>
                <a:lnTo>
                  <a:pt x="61995" y="66919"/>
                </a:lnTo>
                <a:lnTo>
                  <a:pt x="64353" y="61687"/>
                </a:lnTo>
                <a:lnTo>
                  <a:pt x="65999" y="54936"/>
                </a:lnTo>
                <a:lnTo>
                  <a:pt x="66712" y="48282"/>
                </a:lnTo>
                <a:lnTo>
                  <a:pt x="66736" y="35224"/>
                </a:lnTo>
                <a:lnTo>
                  <a:pt x="66124" y="29220"/>
                </a:lnTo>
                <a:lnTo>
                  <a:pt x="64447" y="22301"/>
                </a:lnTo>
                <a:lnTo>
                  <a:pt x="62054" y="16973"/>
                </a:lnTo>
                <a:close/>
              </a:path>
              <a:path extrusionOk="0" h="118745" w="67310">
                <a:moveTo>
                  <a:pt x="27339" y="0"/>
                </a:moveTo>
                <a:lnTo>
                  <a:pt x="21873" y="1235"/>
                </a:lnTo>
                <a:lnTo>
                  <a:pt x="16931" y="3696"/>
                </a:lnTo>
                <a:lnTo>
                  <a:pt x="48638" y="3696"/>
                </a:lnTo>
                <a:lnTo>
                  <a:pt x="41704" y="1093"/>
                </a:lnTo>
                <a:lnTo>
                  <a:pt x="32857" y="83"/>
                </a:lnTo>
                <a:lnTo>
                  <a:pt x="27339"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69" name="Google Shape;769;p94"/>
          <p:cNvSpPr/>
          <p:nvPr/>
        </p:nvSpPr>
        <p:spPr>
          <a:xfrm>
            <a:off x="789298" y="4844731"/>
            <a:ext cx="30337" cy="54029"/>
          </a:xfrm>
          <a:custGeom>
            <a:rect b="b" l="l" r="r" t="t"/>
            <a:pathLst>
              <a:path extrusionOk="0" h="118745" w="66675">
                <a:moveTo>
                  <a:pt x="16868" y="1204"/>
                </a:moveTo>
                <a:lnTo>
                  <a:pt x="0" y="1204"/>
                </a:lnTo>
                <a:lnTo>
                  <a:pt x="0" y="118404"/>
                </a:lnTo>
                <a:lnTo>
                  <a:pt x="16868" y="118404"/>
                </a:lnTo>
                <a:lnTo>
                  <a:pt x="16868" y="80070"/>
                </a:lnTo>
                <a:lnTo>
                  <a:pt x="48577" y="80070"/>
                </a:lnTo>
                <a:lnTo>
                  <a:pt x="49550" y="79705"/>
                </a:lnTo>
                <a:lnTo>
                  <a:pt x="56218" y="74870"/>
                </a:lnTo>
                <a:lnTo>
                  <a:pt x="61327" y="68259"/>
                </a:lnTo>
                <a:lnTo>
                  <a:pt x="61923" y="66919"/>
                </a:lnTo>
                <a:lnTo>
                  <a:pt x="26156" y="66919"/>
                </a:lnTo>
                <a:lnTo>
                  <a:pt x="21339" y="64081"/>
                </a:lnTo>
                <a:lnTo>
                  <a:pt x="16868" y="52469"/>
                </a:lnTo>
                <a:lnTo>
                  <a:pt x="16868" y="31234"/>
                </a:lnTo>
                <a:lnTo>
                  <a:pt x="26156" y="16973"/>
                </a:lnTo>
                <a:lnTo>
                  <a:pt x="61982" y="16973"/>
                </a:lnTo>
                <a:lnTo>
                  <a:pt x="61327" y="15517"/>
                </a:lnTo>
                <a:lnTo>
                  <a:pt x="56214" y="8900"/>
                </a:lnTo>
                <a:lnTo>
                  <a:pt x="49546" y="4062"/>
                </a:lnTo>
                <a:lnTo>
                  <a:pt x="48570" y="3696"/>
                </a:lnTo>
                <a:lnTo>
                  <a:pt x="16868" y="3696"/>
                </a:lnTo>
                <a:lnTo>
                  <a:pt x="16868" y="1204"/>
                </a:lnTo>
                <a:close/>
              </a:path>
              <a:path extrusionOk="0" h="118745" w="66675">
                <a:moveTo>
                  <a:pt x="48577" y="80070"/>
                </a:moveTo>
                <a:lnTo>
                  <a:pt x="16868" y="80070"/>
                </a:lnTo>
                <a:lnTo>
                  <a:pt x="21810" y="82541"/>
                </a:lnTo>
                <a:lnTo>
                  <a:pt x="27276" y="83777"/>
                </a:lnTo>
                <a:lnTo>
                  <a:pt x="32794" y="83683"/>
                </a:lnTo>
                <a:lnTo>
                  <a:pt x="41638" y="82673"/>
                </a:lnTo>
                <a:lnTo>
                  <a:pt x="48577" y="80070"/>
                </a:lnTo>
                <a:close/>
              </a:path>
              <a:path extrusionOk="0" h="118745" w="66675">
                <a:moveTo>
                  <a:pt x="61982" y="16973"/>
                </a:moveTo>
                <a:lnTo>
                  <a:pt x="39433" y="16973"/>
                </a:lnTo>
                <a:lnTo>
                  <a:pt x="44239" y="19622"/>
                </a:lnTo>
                <a:lnTo>
                  <a:pt x="46574" y="23779"/>
                </a:lnTo>
                <a:lnTo>
                  <a:pt x="49380" y="28616"/>
                </a:lnTo>
                <a:lnTo>
                  <a:pt x="49872" y="35224"/>
                </a:lnTo>
                <a:lnTo>
                  <a:pt x="49872" y="48993"/>
                </a:lnTo>
                <a:lnTo>
                  <a:pt x="49380" y="55286"/>
                </a:lnTo>
                <a:lnTo>
                  <a:pt x="46574" y="59945"/>
                </a:lnTo>
                <a:lnTo>
                  <a:pt x="44239" y="64081"/>
                </a:lnTo>
                <a:lnTo>
                  <a:pt x="39433" y="66919"/>
                </a:lnTo>
                <a:lnTo>
                  <a:pt x="61923" y="66919"/>
                </a:lnTo>
                <a:lnTo>
                  <a:pt x="64283" y="61687"/>
                </a:lnTo>
                <a:lnTo>
                  <a:pt x="65936" y="54936"/>
                </a:lnTo>
                <a:lnTo>
                  <a:pt x="66656" y="48282"/>
                </a:lnTo>
                <a:lnTo>
                  <a:pt x="66677" y="35224"/>
                </a:lnTo>
                <a:lnTo>
                  <a:pt x="66062" y="29220"/>
                </a:lnTo>
                <a:lnTo>
                  <a:pt x="64380" y="22301"/>
                </a:lnTo>
                <a:lnTo>
                  <a:pt x="61982" y="16973"/>
                </a:lnTo>
                <a:close/>
              </a:path>
              <a:path extrusionOk="0" h="118745" w="66675">
                <a:moveTo>
                  <a:pt x="27276" y="0"/>
                </a:moveTo>
                <a:lnTo>
                  <a:pt x="21810" y="1235"/>
                </a:lnTo>
                <a:lnTo>
                  <a:pt x="16868" y="3696"/>
                </a:lnTo>
                <a:lnTo>
                  <a:pt x="48570" y="3696"/>
                </a:lnTo>
                <a:lnTo>
                  <a:pt x="41636" y="1093"/>
                </a:lnTo>
                <a:lnTo>
                  <a:pt x="32794" y="83"/>
                </a:lnTo>
                <a:lnTo>
                  <a:pt x="27276"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70" name="Google Shape;770;p94"/>
          <p:cNvSpPr/>
          <p:nvPr/>
        </p:nvSpPr>
        <p:spPr>
          <a:xfrm>
            <a:off x="826097" y="4829299"/>
            <a:ext cx="39294" cy="52873"/>
          </a:xfrm>
          <a:custGeom>
            <a:rect b="b" l="l" r="r" t="t"/>
            <a:pathLst>
              <a:path extrusionOk="0" h="116204" w="86360">
                <a:moveTo>
                  <a:pt x="36669" y="0"/>
                </a:moveTo>
                <a:lnTo>
                  <a:pt x="0" y="0"/>
                </a:lnTo>
                <a:lnTo>
                  <a:pt x="0" y="115797"/>
                </a:lnTo>
                <a:lnTo>
                  <a:pt x="36669" y="115797"/>
                </a:lnTo>
                <a:lnTo>
                  <a:pt x="54033" y="114587"/>
                </a:lnTo>
                <a:lnTo>
                  <a:pt x="68441" y="109847"/>
                </a:lnTo>
                <a:lnTo>
                  <a:pt x="78992" y="99912"/>
                </a:lnTo>
                <a:lnTo>
                  <a:pt x="79475" y="98510"/>
                </a:lnTo>
                <a:lnTo>
                  <a:pt x="17591" y="98510"/>
                </a:lnTo>
                <a:lnTo>
                  <a:pt x="17591" y="17057"/>
                </a:lnTo>
                <a:lnTo>
                  <a:pt x="79417" y="17057"/>
                </a:lnTo>
                <a:lnTo>
                  <a:pt x="78992" y="15818"/>
                </a:lnTo>
                <a:lnTo>
                  <a:pt x="68441" y="5891"/>
                </a:lnTo>
                <a:lnTo>
                  <a:pt x="54033" y="1187"/>
                </a:lnTo>
                <a:lnTo>
                  <a:pt x="36669" y="0"/>
                </a:lnTo>
                <a:close/>
              </a:path>
              <a:path extrusionOk="0" h="116204" w="86360">
                <a:moveTo>
                  <a:pt x="79417" y="17057"/>
                </a:moveTo>
                <a:lnTo>
                  <a:pt x="36669" y="17057"/>
                </a:lnTo>
                <a:lnTo>
                  <a:pt x="55591" y="19304"/>
                </a:lnTo>
                <a:lnTo>
                  <a:pt x="64991" y="26450"/>
                </a:lnTo>
                <a:lnTo>
                  <a:pt x="68193" y="39104"/>
                </a:lnTo>
                <a:lnTo>
                  <a:pt x="68521" y="57872"/>
                </a:lnTo>
                <a:lnTo>
                  <a:pt x="68187" y="76608"/>
                </a:lnTo>
                <a:lnTo>
                  <a:pt x="64975" y="89201"/>
                </a:lnTo>
                <a:lnTo>
                  <a:pt x="55574" y="96289"/>
                </a:lnTo>
                <a:lnTo>
                  <a:pt x="36669" y="98510"/>
                </a:lnTo>
                <a:lnTo>
                  <a:pt x="79475" y="98510"/>
                </a:lnTo>
                <a:lnTo>
                  <a:pt x="84782" y="83117"/>
                </a:lnTo>
                <a:lnTo>
                  <a:pt x="85808" y="74730"/>
                </a:lnTo>
                <a:lnTo>
                  <a:pt x="86259" y="66270"/>
                </a:lnTo>
                <a:lnTo>
                  <a:pt x="86112" y="57820"/>
                </a:lnTo>
                <a:lnTo>
                  <a:pt x="86259" y="49422"/>
                </a:lnTo>
                <a:lnTo>
                  <a:pt x="85808" y="41014"/>
                </a:lnTo>
                <a:lnTo>
                  <a:pt x="84782" y="32679"/>
                </a:lnTo>
                <a:lnTo>
                  <a:pt x="79417" y="17057"/>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71" name="Google Shape;771;p94"/>
          <p:cNvSpPr/>
          <p:nvPr/>
        </p:nvSpPr>
        <p:spPr>
          <a:xfrm>
            <a:off x="872733" y="4844675"/>
            <a:ext cx="7801" cy="37560"/>
          </a:xfrm>
          <a:custGeom>
            <a:rect b="b" l="l" r="r" t="t"/>
            <a:pathLst>
              <a:path extrusionOk="0" h="82550" w="17144">
                <a:moveTo>
                  <a:pt x="0" y="0"/>
                </a:moveTo>
                <a:lnTo>
                  <a:pt x="17109" y="0"/>
                </a:lnTo>
                <a:lnTo>
                  <a:pt x="17109" y="81955"/>
                </a:lnTo>
                <a:lnTo>
                  <a:pt x="0" y="81955"/>
                </a:lnTo>
                <a:lnTo>
                  <a:pt x="0"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72" name="Google Shape;772;p94"/>
          <p:cNvSpPr/>
          <p:nvPr/>
        </p:nvSpPr>
        <p:spPr>
          <a:xfrm>
            <a:off x="872733" y="4828926"/>
            <a:ext cx="7801" cy="8956"/>
          </a:xfrm>
          <a:custGeom>
            <a:rect b="b" l="l" r="r" t="t"/>
            <a:pathLst>
              <a:path extrusionOk="0" h="19684" w="17144">
                <a:moveTo>
                  <a:pt x="0" y="0"/>
                </a:moveTo>
                <a:lnTo>
                  <a:pt x="17109" y="0"/>
                </a:lnTo>
                <a:lnTo>
                  <a:pt x="17109" y="19685"/>
                </a:lnTo>
                <a:lnTo>
                  <a:pt x="0" y="19685"/>
                </a:lnTo>
                <a:lnTo>
                  <a:pt x="0"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73" name="Google Shape;773;p94"/>
          <p:cNvSpPr/>
          <p:nvPr/>
        </p:nvSpPr>
        <p:spPr>
          <a:xfrm>
            <a:off x="888656" y="4844670"/>
            <a:ext cx="23114" cy="37560"/>
          </a:xfrm>
          <a:custGeom>
            <a:rect b="b" l="l" r="r" t="t"/>
            <a:pathLst>
              <a:path extrusionOk="0" h="82550" w="50800">
                <a:moveTo>
                  <a:pt x="16575" y="848"/>
                </a:moveTo>
                <a:lnTo>
                  <a:pt x="0" y="848"/>
                </a:lnTo>
                <a:lnTo>
                  <a:pt x="0" y="81976"/>
                </a:lnTo>
                <a:lnTo>
                  <a:pt x="16575" y="81976"/>
                </a:lnTo>
                <a:lnTo>
                  <a:pt x="16575" y="20250"/>
                </a:lnTo>
                <a:lnTo>
                  <a:pt x="25192" y="16261"/>
                </a:lnTo>
                <a:lnTo>
                  <a:pt x="44582" y="16261"/>
                </a:lnTo>
                <a:lnTo>
                  <a:pt x="50427" y="4324"/>
                </a:lnTo>
                <a:lnTo>
                  <a:pt x="48180" y="3329"/>
                </a:lnTo>
                <a:lnTo>
                  <a:pt x="16575" y="3329"/>
                </a:lnTo>
                <a:lnTo>
                  <a:pt x="16575" y="848"/>
                </a:lnTo>
                <a:close/>
              </a:path>
              <a:path extrusionOk="0" h="82550" w="50800">
                <a:moveTo>
                  <a:pt x="44582" y="16261"/>
                </a:moveTo>
                <a:lnTo>
                  <a:pt x="35171" y="16261"/>
                </a:lnTo>
                <a:lnTo>
                  <a:pt x="37988" y="16774"/>
                </a:lnTo>
                <a:lnTo>
                  <a:pt x="42951" y="19591"/>
                </a:lnTo>
                <a:lnTo>
                  <a:pt x="44582" y="16261"/>
                </a:lnTo>
                <a:close/>
              </a:path>
              <a:path extrusionOk="0" h="82550" w="50800">
                <a:moveTo>
                  <a:pt x="26679" y="0"/>
                </a:moveTo>
                <a:lnTo>
                  <a:pt x="21412" y="1130"/>
                </a:lnTo>
                <a:lnTo>
                  <a:pt x="16575" y="3329"/>
                </a:lnTo>
                <a:lnTo>
                  <a:pt x="48180" y="3329"/>
                </a:lnTo>
                <a:lnTo>
                  <a:pt x="42951" y="1015"/>
                </a:lnTo>
                <a:lnTo>
                  <a:pt x="37820" y="20"/>
                </a:lnTo>
                <a:lnTo>
                  <a:pt x="26679"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74" name="Google Shape;774;p94"/>
          <p:cNvSpPr/>
          <p:nvPr/>
        </p:nvSpPr>
        <p:spPr>
          <a:xfrm>
            <a:off x="912366" y="4844744"/>
            <a:ext cx="31492" cy="38138"/>
          </a:xfrm>
          <a:custGeom>
            <a:rect b="b" l="l" r="r" t="t"/>
            <a:pathLst>
              <a:path extrusionOk="0" h="83820" w="69214">
                <a:moveTo>
                  <a:pt x="36009" y="0"/>
                </a:moveTo>
                <a:lnTo>
                  <a:pt x="2946" y="21123"/>
                </a:lnTo>
                <a:lnTo>
                  <a:pt x="0" y="41496"/>
                </a:lnTo>
                <a:lnTo>
                  <a:pt x="167" y="47587"/>
                </a:lnTo>
                <a:lnTo>
                  <a:pt x="27922" y="82395"/>
                </a:lnTo>
                <a:lnTo>
                  <a:pt x="37496" y="83306"/>
                </a:lnTo>
                <a:lnTo>
                  <a:pt x="45768" y="82550"/>
                </a:lnTo>
                <a:lnTo>
                  <a:pt x="53656" y="80129"/>
                </a:lnTo>
                <a:lnTo>
                  <a:pt x="61142" y="75810"/>
                </a:lnTo>
                <a:lnTo>
                  <a:pt x="68207" y="69359"/>
                </a:lnTo>
                <a:lnTo>
                  <a:pt x="65089" y="67045"/>
                </a:lnTo>
                <a:lnTo>
                  <a:pt x="29370" y="67045"/>
                </a:lnTo>
                <a:lnTo>
                  <a:pt x="23402" y="63715"/>
                </a:lnTo>
                <a:lnTo>
                  <a:pt x="20575" y="59589"/>
                </a:lnTo>
                <a:lnTo>
                  <a:pt x="18585" y="56584"/>
                </a:lnTo>
                <a:lnTo>
                  <a:pt x="17601" y="52281"/>
                </a:lnTo>
                <a:lnTo>
                  <a:pt x="17266" y="47799"/>
                </a:lnTo>
                <a:lnTo>
                  <a:pt x="68689" y="47768"/>
                </a:lnTo>
                <a:lnTo>
                  <a:pt x="68829" y="39436"/>
                </a:lnTo>
                <a:lnTo>
                  <a:pt x="68549" y="31381"/>
                </a:lnTo>
                <a:lnTo>
                  <a:pt x="17706" y="31381"/>
                </a:lnTo>
                <a:lnTo>
                  <a:pt x="19534" y="22086"/>
                </a:lnTo>
                <a:lnTo>
                  <a:pt x="24836" y="16439"/>
                </a:lnTo>
                <a:lnTo>
                  <a:pt x="64540" y="16439"/>
                </a:lnTo>
                <a:lnTo>
                  <a:pt x="63715" y="14585"/>
                </a:lnTo>
                <a:lnTo>
                  <a:pt x="58361" y="8251"/>
                </a:lnTo>
                <a:lnTo>
                  <a:pt x="51857" y="3688"/>
                </a:lnTo>
                <a:lnTo>
                  <a:pt x="44355" y="927"/>
                </a:lnTo>
                <a:lnTo>
                  <a:pt x="36009" y="0"/>
                </a:lnTo>
                <a:close/>
              </a:path>
              <a:path extrusionOk="0" h="83820" w="69214">
                <a:moveTo>
                  <a:pt x="54595" y="59254"/>
                </a:moveTo>
                <a:lnTo>
                  <a:pt x="49286" y="65055"/>
                </a:lnTo>
                <a:lnTo>
                  <a:pt x="43977" y="67045"/>
                </a:lnTo>
                <a:lnTo>
                  <a:pt x="65089" y="67045"/>
                </a:lnTo>
                <a:lnTo>
                  <a:pt x="54595" y="59254"/>
                </a:lnTo>
                <a:close/>
              </a:path>
              <a:path extrusionOk="0" h="83820" w="69214">
                <a:moveTo>
                  <a:pt x="64540" y="16439"/>
                </a:moveTo>
                <a:lnTo>
                  <a:pt x="41935" y="16439"/>
                </a:lnTo>
                <a:lnTo>
                  <a:pt x="46071" y="18585"/>
                </a:lnTo>
                <a:lnTo>
                  <a:pt x="49401" y="23402"/>
                </a:lnTo>
                <a:lnTo>
                  <a:pt x="50616" y="25915"/>
                </a:lnTo>
                <a:lnTo>
                  <a:pt x="51286" y="28616"/>
                </a:lnTo>
                <a:lnTo>
                  <a:pt x="51432" y="31381"/>
                </a:lnTo>
                <a:lnTo>
                  <a:pt x="68549" y="31381"/>
                </a:lnTo>
                <a:lnTo>
                  <a:pt x="68522" y="30623"/>
                </a:lnTo>
                <a:lnTo>
                  <a:pt x="67056" y="22086"/>
                </a:lnTo>
                <a:lnTo>
                  <a:pt x="64540" y="16439"/>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75" name="Google Shape;775;p94"/>
          <p:cNvSpPr/>
          <p:nvPr/>
        </p:nvSpPr>
        <p:spPr>
          <a:xfrm>
            <a:off x="947794" y="4844134"/>
            <a:ext cx="31492" cy="38716"/>
          </a:xfrm>
          <a:custGeom>
            <a:rect b="b" l="l" r="r" t="t"/>
            <a:pathLst>
              <a:path extrusionOk="0" h="85090" w="69214">
                <a:moveTo>
                  <a:pt x="37496" y="0"/>
                </a:moveTo>
                <a:lnTo>
                  <a:pt x="21698" y="3180"/>
                </a:lnTo>
                <a:lnTo>
                  <a:pt x="9913" y="12008"/>
                </a:lnTo>
                <a:lnTo>
                  <a:pt x="2545" y="25413"/>
                </a:lnTo>
                <a:lnTo>
                  <a:pt x="0" y="42323"/>
                </a:lnTo>
                <a:lnTo>
                  <a:pt x="2545" y="59202"/>
                </a:lnTo>
                <a:lnTo>
                  <a:pt x="9913" y="72550"/>
                </a:lnTo>
                <a:lnTo>
                  <a:pt x="21698" y="81323"/>
                </a:lnTo>
                <a:lnTo>
                  <a:pt x="37496" y="84479"/>
                </a:lnTo>
                <a:lnTo>
                  <a:pt x="45589" y="83716"/>
                </a:lnTo>
                <a:lnTo>
                  <a:pt x="52968" y="81254"/>
                </a:lnTo>
                <a:lnTo>
                  <a:pt x="60412" y="76427"/>
                </a:lnTo>
                <a:lnTo>
                  <a:pt x="68699" y="68647"/>
                </a:lnTo>
                <a:lnTo>
                  <a:pt x="30522" y="68542"/>
                </a:lnTo>
                <a:lnTo>
                  <a:pt x="25224" y="66050"/>
                </a:lnTo>
                <a:lnTo>
                  <a:pt x="21737" y="61076"/>
                </a:lnTo>
                <a:lnTo>
                  <a:pt x="18742" y="57097"/>
                </a:lnTo>
                <a:lnTo>
                  <a:pt x="17423" y="51579"/>
                </a:lnTo>
                <a:lnTo>
                  <a:pt x="17423" y="33056"/>
                </a:lnTo>
                <a:lnTo>
                  <a:pt x="18742" y="27391"/>
                </a:lnTo>
                <a:lnTo>
                  <a:pt x="21737" y="23423"/>
                </a:lnTo>
                <a:lnTo>
                  <a:pt x="25224" y="18596"/>
                </a:lnTo>
                <a:lnTo>
                  <a:pt x="30522" y="15936"/>
                </a:lnTo>
                <a:lnTo>
                  <a:pt x="68699" y="15936"/>
                </a:lnTo>
                <a:lnTo>
                  <a:pt x="60425" y="8057"/>
                </a:lnTo>
                <a:lnTo>
                  <a:pt x="52980" y="3177"/>
                </a:lnTo>
                <a:lnTo>
                  <a:pt x="45593" y="693"/>
                </a:lnTo>
                <a:lnTo>
                  <a:pt x="37496" y="0"/>
                </a:lnTo>
                <a:close/>
              </a:path>
              <a:path extrusionOk="0" h="85090" w="69214">
                <a:moveTo>
                  <a:pt x="56249" y="57705"/>
                </a:moveTo>
                <a:lnTo>
                  <a:pt x="47286" y="67202"/>
                </a:lnTo>
                <a:lnTo>
                  <a:pt x="43632" y="68542"/>
                </a:lnTo>
                <a:lnTo>
                  <a:pt x="68580" y="68542"/>
                </a:lnTo>
                <a:lnTo>
                  <a:pt x="56249" y="57705"/>
                </a:lnTo>
                <a:close/>
              </a:path>
              <a:path extrusionOk="0" h="85090" w="69214">
                <a:moveTo>
                  <a:pt x="68699" y="15936"/>
                </a:moveTo>
                <a:lnTo>
                  <a:pt x="43632" y="15936"/>
                </a:lnTo>
                <a:lnTo>
                  <a:pt x="47286" y="17266"/>
                </a:lnTo>
                <a:lnTo>
                  <a:pt x="56249" y="26899"/>
                </a:lnTo>
                <a:lnTo>
                  <a:pt x="68699" y="15936"/>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76" name="Google Shape;776;p94"/>
          <p:cNvSpPr/>
          <p:nvPr/>
        </p:nvSpPr>
        <p:spPr>
          <a:xfrm>
            <a:off x="983472" y="4834710"/>
            <a:ext cx="14157" cy="47384"/>
          </a:xfrm>
          <a:custGeom>
            <a:rect b="b" l="l" r="r" t="t"/>
            <a:pathLst>
              <a:path extrusionOk="0" h="104140" w="31114">
                <a:moveTo>
                  <a:pt x="16250" y="0"/>
                </a:moveTo>
                <a:lnTo>
                  <a:pt x="0" y="2774"/>
                </a:lnTo>
                <a:lnTo>
                  <a:pt x="40" y="87212"/>
                </a:lnTo>
                <a:lnTo>
                  <a:pt x="167" y="91117"/>
                </a:lnTo>
                <a:lnTo>
                  <a:pt x="2984" y="95588"/>
                </a:lnTo>
                <a:lnTo>
                  <a:pt x="6282" y="100907"/>
                </a:lnTo>
                <a:lnTo>
                  <a:pt x="12156" y="104070"/>
                </a:lnTo>
                <a:lnTo>
                  <a:pt x="18407" y="103892"/>
                </a:lnTo>
                <a:lnTo>
                  <a:pt x="28857" y="103892"/>
                </a:lnTo>
                <a:lnTo>
                  <a:pt x="28857" y="87212"/>
                </a:lnTo>
                <a:lnTo>
                  <a:pt x="17549" y="87212"/>
                </a:lnTo>
                <a:lnTo>
                  <a:pt x="16742" y="86719"/>
                </a:lnTo>
                <a:lnTo>
                  <a:pt x="16418" y="85924"/>
                </a:lnTo>
                <a:lnTo>
                  <a:pt x="16198" y="84740"/>
                </a:lnTo>
                <a:lnTo>
                  <a:pt x="16250" y="37182"/>
                </a:lnTo>
                <a:lnTo>
                  <a:pt x="30700" y="37182"/>
                </a:lnTo>
                <a:lnTo>
                  <a:pt x="30700" y="21915"/>
                </a:lnTo>
                <a:lnTo>
                  <a:pt x="16250" y="21915"/>
                </a:lnTo>
                <a:lnTo>
                  <a:pt x="16250" y="0"/>
                </a:lnTo>
                <a:close/>
              </a:path>
              <a:path extrusionOk="0" h="104140" w="31114">
                <a:moveTo>
                  <a:pt x="28857" y="87128"/>
                </a:moveTo>
                <a:lnTo>
                  <a:pt x="18407" y="87128"/>
                </a:lnTo>
                <a:lnTo>
                  <a:pt x="17549" y="87212"/>
                </a:lnTo>
                <a:lnTo>
                  <a:pt x="28857" y="87212"/>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77" name="Google Shape;777;p94"/>
          <p:cNvSpPr txBox="1"/>
          <p:nvPr/>
        </p:nvSpPr>
        <p:spPr>
          <a:xfrm>
            <a:off x="1053198" y="4794887"/>
            <a:ext cx="31500" cy="118800"/>
          </a:xfrm>
          <a:prstGeom prst="rect">
            <a:avLst/>
          </a:prstGeom>
          <a:noFill/>
          <a:ln>
            <a:noFill/>
          </a:ln>
        </p:spPr>
        <p:txBody>
          <a:bodyPr anchorCtr="0" anchor="t" bIns="0" lIns="0" spcFirstLastPara="1" rIns="0" wrap="square" tIns="8675">
            <a:noAutofit/>
          </a:bodyPr>
          <a:lstStyle/>
          <a:p>
            <a:pPr indent="0" lvl="0" marL="12700" marR="0" rtl="0" algn="l">
              <a:lnSpc>
                <a:spcPct val="100000"/>
              </a:lnSpc>
              <a:spcBef>
                <a:spcPts val="0"/>
              </a:spcBef>
              <a:spcAft>
                <a:spcPts val="0"/>
              </a:spcAft>
              <a:buNone/>
            </a:pPr>
            <a:r>
              <a:rPr lang="en" sz="700">
                <a:solidFill>
                  <a:srgbClr val="3F4041"/>
                </a:solidFill>
                <a:latin typeface="Arial"/>
                <a:ea typeface="Arial"/>
                <a:cs typeface="Arial"/>
                <a:sym typeface="Arial"/>
              </a:rPr>
              <a:t>|</a:t>
            </a:r>
            <a:endParaRPr sz="700">
              <a:latin typeface="Arial"/>
              <a:ea typeface="Arial"/>
              <a:cs typeface="Arial"/>
              <a:sym typeface="Arial"/>
            </a:endParaRPr>
          </a:p>
        </p:txBody>
      </p:sp>
      <p:sp>
        <p:nvSpPr>
          <p:cNvPr id="778" name="Google Shape;778;p94"/>
          <p:cNvSpPr txBox="1"/>
          <p:nvPr/>
        </p:nvSpPr>
        <p:spPr>
          <a:xfrm>
            <a:off x="1621212" y="4794887"/>
            <a:ext cx="31500" cy="118800"/>
          </a:xfrm>
          <a:prstGeom prst="rect">
            <a:avLst/>
          </a:prstGeom>
          <a:noFill/>
          <a:ln>
            <a:noFill/>
          </a:ln>
        </p:spPr>
        <p:txBody>
          <a:bodyPr anchorCtr="0" anchor="t" bIns="0" lIns="0" spcFirstLastPara="1" rIns="0" wrap="square" tIns="8675">
            <a:noAutofit/>
          </a:bodyPr>
          <a:lstStyle/>
          <a:p>
            <a:pPr indent="0" lvl="0" marL="12700" marR="0" rtl="0" algn="l">
              <a:lnSpc>
                <a:spcPct val="100000"/>
              </a:lnSpc>
              <a:spcBef>
                <a:spcPts val="0"/>
              </a:spcBef>
              <a:spcAft>
                <a:spcPts val="0"/>
              </a:spcAft>
              <a:buNone/>
            </a:pPr>
            <a:r>
              <a:rPr lang="en" sz="700">
                <a:solidFill>
                  <a:srgbClr val="3F4041"/>
                </a:solidFill>
                <a:latin typeface="Arial"/>
                <a:ea typeface="Arial"/>
                <a:cs typeface="Arial"/>
                <a:sym typeface="Arial"/>
              </a:rPr>
              <a:t>|</a:t>
            </a:r>
            <a:endParaRPr sz="700">
              <a:latin typeface="Arial"/>
              <a:ea typeface="Arial"/>
              <a:cs typeface="Arial"/>
              <a:sym typeface="Arial"/>
            </a:endParaRPr>
          </a:p>
        </p:txBody>
      </p:sp>
      <p:sp>
        <p:nvSpPr>
          <p:cNvPr id="779" name="Google Shape;779;p94"/>
          <p:cNvSpPr txBox="1"/>
          <p:nvPr/>
        </p:nvSpPr>
        <p:spPr>
          <a:xfrm>
            <a:off x="1134540" y="4813238"/>
            <a:ext cx="486600" cy="84600"/>
          </a:xfrm>
          <a:prstGeom prst="rect">
            <a:avLst/>
          </a:prstGeom>
          <a:noFill/>
          <a:ln>
            <a:noFill/>
          </a:ln>
        </p:spPr>
        <p:txBody>
          <a:bodyPr anchorCtr="0" anchor="t" bIns="0" lIns="0" spcFirstLastPara="1" rIns="0" wrap="square" tIns="9225">
            <a:noAutofit/>
          </a:bodyPr>
          <a:lstStyle/>
          <a:p>
            <a:pPr indent="0" lvl="0" marL="12700" marR="0" rtl="0" algn="l">
              <a:lnSpc>
                <a:spcPct val="100000"/>
              </a:lnSpc>
              <a:spcBef>
                <a:spcPts val="0"/>
              </a:spcBef>
              <a:spcAft>
                <a:spcPts val="0"/>
              </a:spcAft>
              <a:buNone/>
            </a:pPr>
            <a:r>
              <a:rPr lang="en" sz="500">
                <a:solidFill>
                  <a:srgbClr val="3F4041"/>
                </a:solidFill>
                <a:latin typeface="Open Sans Light"/>
                <a:ea typeface="Open Sans Light"/>
                <a:cs typeface="Open Sans Light"/>
                <a:sym typeface="Open Sans Light"/>
              </a:rPr>
              <a:t>Town Hall 2021</a:t>
            </a:r>
            <a:endParaRPr sz="500">
              <a:latin typeface="Open Sans Light"/>
              <a:ea typeface="Open Sans Light"/>
              <a:cs typeface="Open Sans Light"/>
              <a:sym typeface="Open Sans Light"/>
            </a:endParaRPr>
          </a:p>
        </p:txBody>
      </p:sp>
      <p:sp>
        <p:nvSpPr>
          <p:cNvPr id="780" name="Google Shape;780;p94"/>
          <p:cNvSpPr txBox="1"/>
          <p:nvPr/>
        </p:nvSpPr>
        <p:spPr>
          <a:xfrm>
            <a:off x="1702565" y="4813235"/>
            <a:ext cx="815700" cy="84600"/>
          </a:xfrm>
          <a:prstGeom prst="rect">
            <a:avLst/>
          </a:prstGeom>
          <a:noFill/>
          <a:ln>
            <a:noFill/>
          </a:ln>
        </p:spPr>
        <p:txBody>
          <a:bodyPr anchorCtr="0" anchor="t" bIns="0" lIns="0" spcFirstLastPara="1" rIns="0" wrap="square" tIns="9225">
            <a:noAutofit/>
          </a:bodyPr>
          <a:lstStyle/>
          <a:p>
            <a:pPr indent="0" lvl="0" marL="12700" rtl="0" algn="l">
              <a:lnSpc>
                <a:spcPct val="100000"/>
              </a:lnSpc>
              <a:spcBef>
                <a:spcPts val="0"/>
              </a:spcBef>
              <a:spcAft>
                <a:spcPts val="0"/>
              </a:spcAft>
              <a:buNone/>
            </a:pPr>
            <a:r>
              <a:rPr lang="en" sz="500">
                <a:solidFill>
                  <a:srgbClr val="3F4041"/>
                </a:solidFill>
                <a:latin typeface="Open Sans Light"/>
                <a:ea typeface="Open Sans Light"/>
                <a:cs typeface="Open Sans Light"/>
                <a:sym typeface="Open Sans Light"/>
              </a:rPr>
              <a:t>Proprietary &amp; Confidential</a:t>
            </a:r>
            <a:endParaRPr sz="600">
              <a:latin typeface="Open Sans Light"/>
              <a:ea typeface="Open Sans Light"/>
              <a:cs typeface="Open Sans Light"/>
              <a:sym typeface="Open Sans Light"/>
            </a:endParaRPr>
          </a:p>
        </p:txBody>
      </p:sp>
      <p:sp>
        <p:nvSpPr>
          <p:cNvPr id="781" name="Google Shape;781;p94"/>
          <p:cNvSpPr txBox="1"/>
          <p:nvPr>
            <p:ph idx="1" type="subTitle"/>
          </p:nvPr>
        </p:nvSpPr>
        <p:spPr>
          <a:xfrm>
            <a:off x="571497" y="521020"/>
            <a:ext cx="5412900" cy="157800"/>
          </a:xfrm>
          <a:prstGeom prst="rect">
            <a:avLst/>
          </a:prstGeom>
        </p:spPr>
        <p:txBody>
          <a:bodyPr anchorCtr="0" anchor="t" bIns="0" lIns="0" spcFirstLastPara="1" rIns="0" wrap="square" tIns="0">
            <a:noAutofit/>
          </a:bodyPr>
          <a:lstStyle>
            <a:lvl1pPr lvl="0" rtl="0">
              <a:spcBef>
                <a:spcPts val="0"/>
              </a:spcBef>
              <a:spcAft>
                <a:spcPts val="0"/>
              </a:spcAft>
              <a:buNone/>
              <a:defRPr sz="900">
                <a:solidFill>
                  <a:srgbClr val="000000"/>
                </a:solidFill>
                <a:latin typeface="Open Sans ExtraBold"/>
                <a:ea typeface="Open Sans ExtraBold"/>
                <a:cs typeface="Open Sans ExtraBold"/>
                <a:sym typeface="Open Sans ExtraBold"/>
              </a:defRPr>
            </a:lvl1pPr>
            <a:lvl2pPr lvl="1" rtl="0">
              <a:spcBef>
                <a:spcPts val="1000"/>
              </a:spcBef>
              <a:spcAft>
                <a:spcPts val="0"/>
              </a:spcAft>
              <a:buNone/>
              <a:defRPr sz="900">
                <a:solidFill>
                  <a:srgbClr val="000000"/>
                </a:solidFill>
                <a:latin typeface="Open Sans ExtraBold"/>
                <a:ea typeface="Open Sans ExtraBold"/>
                <a:cs typeface="Open Sans ExtraBold"/>
                <a:sym typeface="Open Sans ExtraBold"/>
              </a:defRPr>
            </a:lvl2pPr>
            <a:lvl3pPr lvl="2" rtl="0">
              <a:spcBef>
                <a:spcPts val="1000"/>
              </a:spcBef>
              <a:spcAft>
                <a:spcPts val="0"/>
              </a:spcAft>
              <a:buNone/>
              <a:defRPr sz="900">
                <a:solidFill>
                  <a:srgbClr val="000000"/>
                </a:solidFill>
                <a:latin typeface="Open Sans ExtraBold"/>
                <a:ea typeface="Open Sans ExtraBold"/>
                <a:cs typeface="Open Sans ExtraBold"/>
                <a:sym typeface="Open Sans ExtraBold"/>
              </a:defRPr>
            </a:lvl3pPr>
            <a:lvl4pPr lvl="3" rtl="0">
              <a:spcBef>
                <a:spcPts val="1000"/>
              </a:spcBef>
              <a:spcAft>
                <a:spcPts val="0"/>
              </a:spcAft>
              <a:buNone/>
              <a:defRPr sz="900">
                <a:solidFill>
                  <a:srgbClr val="000000"/>
                </a:solidFill>
                <a:latin typeface="Open Sans ExtraBold"/>
                <a:ea typeface="Open Sans ExtraBold"/>
                <a:cs typeface="Open Sans ExtraBold"/>
                <a:sym typeface="Open Sans ExtraBold"/>
              </a:defRPr>
            </a:lvl4pPr>
            <a:lvl5pPr lvl="4" rtl="0">
              <a:spcBef>
                <a:spcPts val="1000"/>
              </a:spcBef>
              <a:spcAft>
                <a:spcPts val="0"/>
              </a:spcAft>
              <a:buNone/>
              <a:defRPr sz="900">
                <a:solidFill>
                  <a:srgbClr val="000000"/>
                </a:solidFill>
                <a:latin typeface="Open Sans ExtraBold"/>
                <a:ea typeface="Open Sans ExtraBold"/>
                <a:cs typeface="Open Sans ExtraBold"/>
                <a:sym typeface="Open Sans ExtraBold"/>
              </a:defRPr>
            </a:lvl5pPr>
            <a:lvl6pPr lvl="5" rtl="0">
              <a:spcBef>
                <a:spcPts val="1000"/>
              </a:spcBef>
              <a:spcAft>
                <a:spcPts val="0"/>
              </a:spcAft>
              <a:buNone/>
              <a:defRPr sz="900">
                <a:solidFill>
                  <a:srgbClr val="000000"/>
                </a:solidFill>
                <a:latin typeface="Open Sans ExtraBold"/>
                <a:ea typeface="Open Sans ExtraBold"/>
                <a:cs typeface="Open Sans ExtraBold"/>
                <a:sym typeface="Open Sans ExtraBold"/>
              </a:defRPr>
            </a:lvl6pPr>
            <a:lvl7pPr lvl="6" rtl="0">
              <a:spcBef>
                <a:spcPts val="1000"/>
              </a:spcBef>
              <a:spcAft>
                <a:spcPts val="0"/>
              </a:spcAft>
              <a:buNone/>
              <a:defRPr sz="900">
                <a:solidFill>
                  <a:srgbClr val="000000"/>
                </a:solidFill>
                <a:latin typeface="Open Sans ExtraBold"/>
                <a:ea typeface="Open Sans ExtraBold"/>
                <a:cs typeface="Open Sans ExtraBold"/>
                <a:sym typeface="Open Sans ExtraBold"/>
              </a:defRPr>
            </a:lvl7pPr>
            <a:lvl8pPr lvl="7" rtl="0">
              <a:spcBef>
                <a:spcPts val="1000"/>
              </a:spcBef>
              <a:spcAft>
                <a:spcPts val="0"/>
              </a:spcAft>
              <a:buNone/>
              <a:defRPr sz="900">
                <a:solidFill>
                  <a:srgbClr val="000000"/>
                </a:solidFill>
                <a:latin typeface="Open Sans ExtraBold"/>
                <a:ea typeface="Open Sans ExtraBold"/>
                <a:cs typeface="Open Sans ExtraBold"/>
                <a:sym typeface="Open Sans ExtraBold"/>
              </a:defRPr>
            </a:lvl8pPr>
            <a:lvl9pPr lvl="8" rtl="0">
              <a:spcBef>
                <a:spcPts val="1000"/>
              </a:spcBef>
              <a:spcAft>
                <a:spcPts val="1000"/>
              </a:spcAft>
              <a:buNone/>
              <a:defRPr sz="900">
                <a:solidFill>
                  <a:srgbClr val="000000"/>
                </a:solidFill>
                <a:latin typeface="Open Sans ExtraBold"/>
                <a:ea typeface="Open Sans ExtraBold"/>
                <a:cs typeface="Open Sans ExtraBold"/>
                <a:sym typeface="Open Sans ExtraBold"/>
              </a:defRPr>
            </a:lvl9pPr>
          </a:lstStyle>
          <a:p/>
        </p:txBody>
      </p:sp>
      <p:sp>
        <p:nvSpPr>
          <p:cNvPr id="782" name="Google Shape;782;p94"/>
          <p:cNvSpPr txBox="1"/>
          <p:nvPr>
            <p:ph idx="2" type="subTitle"/>
          </p:nvPr>
        </p:nvSpPr>
        <p:spPr>
          <a:xfrm>
            <a:off x="571497" y="831603"/>
            <a:ext cx="4453800" cy="1040100"/>
          </a:xfrm>
          <a:prstGeom prst="rect">
            <a:avLst/>
          </a:prstGeom>
        </p:spPr>
        <p:txBody>
          <a:bodyPr anchorCtr="0" anchor="t" bIns="0" lIns="0" spcFirstLastPara="1" rIns="0" wrap="square" tIns="0">
            <a:noAutofit/>
          </a:bodyPr>
          <a:lstStyle>
            <a:lvl1pPr lvl="0" rtl="0">
              <a:spcBef>
                <a:spcPts val="0"/>
              </a:spcBef>
              <a:spcAft>
                <a:spcPts val="0"/>
              </a:spcAft>
              <a:buNone/>
              <a:defRPr sz="2300">
                <a:solidFill>
                  <a:srgbClr val="000000"/>
                </a:solidFill>
                <a:latin typeface="Open Sans Light"/>
                <a:ea typeface="Open Sans Light"/>
                <a:cs typeface="Open Sans Light"/>
                <a:sym typeface="Open Sans Light"/>
              </a:defRPr>
            </a:lvl1pPr>
            <a:lvl2pPr lvl="1" rtl="0">
              <a:spcBef>
                <a:spcPts val="1000"/>
              </a:spcBef>
              <a:spcAft>
                <a:spcPts val="0"/>
              </a:spcAft>
              <a:buNone/>
              <a:defRPr sz="2300">
                <a:solidFill>
                  <a:srgbClr val="000000"/>
                </a:solidFill>
                <a:latin typeface="Open Sans Light"/>
                <a:ea typeface="Open Sans Light"/>
                <a:cs typeface="Open Sans Light"/>
                <a:sym typeface="Open Sans Light"/>
              </a:defRPr>
            </a:lvl2pPr>
            <a:lvl3pPr lvl="2" rtl="0">
              <a:spcBef>
                <a:spcPts val="1000"/>
              </a:spcBef>
              <a:spcAft>
                <a:spcPts val="0"/>
              </a:spcAft>
              <a:buNone/>
              <a:defRPr sz="2300">
                <a:solidFill>
                  <a:srgbClr val="000000"/>
                </a:solidFill>
                <a:latin typeface="Open Sans Light"/>
                <a:ea typeface="Open Sans Light"/>
                <a:cs typeface="Open Sans Light"/>
                <a:sym typeface="Open Sans Light"/>
              </a:defRPr>
            </a:lvl3pPr>
            <a:lvl4pPr lvl="3" rtl="0">
              <a:spcBef>
                <a:spcPts val="1000"/>
              </a:spcBef>
              <a:spcAft>
                <a:spcPts val="0"/>
              </a:spcAft>
              <a:buNone/>
              <a:defRPr sz="2300">
                <a:solidFill>
                  <a:srgbClr val="000000"/>
                </a:solidFill>
                <a:latin typeface="Open Sans Light"/>
                <a:ea typeface="Open Sans Light"/>
                <a:cs typeface="Open Sans Light"/>
                <a:sym typeface="Open Sans Light"/>
              </a:defRPr>
            </a:lvl4pPr>
            <a:lvl5pPr lvl="4" rtl="0">
              <a:spcBef>
                <a:spcPts val="1000"/>
              </a:spcBef>
              <a:spcAft>
                <a:spcPts val="0"/>
              </a:spcAft>
              <a:buNone/>
              <a:defRPr sz="2300">
                <a:solidFill>
                  <a:srgbClr val="000000"/>
                </a:solidFill>
                <a:latin typeface="Open Sans Light"/>
                <a:ea typeface="Open Sans Light"/>
                <a:cs typeface="Open Sans Light"/>
                <a:sym typeface="Open Sans Light"/>
              </a:defRPr>
            </a:lvl5pPr>
            <a:lvl6pPr lvl="5" rtl="0">
              <a:spcBef>
                <a:spcPts val="1000"/>
              </a:spcBef>
              <a:spcAft>
                <a:spcPts val="0"/>
              </a:spcAft>
              <a:buNone/>
              <a:defRPr sz="2300">
                <a:solidFill>
                  <a:srgbClr val="000000"/>
                </a:solidFill>
                <a:latin typeface="Open Sans Light"/>
                <a:ea typeface="Open Sans Light"/>
                <a:cs typeface="Open Sans Light"/>
                <a:sym typeface="Open Sans Light"/>
              </a:defRPr>
            </a:lvl6pPr>
            <a:lvl7pPr lvl="6" rtl="0">
              <a:spcBef>
                <a:spcPts val="1000"/>
              </a:spcBef>
              <a:spcAft>
                <a:spcPts val="0"/>
              </a:spcAft>
              <a:buNone/>
              <a:defRPr sz="2300">
                <a:solidFill>
                  <a:srgbClr val="000000"/>
                </a:solidFill>
                <a:latin typeface="Open Sans Light"/>
                <a:ea typeface="Open Sans Light"/>
                <a:cs typeface="Open Sans Light"/>
                <a:sym typeface="Open Sans Light"/>
              </a:defRPr>
            </a:lvl7pPr>
            <a:lvl8pPr lvl="7" rtl="0">
              <a:spcBef>
                <a:spcPts val="1000"/>
              </a:spcBef>
              <a:spcAft>
                <a:spcPts val="0"/>
              </a:spcAft>
              <a:buNone/>
              <a:defRPr sz="2300">
                <a:solidFill>
                  <a:srgbClr val="000000"/>
                </a:solidFill>
                <a:latin typeface="Open Sans Light"/>
                <a:ea typeface="Open Sans Light"/>
                <a:cs typeface="Open Sans Light"/>
                <a:sym typeface="Open Sans Light"/>
              </a:defRPr>
            </a:lvl8pPr>
            <a:lvl9pPr lvl="8" rtl="0">
              <a:spcBef>
                <a:spcPts val="1000"/>
              </a:spcBef>
              <a:spcAft>
                <a:spcPts val="1000"/>
              </a:spcAft>
              <a:buNone/>
              <a:defRPr sz="2300">
                <a:solidFill>
                  <a:srgbClr val="000000"/>
                </a:solidFill>
                <a:latin typeface="Open Sans Light"/>
                <a:ea typeface="Open Sans Light"/>
                <a:cs typeface="Open Sans Light"/>
                <a:sym typeface="Open Sans Light"/>
              </a:defRPr>
            </a:lvl9pPr>
          </a:lstStyle>
          <a:p/>
        </p:txBody>
      </p:sp>
      <p:sp>
        <p:nvSpPr>
          <p:cNvPr id="783" name="Google Shape;783;p94"/>
          <p:cNvSpPr txBox="1"/>
          <p:nvPr>
            <p:ph idx="12" type="sldNum"/>
          </p:nvPr>
        </p:nvSpPr>
        <p:spPr>
          <a:xfrm>
            <a:off x="8447168" y="4774827"/>
            <a:ext cx="339000" cy="107700"/>
          </a:xfrm>
          <a:prstGeom prst="rect">
            <a:avLst/>
          </a:prstGeom>
        </p:spPr>
        <p:txBody>
          <a:bodyPr anchorCtr="0" anchor="ctr" bIns="0" lIns="0" spcFirstLastPara="1" rIns="0" wrap="square" tIns="0">
            <a:spAutoFit/>
          </a:bodyPr>
          <a:lstStyle>
            <a:lvl1pPr lvl="0" rtl="0">
              <a:buNone/>
              <a:defRPr>
                <a:latin typeface="Open Sans"/>
                <a:ea typeface="Open Sans"/>
                <a:cs typeface="Open Sans"/>
                <a:sym typeface="Open Sans"/>
              </a:defRPr>
            </a:lvl1pPr>
            <a:lvl2pPr lvl="1" rtl="0">
              <a:buNone/>
              <a:defRPr>
                <a:latin typeface="Open Sans"/>
                <a:ea typeface="Open Sans"/>
                <a:cs typeface="Open Sans"/>
                <a:sym typeface="Open Sans"/>
              </a:defRPr>
            </a:lvl2pPr>
            <a:lvl3pPr lvl="2" rtl="0">
              <a:buNone/>
              <a:defRPr>
                <a:latin typeface="Open Sans"/>
                <a:ea typeface="Open Sans"/>
                <a:cs typeface="Open Sans"/>
                <a:sym typeface="Open Sans"/>
              </a:defRPr>
            </a:lvl3pPr>
            <a:lvl4pPr lvl="3" rtl="0">
              <a:buNone/>
              <a:defRPr>
                <a:latin typeface="Open Sans"/>
                <a:ea typeface="Open Sans"/>
                <a:cs typeface="Open Sans"/>
                <a:sym typeface="Open Sans"/>
              </a:defRPr>
            </a:lvl4pPr>
            <a:lvl5pPr lvl="4" rtl="0">
              <a:buNone/>
              <a:defRPr>
                <a:latin typeface="Open Sans"/>
                <a:ea typeface="Open Sans"/>
                <a:cs typeface="Open Sans"/>
                <a:sym typeface="Open Sans"/>
              </a:defRPr>
            </a:lvl5pPr>
            <a:lvl6pPr lvl="5" rtl="0">
              <a:buNone/>
              <a:defRPr>
                <a:latin typeface="Open Sans"/>
                <a:ea typeface="Open Sans"/>
                <a:cs typeface="Open Sans"/>
                <a:sym typeface="Open Sans"/>
              </a:defRPr>
            </a:lvl6pPr>
            <a:lvl7pPr lvl="6" rtl="0">
              <a:buNone/>
              <a:defRPr>
                <a:latin typeface="Open Sans"/>
                <a:ea typeface="Open Sans"/>
                <a:cs typeface="Open Sans"/>
                <a:sym typeface="Open Sans"/>
              </a:defRPr>
            </a:lvl7pPr>
            <a:lvl8pPr lvl="7" rtl="0">
              <a:buNone/>
              <a:defRPr>
                <a:latin typeface="Open Sans"/>
                <a:ea typeface="Open Sans"/>
                <a:cs typeface="Open Sans"/>
                <a:sym typeface="Open Sans"/>
              </a:defRPr>
            </a:lvl8pPr>
            <a:lvl9pPr lvl="8" rtl="0">
              <a:buNone/>
              <a:defRPr>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
              <a:t>‹#›</a:t>
            </a:fld>
            <a:endParaRPr sz="600">
              <a:solidFill>
                <a:srgbClr val="000000"/>
              </a:solidFill>
            </a:endParaRPr>
          </a:p>
        </p:txBody>
      </p:sp>
      <p:sp>
        <p:nvSpPr>
          <p:cNvPr id="784" name="Google Shape;784;p94"/>
          <p:cNvSpPr txBox="1"/>
          <p:nvPr>
            <p:ph idx="3" type="body"/>
          </p:nvPr>
        </p:nvSpPr>
        <p:spPr>
          <a:xfrm>
            <a:off x="486728" y="2353662"/>
            <a:ext cx="3758100" cy="2021700"/>
          </a:xfrm>
          <a:prstGeom prst="rect">
            <a:avLst/>
          </a:prstGeom>
        </p:spPr>
        <p:txBody>
          <a:bodyPr anchorCtr="0" anchor="t" bIns="0" lIns="0" spcFirstLastPara="1" rIns="0" wrap="square" tIns="0">
            <a:noAutofit/>
          </a:bodyPr>
          <a:lstStyle>
            <a:lvl1pPr indent="-323850" lvl="0" marL="457200" rtl="0">
              <a:spcBef>
                <a:spcPts val="0"/>
              </a:spcBef>
              <a:spcAft>
                <a:spcPts val="0"/>
              </a:spcAft>
              <a:buSzPts val="1500"/>
              <a:buFont typeface="Open Sans Light"/>
              <a:buChar char="●"/>
              <a:defRPr sz="1500">
                <a:solidFill>
                  <a:srgbClr val="000000"/>
                </a:solidFill>
                <a:latin typeface="Open Sans Light"/>
                <a:ea typeface="Open Sans Light"/>
                <a:cs typeface="Open Sans Light"/>
                <a:sym typeface="Open Sans Light"/>
              </a:defRPr>
            </a:lvl1pPr>
            <a:lvl2pPr indent="-323850" lvl="1" marL="914400" rtl="0">
              <a:spcBef>
                <a:spcPts val="500"/>
              </a:spcBef>
              <a:spcAft>
                <a:spcPts val="0"/>
              </a:spcAft>
              <a:buSzPts val="1500"/>
              <a:buFont typeface="Open Sans Light"/>
              <a:buChar char="○"/>
              <a:defRPr sz="1500">
                <a:latin typeface="Open Sans Light"/>
                <a:ea typeface="Open Sans Light"/>
                <a:cs typeface="Open Sans Light"/>
                <a:sym typeface="Open Sans Light"/>
              </a:defRPr>
            </a:lvl2pPr>
            <a:lvl3pPr indent="-323850" lvl="2" marL="1371600" rtl="0">
              <a:spcBef>
                <a:spcPts val="500"/>
              </a:spcBef>
              <a:spcAft>
                <a:spcPts val="0"/>
              </a:spcAft>
              <a:buSzPts val="1500"/>
              <a:buFont typeface="Open Sans Light"/>
              <a:buChar char="■"/>
              <a:defRPr sz="1500">
                <a:latin typeface="Open Sans Light"/>
                <a:ea typeface="Open Sans Light"/>
                <a:cs typeface="Open Sans Light"/>
                <a:sym typeface="Open Sans Light"/>
              </a:defRPr>
            </a:lvl3pPr>
            <a:lvl4pPr indent="-323850" lvl="3" marL="1828800" rtl="0">
              <a:spcBef>
                <a:spcPts val="500"/>
              </a:spcBef>
              <a:spcAft>
                <a:spcPts val="0"/>
              </a:spcAft>
              <a:buSzPts val="1500"/>
              <a:buFont typeface="Open Sans Light"/>
              <a:buChar char="●"/>
              <a:defRPr sz="1500">
                <a:latin typeface="Open Sans Light"/>
                <a:ea typeface="Open Sans Light"/>
                <a:cs typeface="Open Sans Light"/>
                <a:sym typeface="Open Sans Light"/>
              </a:defRPr>
            </a:lvl4pPr>
            <a:lvl5pPr indent="-323850" lvl="4" marL="2286000" rtl="0">
              <a:spcBef>
                <a:spcPts val="500"/>
              </a:spcBef>
              <a:spcAft>
                <a:spcPts val="0"/>
              </a:spcAft>
              <a:buSzPts val="1500"/>
              <a:buFont typeface="Open Sans Light"/>
              <a:buChar char="○"/>
              <a:defRPr sz="1500">
                <a:latin typeface="Open Sans Light"/>
                <a:ea typeface="Open Sans Light"/>
                <a:cs typeface="Open Sans Light"/>
                <a:sym typeface="Open Sans Light"/>
              </a:defRPr>
            </a:lvl5pPr>
            <a:lvl6pPr indent="-323850" lvl="5" marL="2743200" rtl="0">
              <a:spcBef>
                <a:spcPts val="500"/>
              </a:spcBef>
              <a:spcAft>
                <a:spcPts val="0"/>
              </a:spcAft>
              <a:buSzPts val="1500"/>
              <a:buFont typeface="Open Sans Light"/>
              <a:buChar char="■"/>
              <a:defRPr sz="1500">
                <a:latin typeface="Open Sans Light"/>
                <a:ea typeface="Open Sans Light"/>
                <a:cs typeface="Open Sans Light"/>
                <a:sym typeface="Open Sans Light"/>
              </a:defRPr>
            </a:lvl6pPr>
            <a:lvl7pPr indent="-323850" lvl="6" marL="3200400" rtl="0">
              <a:spcBef>
                <a:spcPts val="500"/>
              </a:spcBef>
              <a:spcAft>
                <a:spcPts val="0"/>
              </a:spcAft>
              <a:buSzPts val="1500"/>
              <a:buFont typeface="Open Sans Light"/>
              <a:buChar char="●"/>
              <a:defRPr sz="1500">
                <a:latin typeface="Open Sans Light"/>
                <a:ea typeface="Open Sans Light"/>
                <a:cs typeface="Open Sans Light"/>
                <a:sym typeface="Open Sans Light"/>
              </a:defRPr>
            </a:lvl7pPr>
            <a:lvl8pPr indent="-323850" lvl="7" marL="3657600" rtl="0">
              <a:spcBef>
                <a:spcPts val="500"/>
              </a:spcBef>
              <a:spcAft>
                <a:spcPts val="0"/>
              </a:spcAft>
              <a:buSzPts val="1500"/>
              <a:buFont typeface="Open Sans Light"/>
              <a:buChar char="○"/>
              <a:defRPr sz="1500">
                <a:latin typeface="Open Sans Light"/>
                <a:ea typeface="Open Sans Light"/>
                <a:cs typeface="Open Sans Light"/>
                <a:sym typeface="Open Sans Light"/>
              </a:defRPr>
            </a:lvl8pPr>
            <a:lvl9pPr indent="-323850" lvl="8" marL="4114800" rtl="0">
              <a:spcBef>
                <a:spcPts val="500"/>
              </a:spcBef>
              <a:spcAft>
                <a:spcPts val="500"/>
              </a:spcAft>
              <a:buSzPts val="1500"/>
              <a:buFont typeface="Open Sans Light"/>
              <a:buChar char="■"/>
              <a:defRPr sz="1500">
                <a:latin typeface="Open Sans Light"/>
                <a:ea typeface="Open Sans Light"/>
                <a:cs typeface="Open Sans Light"/>
                <a:sym typeface="Open Sans Light"/>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all Title">
  <p:cSld name="CUSTOM_2_1_1_1">
    <p:bg>
      <p:bgPr>
        <a:blipFill>
          <a:blip r:embed="rId2">
            <a:alphaModFix/>
          </a:blip>
          <a:stretch>
            <a:fillRect/>
          </a:stretch>
        </a:blipFill>
      </p:bgPr>
    </p:bg>
    <p:spTree>
      <p:nvGrpSpPr>
        <p:cNvPr id="785" name="Shape 785"/>
        <p:cNvGrpSpPr/>
        <p:nvPr/>
      </p:nvGrpSpPr>
      <p:grpSpPr>
        <a:xfrm>
          <a:off x="0" y="0"/>
          <a:ext cx="0" cy="0"/>
          <a:chOff x="0" y="0"/>
          <a:chExt cx="0" cy="0"/>
        </a:xfrm>
      </p:grpSpPr>
      <p:sp>
        <p:nvSpPr>
          <p:cNvPr id="786" name="Google Shape;786;p95"/>
          <p:cNvSpPr/>
          <p:nvPr/>
        </p:nvSpPr>
        <p:spPr>
          <a:xfrm>
            <a:off x="4523779" y="2504867"/>
            <a:ext cx="285900" cy="96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87" name="Google Shape;787;p95"/>
          <p:cNvSpPr/>
          <p:nvPr/>
        </p:nvSpPr>
        <p:spPr>
          <a:xfrm>
            <a:off x="571501" y="4800263"/>
            <a:ext cx="114600" cy="1143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88" name="Google Shape;788;p95"/>
          <p:cNvSpPr/>
          <p:nvPr/>
        </p:nvSpPr>
        <p:spPr>
          <a:xfrm>
            <a:off x="700002" y="4829300"/>
            <a:ext cx="49406" cy="52873"/>
          </a:xfrm>
          <a:custGeom>
            <a:rect b="b" l="l" r="r" t="t"/>
            <a:pathLst>
              <a:path extrusionOk="0" h="116204" w="108585">
                <a:moveTo>
                  <a:pt x="62542" y="0"/>
                </a:moveTo>
                <a:lnTo>
                  <a:pt x="45946" y="0"/>
                </a:lnTo>
                <a:lnTo>
                  <a:pt x="0" y="115818"/>
                </a:lnTo>
                <a:lnTo>
                  <a:pt x="18925" y="115807"/>
                </a:lnTo>
                <a:lnTo>
                  <a:pt x="31873" y="83295"/>
                </a:lnTo>
                <a:lnTo>
                  <a:pt x="95604" y="83295"/>
                </a:lnTo>
                <a:lnTo>
                  <a:pt x="88934" y="66490"/>
                </a:lnTo>
                <a:lnTo>
                  <a:pt x="38480" y="66490"/>
                </a:lnTo>
                <a:lnTo>
                  <a:pt x="54239" y="26679"/>
                </a:lnTo>
                <a:lnTo>
                  <a:pt x="73132" y="26679"/>
                </a:lnTo>
                <a:lnTo>
                  <a:pt x="62542" y="0"/>
                </a:lnTo>
                <a:close/>
              </a:path>
              <a:path extrusionOk="0" h="116204" w="108585">
                <a:moveTo>
                  <a:pt x="95604" y="83295"/>
                </a:moveTo>
                <a:lnTo>
                  <a:pt x="76646" y="83295"/>
                </a:lnTo>
                <a:lnTo>
                  <a:pt x="89578" y="115818"/>
                </a:lnTo>
                <a:lnTo>
                  <a:pt x="108509" y="115807"/>
                </a:lnTo>
                <a:lnTo>
                  <a:pt x="95604" y="83295"/>
                </a:lnTo>
                <a:close/>
              </a:path>
              <a:path extrusionOk="0" h="116204" w="108585">
                <a:moveTo>
                  <a:pt x="73132" y="26679"/>
                </a:moveTo>
                <a:lnTo>
                  <a:pt x="54239" y="26679"/>
                </a:lnTo>
                <a:lnTo>
                  <a:pt x="70008" y="66490"/>
                </a:lnTo>
                <a:lnTo>
                  <a:pt x="88934" y="66490"/>
                </a:lnTo>
                <a:lnTo>
                  <a:pt x="73132" y="26679"/>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89" name="Google Shape;789;p95"/>
          <p:cNvSpPr/>
          <p:nvPr/>
        </p:nvSpPr>
        <p:spPr>
          <a:xfrm>
            <a:off x="753251" y="4844731"/>
            <a:ext cx="30626" cy="54029"/>
          </a:xfrm>
          <a:custGeom>
            <a:rect b="b" l="l" r="r" t="t"/>
            <a:pathLst>
              <a:path extrusionOk="0" h="118745" w="67310">
                <a:moveTo>
                  <a:pt x="16931" y="1204"/>
                </a:moveTo>
                <a:lnTo>
                  <a:pt x="0" y="1204"/>
                </a:lnTo>
                <a:lnTo>
                  <a:pt x="0" y="118404"/>
                </a:lnTo>
                <a:lnTo>
                  <a:pt x="16931" y="118404"/>
                </a:lnTo>
                <a:lnTo>
                  <a:pt x="16931" y="80070"/>
                </a:lnTo>
                <a:lnTo>
                  <a:pt x="48645" y="80070"/>
                </a:lnTo>
                <a:lnTo>
                  <a:pt x="49618" y="79705"/>
                </a:lnTo>
                <a:lnTo>
                  <a:pt x="56287" y="74870"/>
                </a:lnTo>
                <a:lnTo>
                  <a:pt x="61401" y="68259"/>
                </a:lnTo>
                <a:lnTo>
                  <a:pt x="61995" y="66919"/>
                </a:lnTo>
                <a:lnTo>
                  <a:pt x="26219" y="66919"/>
                </a:lnTo>
                <a:lnTo>
                  <a:pt x="21402" y="64081"/>
                </a:lnTo>
                <a:lnTo>
                  <a:pt x="16931" y="52469"/>
                </a:lnTo>
                <a:lnTo>
                  <a:pt x="16931" y="31234"/>
                </a:lnTo>
                <a:lnTo>
                  <a:pt x="26240" y="16973"/>
                </a:lnTo>
                <a:lnTo>
                  <a:pt x="62054" y="16973"/>
                </a:lnTo>
                <a:lnTo>
                  <a:pt x="61401" y="15517"/>
                </a:lnTo>
                <a:lnTo>
                  <a:pt x="56283" y="8900"/>
                </a:lnTo>
                <a:lnTo>
                  <a:pt x="49614" y="4062"/>
                </a:lnTo>
                <a:lnTo>
                  <a:pt x="48638" y="3696"/>
                </a:lnTo>
                <a:lnTo>
                  <a:pt x="16931" y="3696"/>
                </a:lnTo>
                <a:lnTo>
                  <a:pt x="16931" y="1204"/>
                </a:lnTo>
                <a:close/>
              </a:path>
              <a:path extrusionOk="0" h="118745" w="67310">
                <a:moveTo>
                  <a:pt x="48645" y="80070"/>
                </a:moveTo>
                <a:lnTo>
                  <a:pt x="16931" y="80070"/>
                </a:lnTo>
                <a:lnTo>
                  <a:pt x="21873" y="82541"/>
                </a:lnTo>
                <a:lnTo>
                  <a:pt x="27339" y="83777"/>
                </a:lnTo>
                <a:lnTo>
                  <a:pt x="32857" y="83683"/>
                </a:lnTo>
                <a:lnTo>
                  <a:pt x="41705" y="82673"/>
                </a:lnTo>
                <a:lnTo>
                  <a:pt x="48645" y="80070"/>
                </a:lnTo>
                <a:close/>
              </a:path>
              <a:path extrusionOk="0" h="118745" w="67310">
                <a:moveTo>
                  <a:pt x="62054" y="16973"/>
                </a:moveTo>
                <a:lnTo>
                  <a:pt x="39485" y="16973"/>
                </a:lnTo>
                <a:lnTo>
                  <a:pt x="44302" y="19622"/>
                </a:lnTo>
                <a:lnTo>
                  <a:pt x="46616" y="23779"/>
                </a:lnTo>
                <a:lnTo>
                  <a:pt x="49443" y="28616"/>
                </a:lnTo>
                <a:lnTo>
                  <a:pt x="49946" y="35224"/>
                </a:lnTo>
                <a:lnTo>
                  <a:pt x="49946" y="48993"/>
                </a:lnTo>
                <a:lnTo>
                  <a:pt x="49443" y="55286"/>
                </a:lnTo>
                <a:lnTo>
                  <a:pt x="46616" y="59945"/>
                </a:lnTo>
                <a:lnTo>
                  <a:pt x="44302" y="64081"/>
                </a:lnTo>
                <a:lnTo>
                  <a:pt x="39496" y="66919"/>
                </a:lnTo>
                <a:lnTo>
                  <a:pt x="61995" y="66919"/>
                </a:lnTo>
                <a:lnTo>
                  <a:pt x="64353" y="61687"/>
                </a:lnTo>
                <a:lnTo>
                  <a:pt x="65999" y="54936"/>
                </a:lnTo>
                <a:lnTo>
                  <a:pt x="66712" y="48282"/>
                </a:lnTo>
                <a:lnTo>
                  <a:pt x="66736" y="35224"/>
                </a:lnTo>
                <a:lnTo>
                  <a:pt x="66124" y="29220"/>
                </a:lnTo>
                <a:lnTo>
                  <a:pt x="64447" y="22301"/>
                </a:lnTo>
                <a:lnTo>
                  <a:pt x="62054" y="16973"/>
                </a:lnTo>
                <a:close/>
              </a:path>
              <a:path extrusionOk="0" h="118745" w="67310">
                <a:moveTo>
                  <a:pt x="27339" y="0"/>
                </a:moveTo>
                <a:lnTo>
                  <a:pt x="21873" y="1235"/>
                </a:lnTo>
                <a:lnTo>
                  <a:pt x="16931" y="3696"/>
                </a:lnTo>
                <a:lnTo>
                  <a:pt x="48638" y="3696"/>
                </a:lnTo>
                <a:lnTo>
                  <a:pt x="41704" y="1093"/>
                </a:lnTo>
                <a:lnTo>
                  <a:pt x="32857" y="83"/>
                </a:lnTo>
                <a:lnTo>
                  <a:pt x="27339"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90" name="Google Shape;790;p95"/>
          <p:cNvSpPr/>
          <p:nvPr/>
        </p:nvSpPr>
        <p:spPr>
          <a:xfrm>
            <a:off x="789298" y="4844731"/>
            <a:ext cx="30337" cy="54029"/>
          </a:xfrm>
          <a:custGeom>
            <a:rect b="b" l="l" r="r" t="t"/>
            <a:pathLst>
              <a:path extrusionOk="0" h="118745" w="66675">
                <a:moveTo>
                  <a:pt x="16868" y="1204"/>
                </a:moveTo>
                <a:lnTo>
                  <a:pt x="0" y="1204"/>
                </a:lnTo>
                <a:lnTo>
                  <a:pt x="0" y="118404"/>
                </a:lnTo>
                <a:lnTo>
                  <a:pt x="16868" y="118404"/>
                </a:lnTo>
                <a:lnTo>
                  <a:pt x="16868" y="80070"/>
                </a:lnTo>
                <a:lnTo>
                  <a:pt x="48577" y="80070"/>
                </a:lnTo>
                <a:lnTo>
                  <a:pt x="49550" y="79705"/>
                </a:lnTo>
                <a:lnTo>
                  <a:pt x="56218" y="74870"/>
                </a:lnTo>
                <a:lnTo>
                  <a:pt x="61327" y="68259"/>
                </a:lnTo>
                <a:lnTo>
                  <a:pt x="61923" y="66919"/>
                </a:lnTo>
                <a:lnTo>
                  <a:pt x="26156" y="66919"/>
                </a:lnTo>
                <a:lnTo>
                  <a:pt x="21339" y="64081"/>
                </a:lnTo>
                <a:lnTo>
                  <a:pt x="16868" y="52469"/>
                </a:lnTo>
                <a:lnTo>
                  <a:pt x="16868" y="31234"/>
                </a:lnTo>
                <a:lnTo>
                  <a:pt x="26156" y="16973"/>
                </a:lnTo>
                <a:lnTo>
                  <a:pt x="61982" y="16973"/>
                </a:lnTo>
                <a:lnTo>
                  <a:pt x="61327" y="15517"/>
                </a:lnTo>
                <a:lnTo>
                  <a:pt x="56214" y="8900"/>
                </a:lnTo>
                <a:lnTo>
                  <a:pt x="49546" y="4062"/>
                </a:lnTo>
                <a:lnTo>
                  <a:pt x="48570" y="3696"/>
                </a:lnTo>
                <a:lnTo>
                  <a:pt x="16868" y="3696"/>
                </a:lnTo>
                <a:lnTo>
                  <a:pt x="16868" y="1204"/>
                </a:lnTo>
                <a:close/>
              </a:path>
              <a:path extrusionOk="0" h="118745" w="66675">
                <a:moveTo>
                  <a:pt x="48577" y="80070"/>
                </a:moveTo>
                <a:lnTo>
                  <a:pt x="16868" y="80070"/>
                </a:lnTo>
                <a:lnTo>
                  <a:pt x="21810" y="82541"/>
                </a:lnTo>
                <a:lnTo>
                  <a:pt x="27276" y="83777"/>
                </a:lnTo>
                <a:lnTo>
                  <a:pt x="32794" y="83683"/>
                </a:lnTo>
                <a:lnTo>
                  <a:pt x="41638" y="82673"/>
                </a:lnTo>
                <a:lnTo>
                  <a:pt x="48577" y="80070"/>
                </a:lnTo>
                <a:close/>
              </a:path>
              <a:path extrusionOk="0" h="118745" w="66675">
                <a:moveTo>
                  <a:pt x="61982" y="16973"/>
                </a:moveTo>
                <a:lnTo>
                  <a:pt x="39433" y="16973"/>
                </a:lnTo>
                <a:lnTo>
                  <a:pt x="44239" y="19622"/>
                </a:lnTo>
                <a:lnTo>
                  <a:pt x="46574" y="23779"/>
                </a:lnTo>
                <a:lnTo>
                  <a:pt x="49380" y="28616"/>
                </a:lnTo>
                <a:lnTo>
                  <a:pt x="49872" y="35224"/>
                </a:lnTo>
                <a:lnTo>
                  <a:pt x="49872" y="48993"/>
                </a:lnTo>
                <a:lnTo>
                  <a:pt x="49380" y="55286"/>
                </a:lnTo>
                <a:lnTo>
                  <a:pt x="46574" y="59945"/>
                </a:lnTo>
                <a:lnTo>
                  <a:pt x="44239" y="64081"/>
                </a:lnTo>
                <a:lnTo>
                  <a:pt x="39433" y="66919"/>
                </a:lnTo>
                <a:lnTo>
                  <a:pt x="61923" y="66919"/>
                </a:lnTo>
                <a:lnTo>
                  <a:pt x="64283" y="61687"/>
                </a:lnTo>
                <a:lnTo>
                  <a:pt x="65936" y="54936"/>
                </a:lnTo>
                <a:lnTo>
                  <a:pt x="66656" y="48282"/>
                </a:lnTo>
                <a:lnTo>
                  <a:pt x="66677" y="35224"/>
                </a:lnTo>
                <a:lnTo>
                  <a:pt x="66062" y="29220"/>
                </a:lnTo>
                <a:lnTo>
                  <a:pt x="64380" y="22301"/>
                </a:lnTo>
                <a:lnTo>
                  <a:pt x="61982" y="16973"/>
                </a:lnTo>
                <a:close/>
              </a:path>
              <a:path extrusionOk="0" h="118745" w="66675">
                <a:moveTo>
                  <a:pt x="27276" y="0"/>
                </a:moveTo>
                <a:lnTo>
                  <a:pt x="21810" y="1235"/>
                </a:lnTo>
                <a:lnTo>
                  <a:pt x="16868" y="3696"/>
                </a:lnTo>
                <a:lnTo>
                  <a:pt x="48570" y="3696"/>
                </a:lnTo>
                <a:lnTo>
                  <a:pt x="41636" y="1093"/>
                </a:lnTo>
                <a:lnTo>
                  <a:pt x="32794" y="83"/>
                </a:lnTo>
                <a:lnTo>
                  <a:pt x="27276"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91" name="Google Shape;791;p95"/>
          <p:cNvSpPr/>
          <p:nvPr/>
        </p:nvSpPr>
        <p:spPr>
          <a:xfrm>
            <a:off x="826097" y="4829299"/>
            <a:ext cx="39294" cy="52873"/>
          </a:xfrm>
          <a:custGeom>
            <a:rect b="b" l="l" r="r" t="t"/>
            <a:pathLst>
              <a:path extrusionOk="0" h="116204" w="86360">
                <a:moveTo>
                  <a:pt x="36669" y="0"/>
                </a:moveTo>
                <a:lnTo>
                  <a:pt x="0" y="0"/>
                </a:lnTo>
                <a:lnTo>
                  <a:pt x="0" y="115797"/>
                </a:lnTo>
                <a:lnTo>
                  <a:pt x="36669" y="115797"/>
                </a:lnTo>
                <a:lnTo>
                  <a:pt x="54033" y="114587"/>
                </a:lnTo>
                <a:lnTo>
                  <a:pt x="68441" y="109847"/>
                </a:lnTo>
                <a:lnTo>
                  <a:pt x="78992" y="99912"/>
                </a:lnTo>
                <a:lnTo>
                  <a:pt x="79475" y="98510"/>
                </a:lnTo>
                <a:lnTo>
                  <a:pt x="17591" y="98510"/>
                </a:lnTo>
                <a:lnTo>
                  <a:pt x="17591" y="17057"/>
                </a:lnTo>
                <a:lnTo>
                  <a:pt x="79417" y="17057"/>
                </a:lnTo>
                <a:lnTo>
                  <a:pt x="78992" y="15818"/>
                </a:lnTo>
                <a:lnTo>
                  <a:pt x="68441" y="5891"/>
                </a:lnTo>
                <a:lnTo>
                  <a:pt x="54033" y="1187"/>
                </a:lnTo>
                <a:lnTo>
                  <a:pt x="36669" y="0"/>
                </a:lnTo>
                <a:close/>
              </a:path>
              <a:path extrusionOk="0" h="116204" w="86360">
                <a:moveTo>
                  <a:pt x="79417" y="17057"/>
                </a:moveTo>
                <a:lnTo>
                  <a:pt x="36669" y="17057"/>
                </a:lnTo>
                <a:lnTo>
                  <a:pt x="55591" y="19304"/>
                </a:lnTo>
                <a:lnTo>
                  <a:pt x="64991" y="26450"/>
                </a:lnTo>
                <a:lnTo>
                  <a:pt x="68193" y="39104"/>
                </a:lnTo>
                <a:lnTo>
                  <a:pt x="68521" y="57872"/>
                </a:lnTo>
                <a:lnTo>
                  <a:pt x="68187" y="76608"/>
                </a:lnTo>
                <a:lnTo>
                  <a:pt x="64975" y="89201"/>
                </a:lnTo>
                <a:lnTo>
                  <a:pt x="55574" y="96289"/>
                </a:lnTo>
                <a:lnTo>
                  <a:pt x="36669" y="98510"/>
                </a:lnTo>
                <a:lnTo>
                  <a:pt x="79475" y="98510"/>
                </a:lnTo>
                <a:lnTo>
                  <a:pt x="84782" y="83117"/>
                </a:lnTo>
                <a:lnTo>
                  <a:pt x="85808" y="74730"/>
                </a:lnTo>
                <a:lnTo>
                  <a:pt x="86259" y="66270"/>
                </a:lnTo>
                <a:lnTo>
                  <a:pt x="86112" y="57820"/>
                </a:lnTo>
                <a:lnTo>
                  <a:pt x="86259" y="49422"/>
                </a:lnTo>
                <a:lnTo>
                  <a:pt x="85808" y="41014"/>
                </a:lnTo>
                <a:lnTo>
                  <a:pt x="84782" y="32679"/>
                </a:lnTo>
                <a:lnTo>
                  <a:pt x="79417" y="17057"/>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92" name="Google Shape;792;p95"/>
          <p:cNvSpPr/>
          <p:nvPr/>
        </p:nvSpPr>
        <p:spPr>
          <a:xfrm>
            <a:off x="872733" y="4844675"/>
            <a:ext cx="7801" cy="37560"/>
          </a:xfrm>
          <a:custGeom>
            <a:rect b="b" l="l" r="r" t="t"/>
            <a:pathLst>
              <a:path extrusionOk="0" h="82550" w="17144">
                <a:moveTo>
                  <a:pt x="0" y="0"/>
                </a:moveTo>
                <a:lnTo>
                  <a:pt x="17109" y="0"/>
                </a:lnTo>
                <a:lnTo>
                  <a:pt x="17109" y="81955"/>
                </a:lnTo>
                <a:lnTo>
                  <a:pt x="0" y="81955"/>
                </a:lnTo>
                <a:lnTo>
                  <a:pt x="0"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93" name="Google Shape;793;p95"/>
          <p:cNvSpPr/>
          <p:nvPr/>
        </p:nvSpPr>
        <p:spPr>
          <a:xfrm>
            <a:off x="872733" y="4828926"/>
            <a:ext cx="7801" cy="8956"/>
          </a:xfrm>
          <a:custGeom>
            <a:rect b="b" l="l" r="r" t="t"/>
            <a:pathLst>
              <a:path extrusionOk="0" h="19684" w="17144">
                <a:moveTo>
                  <a:pt x="0" y="0"/>
                </a:moveTo>
                <a:lnTo>
                  <a:pt x="17109" y="0"/>
                </a:lnTo>
                <a:lnTo>
                  <a:pt x="17109" y="19685"/>
                </a:lnTo>
                <a:lnTo>
                  <a:pt x="0" y="19685"/>
                </a:lnTo>
                <a:lnTo>
                  <a:pt x="0"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94" name="Google Shape;794;p95"/>
          <p:cNvSpPr/>
          <p:nvPr/>
        </p:nvSpPr>
        <p:spPr>
          <a:xfrm>
            <a:off x="888656" y="4844670"/>
            <a:ext cx="23114" cy="37560"/>
          </a:xfrm>
          <a:custGeom>
            <a:rect b="b" l="l" r="r" t="t"/>
            <a:pathLst>
              <a:path extrusionOk="0" h="82550" w="50800">
                <a:moveTo>
                  <a:pt x="16575" y="848"/>
                </a:moveTo>
                <a:lnTo>
                  <a:pt x="0" y="848"/>
                </a:lnTo>
                <a:lnTo>
                  <a:pt x="0" y="81976"/>
                </a:lnTo>
                <a:lnTo>
                  <a:pt x="16575" y="81976"/>
                </a:lnTo>
                <a:lnTo>
                  <a:pt x="16575" y="20250"/>
                </a:lnTo>
                <a:lnTo>
                  <a:pt x="25192" y="16261"/>
                </a:lnTo>
                <a:lnTo>
                  <a:pt x="44582" y="16261"/>
                </a:lnTo>
                <a:lnTo>
                  <a:pt x="50427" y="4324"/>
                </a:lnTo>
                <a:lnTo>
                  <a:pt x="48180" y="3329"/>
                </a:lnTo>
                <a:lnTo>
                  <a:pt x="16575" y="3329"/>
                </a:lnTo>
                <a:lnTo>
                  <a:pt x="16575" y="848"/>
                </a:lnTo>
                <a:close/>
              </a:path>
              <a:path extrusionOk="0" h="82550" w="50800">
                <a:moveTo>
                  <a:pt x="44582" y="16261"/>
                </a:moveTo>
                <a:lnTo>
                  <a:pt x="35171" y="16261"/>
                </a:lnTo>
                <a:lnTo>
                  <a:pt x="37988" y="16774"/>
                </a:lnTo>
                <a:lnTo>
                  <a:pt x="42951" y="19591"/>
                </a:lnTo>
                <a:lnTo>
                  <a:pt x="44582" y="16261"/>
                </a:lnTo>
                <a:close/>
              </a:path>
              <a:path extrusionOk="0" h="82550" w="50800">
                <a:moveTo>
                  <a:pt x="26679" y="0"/>
                </a:moveTo>
                <a:lnTo>
                  <a:pt x="21412" y="1130"/>
                </a:lnTo>
                <a:lnTo>
                  <a:pt x="16575" y="3329"/>
                </a:lnTo>
                <a:lnTo>
                  <a:pt x="48180" y="3329"/>
                </a:lnTo>
                <a:lnTo>
                  <a:pt x="42951" y="1015"/>
                </a:lnTo>
                <a:lnTo>
                  <a:pt x="37820" y="20"/>
                </a:lnTo>
                <a:lnTo>
                  <a:pt x="26679"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95" name="Google Shape;795;p95"/>
          <p:cNvSpPr/>
          <p:nvPr/>
        </p:nvSpPr>
        <p:spPr>
          <a:xfrm>
            <a:off x="912366" y="4844744"/>
            <a:ext cx="31492" cy="38138"/>
          </a:xfrm>
          <a:custGeom>
            <a:rect b="b" l="l" r="r" t="t"/>
            <a:pathLst>
              <a:path extrusionOk="0" h="83820" w="69214">
                <a:moveTo>
                  <a:pt x="36009" y="0"/>
                </a:moveTo>
                <a:lnTo>
                  <a:pt x="2946" y="21123"/>
                </a:lnTo>
                <a:lnTo>
                  <a:pt x="0" y="41496"/>
                </a:lnTo>
                <a:lnTo>
                  <a:pt x="167" y="47587"/>
                </a:lnTo>
                <a:lnTo>
                  <a:pt x="27922" y="82395"/>
                </a:lnTo>
                <a:lnTo>
                  <a:pt x="37496" y="83306"/>
                </a:lnTo>
                <a:lnTo>
                  <a:pt x="45768" y="82550"/>
                </a:lnTo>
                <a:lnTo>
                  <a:pt x="53656" y="80129"/>
                </a:lnTo>
                <a:lnTo>
                  <a:pt x="61142" y="75810"/>
                </a:lnTo>
                <a:lnTo>
                  <a:pt x="68207" y="69359"/>
                </a:lnTo>
                <a:lnTo>
                  <a:pt x="65089" y="67045"/>
                </a:lnTo>
                <a:lnTo>
                  <a:pt x="29370" y="67045"/>
                </a:lnTo>
                <a:lnTo>
                  <a:pt x="23402" y="63715"/>
                </a:lnTo>
                <a:lnTo>
                  <a:pt x="20575" y="59589"/>
                </a:lnTo>
                <a:lnTo>
                  <a:pt x="18585" y="56584"/>
                </a:lnTo>
                <a:lnTo>
                  <a:pt x="17601" y="52281"/>
                </a:lnTo>
                <a:lnTo>
                  <a:pt x="17266" y="47799"/>
                </a:lnTo>
                <a:lnTo>
                  <a:pt x="68689" y="47768"/>
                </a:lnTo>
                <a:lnTo>
                  <a:pt x="68829" y="39436"/>
                </a:lnTo>
                <a:lnTo>
                  <a:pt x="68549" y="31381"/>
                </a:lnTo>
                <a:lnTo>
                  <a:pt x="17706" y="31381"/>
                </a:lnTo>
                <a:lnTo>
                  <a:pt x="19534" y="22086"/>
                </a:lnTo>
                <a:lnTo>
                  <a:pt x="24836" y="16439"/>
                </a:lnTo>
                <a:lnTo>
                  <a:pt x="64540" y="16439"/>
                </a:lnTo>
                <a:lnTo>
                  <a:pt x="63715" y="14585"/>
                </a:lnTo>
                <a:lnTo>
                  <a:pt x="58361" y="8251"/>
                </a:lnTo>
                <a:lnTo>
                  <a:pt x="51857" y="3688"/>
                </a:lnTo>
                <a:lnTo>
                  <a:pt x="44355" y="927"/>
                </a:lnTo>
                <a:lnTo>
                  <a:pt x="36009" y="0"/>
                </a:lnTo>
                <a:close/>
              </a:path>
              <a:path extrusionOk="0" h="83820" w="69214">
                <a:moveTo>
                  <a:pt x="54595" y="59254"/>
                </a:moveTo>
                <a:lnTo>
                  <a:pt x="49286" y="65055"/>
                </a:lnTo>
                <a:lnTo>
                  <a:pt x="43977" y="67045"/>
                </a:lnTo>
                <a:lnTo>
                  <a:pt x="65089" y="67045"/>
                </a:lnTo>
                <a:lnTo>
                  <a:pt x="54595" y="59254"/>
                </a:lnTo>
                <a:close/>
              </a:path>
              <a:path extrusionOk="0" h="83820" w="69214">
                <a:moveTo>
                  <a:pt x="64540" y="16439"/>
                </a:moveTo>
                <a:lnTo>
                  <a:pt x="41935" y="16439"/>
                </a:lnTo>
                <a:lnTo>
                  <a:pt x="46071" y="18585"/>
                </a:lnTo>
                <a:lnTo>
                  <a:pt x="49401" y="23402"/>
                </a:lnTo>
                <a:lnTo>
                  <a:pt x="50616" y="25915"/>
                </a:lnTo>
                <a:lnTo>
                  <a:pt x="51286" y="28616"/>
                </a:lnTo>
                <a:lnTo>
                  <a:pt x="51432" y="31381"/>
                </a:lnTo>
                <a:lnTo>
                  <a:pt x="68549" y="31381"/>
                </a:lnTo>
                <a:lnTo>
                  <a:pt x="68522" y="30623"/>
                </a:lnTo>
                <a:lnTo>
                  <a:pt x="67056" y="22086"/>
                </a:lnTo>
                <a:lnTo>
                  <a:pt x="64540" y="16439"/>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96" name="Google Shape;796;p95"/>
          <p:cNvSpPr/>
          <p:nvPr/>
        </p:nvSpPr>
        <p:spPr>
          <a:xfrm>
            <a:off x="947794" y="4844134"/>
            <a:ext cx="31492" cy="38716"/>
          </a:xfrm>
          <a:custGeom>
            <a:rect b="b" l="l" r="r" t="t"/>
            <a:pathLst>
              <a:path extrusionOk="0" h="85090" w="69214">
                <a:moveTo>
                  <a:pt x="37496" y="0"/>
                </a:moveTo>
                <a:lnTo>
                  <a:pt x="21698" y="3180"/>
                </a:lnTo>
                <a:lnTo>
                  <a:pt x="9913" y="12008"/>
                </a:lnTo>
                <a:lnTo>
                  <a:pt x="2545" y="25413"/>
                </a:lnTo>
                <a:lnTo>
                  <a:pt x="0" y="42323"/>
                </a:lnTo>
                <a:lnTo>
                  <a:pt x="2545" y="59202"/>
                </a:lnTo>
                <a:lnTo>
                  <a:pt x="9913" y="72550"/>
                </a:lnTo>
                <a:lnTo>
                  <a:pt x="21698" y="81323"/>
                </a:lnTo>
                <a:lnTo>
                  <a:pt x="37496" y="84479"/>
                </a:lnTo>
                <a:lnTo>
                  <a:pt x="45589" y="83716"/>
                </a:lnTo>
                <a:lnTo>
                  <a:pt x="52968" y="81254"/>
                </a:lnTo>
                <a:lnTo>
                  <a:pt x="60412" y="76427"/>
                </a:lnTo>
                <a:lnTo>
                  <a:pt x="68699" y="68647"/>
                </a:lnTo>
                <a:lnTo>
                  <a:pt x="30522" y="68542"/>
                </a:lnTo>
                <a:lnTo>
                  <a:pt x="25224" y="66050"/>
                </a:lnTo>
                <a:lnTo>
                  <a:pt x="21737" y="61076"/>
                </a:lnTo>
                <a:lnTo>
                  <a:pt x="18742" y="57097"/>
                </a:lnTo>
                <a:lnTo>
                  <a:pt x="17423" y="51579"/>
                </a:lnTo>
                <a:lnTo>
                  <a:pt x="17423" y="33056"/>
                </a:lnTo>
                <a:lnTo>
                  <a:pt x="18742" y="27391"/>
                </a:lnTo>
                <a:lnTo>
                  <a:pt x="21737" y="23423"/>
                </a:lnTo>
                <a:lnTo>
                  <a:pt x="25224" y="18596"/>
                </a:lnTo>
                <a:lnTo>
                  <a:pt x="30522" y="15936"/>
                </a:lnTo>
                <a:lnTo>
                  <a:pt x="68699" y="15936"/>
                </a:lnTo>
                <a:lnTo>
                  <a:pt x="60425" y="8057"/>
                </a:lnTo>
                <a:lnTo>
                  <a:pt x="52980" y="3177"/>
                </a:lnTo>
                <a:lnTo>
                  <a:pt x="45593" y="693"/>
                </a:lnTo>
                <a:lnTo>
                  <a:pt x="37496" y="0"/>
                </a:lnTo>
                <a:close/>
              </a:path>
              <a:path extrusionOk="0" h="85090" w="69214">
                <a:moveTo>
                  <a:pt x="56249" y="57705"/>
                </a:moveTo>
                <a:lnTo>
                  <a:pt x="47286" y="67202"/>
                </a:lnTo>
                <a:lnTo>
                  <a:pt x="43632" y="68542"/>
                </a:lnTo>
                <a:lnTo>
                  <a:pt x="68580" y="68542"/>
                </a:lnTo>
                <a:lnTo>
                  <a:pt x="56249" y="57705"/>
                </a:lnTo>
                <a:close/>
              </a:path>
              <a:path extrusionOk="0" h="85090" w="69214">
                <a:moveTo>
                  <a:pt x="68699" y="15936"/>
                </a:moveTo>
                <a:lnTo>
                  <a:pt x="43632" y="15936"/>
                </a:lnTo>
                <a:lnTo>
                  <a:pt x="47286" y="17266"/>
                </a:lnTo>
                <a:lnTo>
                  <a:pt x="56249" y="26899"/>
                </a:lnTo>
                <a:lnTo>
                  <a:pt x="68699" y="15936"/>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97" name="Google Shape;797;p95"/>
          <p:cNvSpPr/>
          <p:nvPr/>
        </p:nvSpPr>
        <p:spPr>
          <a:xfrm>
            <a:off x="983472" y="4834710"/>
            <a:ext cx="14157" cy="47384"/>
          </a:xfrm>
          <a:custGeom>
            <a:rect b="b" l="l" r="r" t="t"/>
            <a:pathLst>
              <a:path extrusionOk="0" h="104140" w="31114">
                <a:moveTo>
                  <a:pt x="16250" y="0"/>
                </a:moveTo>
                <a:lnTo>
                  <a:pt x="0" y="2774"/>
                </a:lnTo>
                <a:lnTo>
                  <a:pt x="40" y="87212"/>
                </a:lnTo>
                <a:lnTo>
                  <a:pt x="167" y="91117"/>
                </a:lnTo>
                <a:lnTo>
                  <a:pt x="2984" y="95588"/>
                </a:lnTo>
                <a:lnTo>
                  <a:pt x="6282" y="100907"/>
                </a:lnTo>
                <a:lnTo>
                  <a:pt x="12156" y="104070"/>
                </a:lnTo>
                <a:lnTo>
                  <a:pt x="18407" y="103892"/>
                </a:lnTo>
                <a:lnTo>
                  <a:pt x="28857" y="103892"/>
                </a:lnTo>
                <a:lnTo>
                  <a:pt x="28857" y="87212"/>
                </a:lnTo>
                <a:lnTo>
                  <a:pt x="17549" y="87212"/>
                </a:lnTo>
                <a:lnTo>
                  <a:pt x="16742" y="86719"/>
                </a:lnTo>
                <a:lnTo>
                  <a:pt x="16418" y="85924"/>
                </a:lnTo>
                <a:lnTo>
                  <a:pt x="16198" y="84740"/>
                </a:lnTo>
                <a:lnTo>
                  <a:pt x="16250" y="37182"/>
                </a:lnTo>
                <a:lnTo>
                  <a:pt x="30700" y="37182"/>
                </a:lnTo>
                <a:lnTo>
                  <a:pt x="30700" y="21915"/>
                </a:lnTo>
                <a:lnTo>
                  <a:pt x="16250" y="21915"/>
                </a:lnTo>
                <a:lnTo>
                  <a:pt x="16250" y="0"/>
                </a:lnTo>
                <a:close/>
              </a:path>
              <a:path extrusionOk="0" h="104140" w="31114">
                <a:moveTo>
                  <a:pt x="28857" y="87128"/>
                </a:moveTo>
                <a:lnTo>
                  <a:pt x="18407" y="87128"/>
                </a:lnTo>
                <a:lnTo>
                  <a:pt x="17549" y="87212"/>
                </a:lnTo>
                <a:lnTo>
                  <a:pt x="28857" y="87212"/>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98" name="Google Shape;798;p95"/>
          <p:cNvSpPr txBox="1"/>
          <p:nvPr/>
        </p:nvSpPr>
        <p:spPr>
          <a:xfrm>
            <a:off x="1053198" y="4794887"/>
            <a:ext cx="31500" cy="118800"/>
          </a:xfrm>
          <a:prstGeom prst="rect">
            <a:avLst/>
          </a:prstGeom>
          <a:noFill/>
          <a:ln>
            <a:noFill/>
          </a:ln>
        </p:spPr>
        <p:txBody>
          <a:bodyPr anchorCtr="0" anchor="t" bIns="0" lIns="0" spcFirstLastPara="1" rIns="0" wrap="square" tIns="8675">
            <a:noAutofit/>
          </a:bodyPr>
          <a:lstStyle/>
          <a:p>
            <a:pPr indent="0" lvl="0" marL="12700" marR="0" rtl="0" algn="l">
              <a:lnSpc>
                <a:spcPct val="100000"/>
              </a:lnSpc>
              <a:spcBef>
                <a:spcPts val="0"/>
              </a:spcBef>
              <a:spcAft>
                <a:spcPts val="0"/>
              </a:spcAft>
              <a:buNone/>
            </a:pPr>
            <a:r>
              <a:rPr lang="en" sz="700">
                <a:solidFill>
                  <a:srgbClr val="3F4041"/>
                </a:solidFill>
                <a:latin typeface="Arial"/>
                <a:ea typeface="Arial"/>
                <a:cs typeface="Arial"/>
                <a:sym typeface="Arial"/>
              </a:rPr>
              <a:t>|</a:t>
            </a:r>
            <a:endParaRPr sz="700">
              <a:latin typeface="Arial"/>
              <a:ea typeface="Arial"/>
              <a:cs typeface="Arial"/>
              <a:sym typeface="Arial"/>
            </a:endParaRPr>
          </a:p>
        </p:txBody>
      </p:sp>
      <p:sp>
        <p:nvSpPr>
          <p:cNvPr id="799" name="Google Shape;799;p95"/>
          <p:cNvSpPr txBox="1"/>
          <p:nvPr/>
        </p:nvSpPr>
        <p:spPr>
          <a:xfrm>
            <a:off x="1621212" y="4794887"/>
            <a:ext cx="31500" cy="118800"/>
          </a:xfrm>
          <a:prstGeom prst="rect">
            <a:avLst/>
          </a:prstGeom>
          <a:noFill/>
          <a:ln>
            <a:noFill/>
          </a:ln>
        </p:spPr>
        <p:txBody>
          <a:bodyPr anchorCtr="0" anchor="t" bIns="0" lIns="0" spcFirstLastPara="1" rIns="0" wrap="square" tIns="8675">
            <a:noAutofit/>
          </a:bodyPr>
          <a:lstStyle/>
          <a:p>
            <a:pPr indent="0" lvl="0" marL="12700" marR="0" rtl="0" algn="l">
              <a:lnSpc>
                <a:spcPct val="100000"/>
              </a:lnSpc>
              <a:spcBef>
                <a:spcPts val="0"/>
              </a:spcBef>
              <a:spcAft>
                <a:spcPts val="0"/>
              </a:spcAft>
              <a:buNone/>
            </a:pPr>
            <a:r>
              <a:rPr lang="en" sz="700">
                <a:solidFill>
                  <a:srgbClr val="3F4041"/>
                </a:solidFill>
                <a:latin typeface="Arial"/>
                <a:ea typeface="Arial"/>
                <a:cs typeface="Arial"/>
                <a:sym typeface="Arial"/>
              </a:rPr>
              <a:t>|</a:t>
            </a:r>
            <a:endParaRPr sz="700">
              <a:latin typeface="Arial"/>
              <a:ea typeface="Arial"/>
              <a:cs typeface="Arial"/>
              <a:sym typeface="Arial"/>
            </a:endParaRPr>
          </a:p>
        </p:txBody>
      </p:sp>
      <p:sp>
        <p:nvSpPr>
          <p:cNvPr id="800" name="Google Shape;800;p95"/>
          <p:cNvSpPr txBox="1"/>
          <p:nvPr/>
        </p:nvSpPr>
        <p:spPr>
          <a:xfrm>
            <a:off x="1702565" y="4813235"/>
            <a:ext cx="815700" cy="84600"/>
          </a:xfrm>
          <a:prstGeom prst="rect">
            <a:avLst/>
          </a:prstGeom>
          <a:noFill/>
          <a:ln>
            <a:noFill/>
          </a:ln>
        </p:spPr>
        <p:txBody>
          <a:bodyPr anchorCtr="0" anchor="t" bIns="0" lIns="0" spcFirstLastPara="1" rIns="0" wrap="square" tIns="9225">
            <a:noAutofit/>
          </a:bodyPr>
          <a:lstStyle/>
          <a:p>
            <a:pPr indent="0" lvl="0" marL="12700" rtl="0" algn="l">
              <a:lnSpc>
                <a:spcPct val="100000"/>
              </a:lnSpc>
              <a:spcBef>
                <a:spcPts val="0"/>
              </a:spcBef>
              <a:spcAft>
                <a:spcPts val="0"/>
              </a:spcAft>
              <a:buNone/>
            </a:pPr>
            <a:r>
              <a:rPr lang="en" sz="500">
                <a:solidFill>
                  <a:srgbClr val="3F4041"/>
                </a:solidFill>
                <a:latin typeface="Open Sans Light"/>
                <a:ea typeface="Open Sans Light"/>
                <a:cs typeface="Open Sans Light"/>
                <a:sym typeface="Open Sans Light"/>
              </a:rPr>
              <a:t>Proprietary &amp; Confidential</a:t>
            </a:r>
            <a:endParaRPr sz="600">
              <a:latin typeface="Open Sans Light"/>
              <a:ea typeface="Open Sans Light"/>
              <a:cs typeface="Open Sans Light"/>
              <a:sym typeface="Open Sans Light"/>
            </a:endParaRPr>
          </a:p>
        </p:txBody>
      </p:sp>
      <p:sp>
        <p:nvSpPr>
          <p:cNvPr id="801" name="Google Shape;801;p95"/>
          <p:cNvSpPr txBox="1"/>
          <p:nvPr>
            <p:ph idx="1" type="subTitle"/>
          </p:nvPr>
        </p:nvSpPr>
        <p:spPr>
          <a:xfrm>
            <a:off x="1865587" y="521020"/>
            <a:ext cx="5412900" cy="157800"/>
          </a:xfrm>
          <a:prstGeom prst="rect">
            <a:avLst/>
          </a:prstGeom>
        </p:spPr>
        <p:txBody>
          <a:bodyPr anchorCtr="0" anchor="t" bIns="0" lIns="0" spcFirstLastPara="1" rIns="0" wrap="square" tIns="0">
            <a:noAutofit/>
          </a:bodyPr>
          <a:lstStyle>
            <a:lvl1pPr lvl="0" rtl="0" algn="ctr">
              <a:spcBef>
                <a:spcPts val="0"/>
              </a:spcBef>
              <a:spcAft>
                <a:spcPts val="0"/>
              </a:spcAft>
              <a:buNone/>
              <a:defRPr sz="900">
                <a:solidFill>
                  <a:srgbClr val="000000"/>
                </a:solidFill>
                <a:latin typeface="Open Sans ExtraBold"/>
                <a:ea typeface="Open Sans ExtraBold"/>
                <a:cs typeface="Open Sans ExtraBold"/>
                <a:sym typeface="Open Sans ExtraBold"/>
              </a:defRPr>
            </a:lvl1pPr>
            <a:lvl2pPr lvl="1"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2pPr>
            <a:lvl3pPr lvl="2"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3pPr>
            <a:lvl4pPr lvl="3"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4pPr>
            <a:lvl5pPr lvl="4"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5pPr>
            <a:lvl6pPr lvl="5"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6pPr>
            <a:lvl7pPr lvl="6"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7pPr>
            <a:lvl8pPr lvl="7"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8pPr>
            <a:lvl9pPr lvl="8" rtl="0" algn="ctr">
              <a:spcBef>
                <a:spcPts val="1000"/>
              </a:spcBef>
              <a:spcAft>
                <a:spcPts val="1000"/>
              </a:spcAft>
              <a:buNone/>
              <a:defRPr sz="900">
                <a:solidFill>
                  <a:srgbClr val="000000"/>
                </a:solidFill>
                <a:latin typeface="Open Sans ExtraBold"/>
                <a:ea typeface="Open Sans ExtraBold"/>
                <a:cs typeface="Open Sans ExtraBold"/>
                <a:sym typeface="Open Sans ExtraBold"/>
              </a:defRPr>
            </a:lvl9pPr>
          </a:lstStyle>
          <a:p/>
        </p:txBody>
      </p:sp>
      <p:sp>
        <p:nvSpPr>
          <p:cNvPr id="802" name="Google Shape;802;p95"/>
          <p:cNvSpPr txBox="1"/>
          <p:nvPr>
            <p:ph idx="2" type="subTitle"/>
          </p:nvPr>
        </p:nvSpPr>
        <p:spPr>
          <a:xfrm>
            <a:off x="571497" y="2706337"/>
            <a:ext cx="7257300" cy="1930800"/>
          </a:xfrm>
          <a:prstGeom prst="rect">
            <a:avLst/>
          </a:prstGeom>
        </p:spPr>
        <p:txBody>
          <a:bodyPr anchorCtr="0" anchor="t" bIns="0" lIns="0" spcFirstLastPara="1" rIns="0" wrap="square" tIns="0">
            <a:noAutofit/>
          </a:bodyPr>
          <a:lstStyle>
            <a:lvl1pPr lvl="0" rtl="0" algn="ctr">
              <a:spcBef>
                <a:spcPts val="0"/>
              </a:spcBef>
              <a:spcAft>
                <a:spcPts val="0"/>
              </a:spcAft>
              <a:buNone/>
              <a:defRPr sz="1500">
                <a:solidFill>
                  <a:srgbClr val="000000"/>
                </a:solidFill>
                <a:latin typeface="Open Sans Light"/>
                <a:ea typeface="Open Sans Light"/>
                <a:cs typeface="Open Sans Light"/>
                <a:sym typeface="Open Sans Light"/>
              </a:defRPr>
            </a:lvl1pPr>
            <a:lvl2pPr lvl="1" rtl="0" algn="ctr">
              <a:spcBef>
                <a:spcPts val="1000"/>
              </a:spcBef>
              <a:spcAft>
                <a:spcPts val="0"/>
              </a:spcAft>
              <a:buNone/>
              <a:defRPr sz="1500">
                <a:solidFill>
                  <a:srgbClr val="000000"/>
                </a:solidFill>
                <a:latin typeface="Open Sans Light"/>
                <a:ea typeface="Open Sans Light"/>
                <a:cs typeface="Open Sans Light"/>
                <a:sym typeface="Open Sans Light"/>
              </a:defRPr>
            </a:lvl2pPr>
            <a:lvl3pPr lvl="2" rtl="0" algn="ctr">
              <a:spcBef>
                <a:spcPts val="1000"/>
              </a:spcBef>
              <a:spcAft>
                <a:spcPts val="0"/>
              </a:spcAft>
              <a:buNone/>
              <a:defRPr sz="1500">
                <a:solidFill>
                  <a:srgbClr val="000000"/>
                </a:solidFill>
                <a:latin typeface="Open Sans Light"/>
                <a:ea typeface="Open Sans Light"/>
                <a:cs typeface="Open Sans Light"/>
                <a:sym typeface="Open Sans Light"/>
              </a:defRPr>
            </a:lvl3pPr>
            <a:lvl4pPr lvl="3" rtl="0" algn="ctr">
              <a:spcBef>
                <a:spcPts val="1000"/>
              </a:spcBef>
              <a:spcAft>
                <a:spcPts val="0"/>
              </a:spcAft>
              <a:buNone/>
              <a:defRPr sz="1500">
                <a:solidFill>
                  <a:srgbClr val="000000"/>
                </a:solidFill>
                <a:latin typeface="Open Sans Light"/>
                <a:ea typeface="Open Sans Light"/>
                <a:cs typeface="Open Sans Light"/>
                <a:sym typeface="Open Sans Light"/>
              </a:defRPr>
            </a:lvl4pPr>
            <a:lvl5pPr lvl="4" rtl="0" algn="ctr">
              <a:spcBef>
                <a:spcPts val="1000"/>
              </a:spcBef>
              <a:spcAft>
                <a:spcPts val="0"/>
              </a:spcAft>
              <a:buNone/>
              <a:defRPr sz="1500">
                <a:solidFill>
                  <a:srgbClr val="000000"/>
                </a:solidFill>
                <a:latin typeface="Open Sans Light"/>
                <a:ea typeface="Open Sans Light"/>
                <a:cs typeface="Open Sans Light"/>
                <a:sym typeface="Open Sans Light"/>
              </a:defRPr>
            </a:lvl5pPr>
            <a:lvl6pPr lvl="5" rtl="0" algn="ctr">
              <a:spcBef>
                <a:spcPts val="1000"/>
              </a:spcBef>
              <a:spcAft>
                <a:spcPts val="0"/>
              </a:spcAft>
              <a:buNone/>
              <a:defRPr sz="1500">
                <a:solidFill>
                  <a:srgbClr val="000000"/>
                </a:solidFill>
                <a:latin typeface="Open Sans Light"/>
                <a:ea typeface="Open Sans Light"/>
                <a:cs typeface="Open Sans Light"/>
                <a:sym typeface="Open Sans Light"/>
              </a:defRPr>
            </a:lvl6pPr>
            <a:lvl7pPr lvl="6" rtl="0" algn="ctr">
              <a:spcBef>
                <a:spcPts val="1000"/>
              </a:spcBef>
              <a:spcAft>
                <a:spcPts val="0"/>
              </a:spcAft>
              <a:buNone/>
              <a:defRPr sz="1500">
                <a:solidFill>
                  <a:srgbClr val="000000"/>
                </a:solidFill>
                <a:latin typeface="Open Sans Light"/>
                <a:ea typeface="Open Sans Light"/>
                <a:cs typeface="Open Sans Light"/>
                <a:sym typeface="Open Sans Light"/>
              </a:defRPr>
            </a:lvl7pPr>
            <a:lvl8pPr lvl="7" rtl="0" algn="ctr">
              <a:spcBef>
                <a:spcPts val="1000"/>
              </a:spcBef>
              <a:spcAft>
                <a:spcPts val="0"/>
              </a:spcAft>
              <a:buNone/>
              <a:defRPr sz="1500">
                <a:solidFill>
                  <a:srgbClr val="000000"/>
                </a:solidFill>
                <a:latin typeface="Open Sans Light"/>
                <a:ea typeface="Open Sans Light"/>
                <a:cs typeface="Open Sans Light"/>
                <a:sym typeface="Open Sans Light"/>
              </a:defRPr>
            </a:lvl8pPr>
            <a:lvl9pPr lvl="8" rtl="0" algn="ctr">
              <a:spcBef>
                <a:spcPts val="1000"/>
              </a:spcBef>
              <a:spcAft>
                <a:spcPts val="1000"/>
              </a:spcAft>
              <a:buNone/>
              <a:defRPr sz="1500">
                <a:solidFill>
                  <a:srgbClr val="000000"/>
                </a:solidFill>
                <a:latin typeface="Open Sans Light"/>
                <a:ea typeface="Open Sans Light"/>
                <a:cs typeface="Open Sans Light"/>
                <a:sym typeface="Open Sans Light"/>
              </a:defRPr>
            </a:lvl9pPr>
          </a:lstStyle>
          <a:p/>
        </p:txBody>
      </p:sp>
      <p:sp>
        <p:nvSpPr>
          <p:cNvPr id="803" name="Google Shape;803;p95"/>
          <p:cNvSpPr txBox="1"/>
          <p:nvPr>
            <p:ph idx="3" type="subTitle"/>
          </p:nvPr>
        </p:nvSpPr>
        <p:spPr>
          <a:xfrm>
            <a:off x="1621217" y="831603"/>
            <a:ext cx="6207600" cy="1511400"/>
          </a:xfrm>
          <a:prstGeom prst="rect">
            <a:avLst/>
          </a:prstGeom>
        </p:spPr>
        <p:txBody>
          <a:bodyPr anchorCtr="0" anchor="t" bIns="0" lIns="0" spcFirstLastPara="1" rIns="0" wrap="square" tIns="0">
            <a:noAutofit/>
          </a:bodyPr>
          <a:lstStyle>
            <a:lvl1pPr lvl="0" rtl="0" algn="ctr">
              <a:spcBef>
                <a:spcPts val="0"/>
              </a:spcBef>
              <a:spcAft>
                <a:spcPts val="0"/>
              </a:spcAft>
              <a:buNone/>
              <a:defRPr sz="3400">
                <a:solidFill>
                  <a:srgbClr val="999999"/>
                </a:solidFill>
                <a:latin typeface="Open Sans Light"/>
                <a:ea typeface="Open Sans Light"/>
                <a:cs typeface="Open Sans Light"/>
                <a:sym typeface="Open Sans Light"/>
              </a:defRPr>
            </a:lvl1pPr>
            <a:lvl2pPr lvl="1" rtl="0" algn="ctr">
              <a:spcBef>
                <a:spcPts val="1000"/>
              </a:spcBef>
              <a:spcAft>
                <a:spcPts val="0"/>
              </a:spcAft>
              <a:buNone/>
              <a:defRPr sz="3400">
                <a:solidFill>
                  <a:srgbClr val="000000"/>
                </a:solidFill>
                <a:latin typeface="Open Sans Light"/>
                <a:ea typeface="Open Sans Light"/>
                <a:cs typeface="Open Sans Light"/>
                <a:sym typeface="Open Sans Light"/>
              </a:defRPr>
            </a:lvl2pPr>
            <a:lvl3pPr lvl="2" rtl="0" algn="ctr">
              <a:spcBef>
                <a:spcPts val="1000"/>
              </a:spcBef>
              <a:spcAft>
                <a:spcPts val="0"/>
              </a:spcAft>
              <a:buNone/>
              <a:defRPr sz="3400">
                <a:solidFill>
                  <a:srgbClr val="000000"/>
                </a:solidFill>
                <a:latin typeface="Open Sans Light"/>
                <a:ea typeface="Open Sans Light"/>
                <a:cs typeface="Open Sans Light"/>
                <a:sym typeface="Open Sans Light"/>
              </a:defRPr>
            </a:lvl3pPr>
            <a:lvl4pPr lvl="3" rtl="0" algn="ctr">
              <a:spcBef>
                <a:spcPts val="1000"/>
              </a:spcBef>
              <a:spcAft>
                <a:spcPts val="0"/>
              </a:spcAft>
              <a:buNone/>
              <a:defRPr sz="3400">
                <a:solidFill>
                  <a:srgbClr val="000000"/>
                </a:solidFill>
                <a:latin typeface="Open Sans Light"/>
                <a:ea typeface="Open Sans Light"/>
                <a:cs typeface="Open Sans Light"/>
                <a:sym typeface="Open Sans Light"/>
              </a:defRPr>
            </a:lvl4pPr>
            <a:lvl5pPr lvl="4" rtl="0" algn="ctr">
              <a:spcBef>
                <a:spcPts val="1000"/>
              </a:spcBef>
              <a:spcAft>
                <a:spcPts val="0"/>
              </a:spcAft>
              <a:buNone/>
              <a:defRPr sz="3400">
                <a:solidFill>
                  <a:srgbClr val="000000"/>
                </a:solidFill>
                <a:latin typeface="Open Sans Light"/>
                <a:ea typeface="Open Sans Light"/>
                <a:cs typeface="Open Sans Light"/>
                <a:sym typeface="Open Sans Light"/>
              </a:defRPr>
            </a:lvl5pPr>
            <a:lvl6pPr lvl="5" rtl="0" algn="ctr">
              <a:spcBef>
                <a:spcPts val="1000"/>
              </a:spcBef>
              <a:spcAft>
                <a:spcPts val="0"/>
              </a:spcAft>
              <a:buNone/>
              <a:defRPr sz="3400">
                <a:solidFill>
                  <a:srgbClr val="000000"/>
                </a:solidFill>
                <a:latin typeface="Open Sans Light"/>
                <a:ea typeface="Open Sans Light"/>
                <a:cs typeface="Open Sans Light"/>
                <a:sym typeface="Open Sans Light"/>
              </a:defRPr>
            </a:lvl6pPr>
            <a:lvl7pPr lvl="6" rtl="0" algn="ctr">
              <a:spcBef>
                <a:spcPts val="1000"/>
              </a:spcBef>
              <a:spcAft>
                <a:spcPts val="0"/>
              </a:spcAft>
              <a:buNone/>
              <a:defRPr sz="3400">
                <a:solidFill>
                  <a:srgbClr val="000000"/>
                </a:solidFill>
                <a:latin typeface="Open Sans Light"/>
                <a:ea typeface="Open Sans Light"/>
                <a:cs typeface="Open Sans Light"/>
                <a:sym typeface="Open Sans Light"/>
              </a:defRPr>
            </a:lvl7pPr>
            <a:lvl8pPr lvl="7" rtl="0" algn="ctr">
              <a:spcBef>
                <a:spcPts val="1000"/>
              </a:spcBef>
              <a:spcAft>
                <a:spcPts val="0"/>
              </a:spcAft>
              <a:buNone/>
              <a:defRPr sz="3400">
                <a:solidFill>
                  <a:srgbClr val="000000"/>
                </a:solidFill>
                <a:latin typeface="Open Sans Light"/>
                <a:ea typeface="Open Sans Light"/>
                <a:cs typeface="Open Sans Light"/>
                <a:sym typeface="Open Sans Light"/>
              </a:defRPr>
            </a:lvl8pPr>
            <a:lvl9pPr lvl="8" rtl="0" algn="ctr">
              <a:spcBef>
                <a:spcPts val="1000"/>
              </a:spcBef>
              <a:spcAft>
                <a:spcPts val="1000"/>
              </a:spcAft>
              <a:buNone/>
              <a:defRPr sz="3400">
                <a:solidFill>
                  <a:srgbClr val="000000"/>
                </a:solidFill>
                <a:latin typeface="Open Sans Light"/>
                <a:ea typeface="Open Sans Light"/>
                <a:cs typeface="Open Sans Light"/>
                <a:sym typeface="Open Sans Light"/>
              </a:defRPr>
            </a:lvl9pPr>
          </a:lstStyle>
          <a:p/>
        </p:txBody>
      </p:sp>
      <p:sp>
        <p:nvSpPr>
          <p:cNvPr id="804" name="Google Shape;804;p95"/>
          <p:cNvSpPr txBox="1"/>
          <p:nvPr>
            <p:ph idx="12" type="sldNum"/>
          </p:nvPr>
        </p:nvSpPr>
        <p:spPr>
          <a:xfrm>
            <a:off x="8447168" y="4774827"/>
            <a:ext cx="339000" cy="107700"/>
          </a:xfrm>
          <a:prstGeom prst="rect">
            <a:avLst/>
          </a:prstGeom>
        </p:spPr>
        <p:txBody>
          <a:bodyPr anchorCtr="0" anchor="ctr" bIns="0" lIns="0" spcFirstLastPara="1" rIns="0" wrap="square" tIns="0">
            <a:spAutoFit/>
          </a:bodyPr>
          <a:lstStyle>
            <a:lvl1pPr lvl="0" rtl="0">
              <a:buNone/>
              <a:defRPr>
                <a:latin typeface="Open Sans"/>
                <a:ea typeface="Open Sans"/>
                <a:cs typeface="Open Sans"/>
                <a:sym typeface="Open Sans"/>
              </a:defRPr>
            </a:lvl1pPr>
            <a:lvl2pPr lvl="1" rtl="0">
              <a:buNone/>
              <a:defRPr>
                <a:latin typeface="Open Sans"/>
                <a:ea typeface="Open Sans"/>
                <a:cs typeface="Open Sans"/>
                <a:sym typeface="Open Sans"/>
              </a:defRPr>
            </a:lvl2pPr>
            <a:lvl3pPr lvl="2" rtl="0">
              <a:buNone/>
              <a:defRPr>
                <a:latin typeface="Open Sans"/>
                <a:ea typeface="Open Sans"/>
                <a:cs typeface="Open Sans"/>
                <a:sym typeface="Open Sans"/>
              </a:defRPr>
            </a:lvl3pPr>
            <a:lvl4pPr lvl="3" rtl="0">
              <a:buNone/>
              <a:defRPr>
                <a:latin typeface="Open Sans"/>
                <a:ea typeface="Open Sans"/>
                <a:cs typeface="Open Sans"/>
                <a:sym typeface="Open Sans"/>
              </a:defRPr>
            </a:lvl4pPr>
            <a:lvl5pPr lvl="4" rtl="0">
              <a:buNone/>
              <a:defRPr>
                <a:latin typeface="Open Sans"/>
                <a:ea typeface="Open Sans"/>
                <a:cs typeface="Open Sans"/>
                <a:sym typeface="Open Sans"/>
              </a:defRPr>
            </a:lvl5pPr>
            <a:lvl6pPr lvl="5" rtl="0">
              <a:buNone/>
              <a:defRPr>
                <a:latin typeface="Open Sans"/>
                <a:ea typeface="Open Sans"/>
                <a:cs typeface="Open Sans"/>
                <a:sym typeface="Open Sans"/>
              </a:defRPr>
            </a:lvl6pPr>
            <a:lvl7pPr lvl="6" rtl="0">
              <a:buNone/>
              <a:defRPr>
                <a:latin typeface="Open Sans"/>
                <a:ea typeface="Open Sans"/>
                <a:cs typeface="Open Sans"/>
                <a:sym typeface="Open Sans"/>
              </a:defRPr>
            </a:lvl7pPr>
            <a:lvl8pPr lvl="7" rtl="0">
              <a:buNone/>
              <a:defRPr>
                <a:latin typeface="Open Sans"/>
                <a:ea typeface="Open Sans"/>
                <a:cs typeface="Open Sans"/>
                <a:sym typeface="Open Sans"/>
              </a:defRPr>
            </a:lvl8pPr>
            <a:lvl9pPr lvl="8" rtl="0">
              <a:buNone/>
              <a:defRPr>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
              <a:t>‹#›</a:t>
            </a:fld>
            <a:endParaRPr sz="600">
              <a:solidFill>
                <a:srgbClr val="000000"/>
              </a:solidFill>
            </a:endParaRPr>
          </a:p>
        </p:txBody>
      </p:sp>
      <p:sp>
        <p:nvSpPr>
          <p:cNvPr id="805" name="Google Shape;805;p95"/>
          <p:cNvSpPr txBox="1"/>
          <p:nvPr/>
        </p:nvSpPr>
        <p:spPr>
          <a:xfrm>
            <a:off x="1134540" y="4813238"/>
            <a:ext cx="486600" cy="84600"/>
          </a:xfrm>
          <a:prstGeom prst="rect">
            <a:avLst/>
          </a:prstGeom>
          <a:noFill/>
          <a:ln>
            <a:noFill/>
          </a:ln>
        </p:spPr>
        <p:txBody>
          <a:bodyPr anchorCtr="0" anchor="t" bIns="0" lIns="0" spcFirstLastPara="1" rIns="0" wrap="square" tIns="9225">
            <a:noAutofit/>
          </a:bodyPr>
          <a:lstStyle/>
          <a:p>
            <a:pPr indent="0" lvl="0" marL="12700" marR="0" rtl="0" algn="l">
              <a:lnSpc>
                <a:spcPct val="100000"/>
              </a:lnSpc>
              <a:spcBef>
                <a:spcPts val="0"/>
              </a:spcBef>
              <a:spcAft>
                <a:spcPts val="0"/>
              </a:spcAft>
              <a:buNone/>
            </a:pPr>
            <a:r>
              <a:rPr lang="en" sz="500">
                <a:solidFill>
                  <a:srgbClr val="3F4041"/>
                </a:solidFill>
                <a:latin typeface="Open Sans Light"/>
                <a:ea typeface="Open Sans Light"/>
                <a:cs typeface="Open Sans Light"/>
                <a:sym typeface="Open Sans Light"/>
              </a:rPr>
              <a:t>Town Hall 2021</a:t>
            </a:r>
            <a:endParaRPr sz="500">
              <a:latin typeface="Open Sans Light"/>
              <a:ea typeface="Open Sans Light"/>
              <a:cs typeface="Open Sans Light"/>
              <a:sym typeface="Open Sans Light"/>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2_1_1">
    <p:bg>
      <p:bgPr>
        <a:blipFill>
          <a:blip r:embed="rId2">
            <a:alphaModFix/>
          </a:blip>
          <a:stretch>
            <a:fillRect/>
          </a:stretch>
        </a:blipFill>
      </p:bgPr>
    </p:bg>
    <p:spTree>
      <p:nvGrpSpPr>
        <p:cNvPr id="806" name="Shape 806"/>
        <p:cNvGrpSpPr/>
        <p:nvPr/>
      </p:nvGrpSpPr>
      <p:grpSpPr>
        <a:xfrm>
          <a:off x="0" y="0"/>
          <a:ext cx="0" cy="0"/>
          <a:chOff x="0" y="0"/>
          <a:chExt cx="0" cy="0"/>
        </a:xfrm>
      </p:grpSpPr>
      <p:sp>
        <p:nvSpPr>
          <p:cNvPr id="807" name="Google Shape;807;p96"/>
          <p:cNvSpPr/>
          <p:nvPr/>
        </p:nvSpPr>
        <p:spPr>
          <a:xfrm>
            <a:off x="571500" y="2475805"/>
            <a:ext cx="285900" cy="96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08" name="Google Shape;808;p96"/>
          <p:cNvSpPr/>
          <p:nvPr/>
        </p:nvSpPr>
        <p:spPr>
          <a:xfrm>
            <a:off x="571501" y="4800263"/>
            <a:ext cx="114600" cy="1143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09" name="Google Shape;809;p96"/>
          <p:cNvSpPr/>
          <p:nvPr/>
        </p:nvSpPr>
        <p:spPr>
          <a:xfrm>
            <a:off x="700002" y="4829300"/>
            <a:ext cx="49406" cy="52873"/>
          </a:xfrm>
          <a:custGeom>
            <a:rect b="b" l="l" r="r" t="t"/>
            <a:pathLst>
              <a:path extrusionOk="0" h="116204" w="108585">
                <a:moveTo>
                  <a:pt x="62542" y="0"/>
                </a:moveTo>
                <a:lnTo>
                  <a:pt x="45946" y="0"/>
                </a:lnTo>
                <a:lnTo>
                  <a:pt x="0" y="115818"/>
                </a:lnTo>
                <a:lnTo>
                  <a:pt x="18925" y="115807"/>
                </a:lnTo>
                <a:lnTo>
                  <a:pt x="31873" y="83295"/>
                </a:lnTo>
                <a:lnTo>
                  <a:pt x="95604" y="83295"/>
                </a:lnTo>
                <a:lnTo>
                  <a:pt x="88934" y="66490"/>
                </a:lnTo>
                <a:lnTo>
                  <a:pt x="38480" y="66490"/>
                </a:lnTo>
                <a:lnTo>
                  <a:pt x="54239" y="26679"/>
                </a:lnTo>
                <a:lnTo>
                  <a:pt x="73132" y="26679"/>
                </a:lnTo>
                <a:lnTo>
                  <a:pt x="62542" y="0"/>
                </a:lnTo>
                <a:close/>
              </a:path>
              <a:path extrusionOk="0" h="116204" w="108585">
                <a:moveTo>
                  <a:pt x="95604" y="83295"/>
                </a:moveTo>
                <a:lnTo>
                  <a:pt x="76646" y="83295"/>
                </a:lnTo>
                <a:lnTo>
                  <a:pt x="89578" y="115818"/>
                </a:lnTo>
                <a:lnTo>
                  <a:pt x="108509" y="115807"/>
                </a:lnTo>
                <a:lnTo>
                  <a:pt x="95604" y="83295"/>
                </a:lnTo>
                <a:close/>
              </a:path>
              <a:path extrusionOk="0" h="116204" w="108585">
                <a:moveTo>
                  <a:pt x="73132" y="26679"/>
                </a:moveTo>
                <a:lnTo>
                  <a:pt x="54239" y="26679"/>
                </a:lnTo>
                <a:lnTo>
                  <a:pt x="70008" y="66490"/>
                </a:lnTo>
                <a:lnTo>
                  <a:pt x="88934" y="66490"/>
                </a:lnTo>
                <a:lnTo>
                  <a:pt x="73132" y="26679"/>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10" name="Google Shape;810;p96"/>
          <p:cNvSpPr/>
          <p:nvPr/>
        </p:nvSpPr>
        <p:spPr>
          <a:xfrm>
            <a:off x="753251" y="4844731"/>
            <a:ext cx="30626" cy="54029"/>
          </a:xfrm>
          <a:custGeom>
            <a:rect b="b" l="l" r="r" t="t"/>
            <a:pathLst>
              <a:path extrusionOk="0" h="118745" w="67310">
                <a:moveTo>
                  <a:pt x="16931" y="1204"/>
                </a:moveTo>
                <a:lnTo>
                  <a:pt x="0" y="1204"/>
                </a:lnTo>
                <a:lnTo>
                  <a:pt x="0" y="118404"/>
                </a:lnTo>
                <a:lnTo>
                  <a:pt x="16931" y="118404"/>
                </a:lnTo>
                <a:lnTo>
                  <a:pt x="16931" y="80070"/>
                </a:lnTo>
                <a:lnTo>
                  <a:pt x="48645" y="80070"/>
                </a:lnTo>
                <a:lnTo>
                  <a:pt x="49618" y="79705"/>
                </a:lnTo>
                <a:lnTo>
                  <a:pt x="56287" y="74870"/>
                </a:lnTo>
                <a:lnTo>
                  <a:pt x="61401" y="68259"/>
                </a:lnTo>
                <a:lnTo>
                  <a:pt x="61995" y="66919"/>
                </a:lnTo>
                <a:lnTo>
                  <a:pt x="26219" y="66919"/>
                </a:lnTo>
                <a:lnTo>
                  <a:pt x="21402" y="64081"/>
                </a:lnTo>
                <a:lnTo>
                  <a:pt x="16931" y="52469"/>
                </a:lnTo>
                <a:lnTo>
                  <a:pt x="16931" y="31234"/>
                </a:lnTo>
                <a:lnTo>
                  <a:pt x="26240" y="16973"/>
                </a:lnTo>
                <a:lnTo>
                  <a:pt x="62054" y="16973"/>
                </a:lnTo>
                <a:lnTo>
                  <a:pt x="61401" y="15517"/>
                </a:lnTo>
                <a:lnTo>
                  <a:pt x="56283" y="8900"/>
                </a:lnTo>
                <a:lnTo>
                  <a:pt x="49614" y="4062"/>
                </a:lnTo>
                <a:lnTo>
                  <a:pt x="48638" y="3696"/>
                </a:lnTo>
                <a:lnTo>
                  <a:pt x="16931" y="3696"/>
                </a:lnTo>
                <a:lnTo>
                  <a:pt x="16931" y="1204"/>
                </a:lnTo>
                <a:close/>
              </a:path>
              <a:path extrusionOk="0" h="118745" w="67310">
                <a:moveTo>
                  <a:pt x="48645" y="80070"/>
                </a:moveTo>
                <a:lnTo>
                  <a:pt x="16931" y="80070"/>
                </a:lnTo>
                <a:lnTo>
                  <a:pt x="21873" y="82541"/>
                </a:lnTo>
                <a:lnTo>
                  <a:pt x="27339" y="83777"/>
                </a:lnTo>
                <a:lnTo>
                  <a:pt x="32857" y="83683"/>
                </a:lnTo>
                <a:lnTo>
                  <a:pt x="41705" y="82673"/>
                </a:lnTo>
                <a:lnTo>
                  <a:pt x="48645" y="80070"/>
                </a:lnTo>
                <a:close/>
              </a:path>
              <a:path extrusionOk="0" h="118745" w="67310">
                <a:moveTo>
                  <a:pt x="62054" y="16973"/>
                </a:moveTo>
                <a:lnTo>
                  <a:pt x="39485" y="16973"/>
                </a:lnTo>
                <a:lnTo>
                  <a:pt x="44302" y="19622"/>
                </a:lnTo>
                <a:lnTo>
                  <a:pt x="46616" y="23779"/>
                </a:lnTo>
                <a:lnTo>
                  <a:pt x="49443" y="28616"/>
                </a:lnTo>
                <a:lnTo>
                  <a:pt x="49946" y="35224"/>
                </a:lnTo>
                <a:lnTo>
                  <a:pt x="49946" y="48993"/>
                </a:lnTo>
                <a:lnTo>
                  <a:pt x="49443" y="55286"/>
                </a:lnTo>
                <a:lnTo>
                  <a:pt x="46616" y="59945"/>
                </a:lnTo>
                <a:lnTo>
                  <a:pt x="44302" y="64081"/>
                </a:lnTo>
                <a:lnTo>
                  <a:pt x="39496" y="66919"/>
                </a:lnTo>
                <a:lnTo>
                  <a:pt x="61995" y="66919"/>
                </a:lnTo>
                <a:lnTo>
                  <a:pt x="64353" y="61687"/>
                </a:lnTo>
                <a:lnTo>
                  <a:pt x="65999" y="54936"/>
                </a:lnTo>
                <a:lnTo>
                  <a:pt x="66712" y="48282"/>
                </a:lnTo>
                <a:lnTo>
                  <a:pt x="66736" y="35224"/>
                </a:lnTo>
                <a:lnTo>
                  <a:pt x="66124" y="29220"/>
                </a:lnTo>
                <a:lnTo>
                  <a:pt x="64447" y="22301"/>
                </a:lnTo>
                <a:lnTo>
                  <a:pt x="62054" y="16973"/>
                </a:lnTo>
                <a:close/>
              </a:path>
              <a:path extrusionOk="0" h="118745" w="67310">
                <a:moveTo>
                  <a:pt x="27339" y="0"/>
                </a:moveTo>
                <a:lnTo>
                  <a:pt x="21873" y="1235"/>
                </a:lnTo>
                <a:lnTo>
                  <a:pt x="16931" y="3696"/>
                </a:lnTo>
                <a:lnTo>
                  <a:pt x="48638" y="3696"/>
                </a:lnTo>
                <a:lnTo>
                  <a:pt x="41704" y="1093"/>
                </a:lnTo>
                <a:lnTo>
                  <a:pt x="32857" y="83"/>
                </a:lnTo>
                <a:lnTo>
                  <a:pt x="27339"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11" name="Google Shape;811;p96"/>
          <p:cNvSpPr/>
          <p:nvPr/>
        </p:nvSpPr>
        <p:spPr>
          <a:xfrm>
            <a:off x="789298" y="4844731"/>
            <a:ext cx="30337" cy="54029"/>
          </a:xfrm>
          <a:custGeom>
            <a:rect b="b" l="l" r="r" t="t"/>
            <a:pathLst>
              <a:path extrusionOk="0" h="118745" w="66675">
                <a:moveTo>
                  <a:pt x="16868" y="1204"/>
                </a:moveTo>
                <a:lnTo>
                  <a:pt x="0" y="1204"/>
                </a:lnTo>
                <a:lnTo>
                  <a:pt x="0" y="118404"/>
                </a:lnTo>
                <a:lnTo>
                  <a:pt x="16868" y="118404"/>
                </a:lnTo>
                <a:lnTo>
                  <a:pt x="16868" y="80070"/>
                </a:lnTo>
                <a:lnTo>
                  <a:pt x="48577" y="80070"/>
                </a:lnTo>
                <a:lnTo>
                  <a:pt x="49550" y="79705"/>
                </a:lnTo>
                <a:lnTo>
                  <a:pt x="56218" y="74870"/>
                </a:lnTo>
                <a:lnTo>
                  <a:pt x="61327" y="68259"/>
                </a:lnTo>
                <a:lnTo>
                  <a:pt x="61923" y="66919"/>
                </a:lnTo>
                <a:lnTo>
                  <a:pt x="26156" y="66919"/>
                </a:lnTo>
                <a:lnTo>
                  <a:pt x="21339" y="64081"/>
                </a:lnTo>
                <a:lnTo>
                  <a:pt x="16868" y="52469"/>
                </a:lnTo>
                <a:lnTo>
                  <a:pt x="16868" y="31234"/>
                </a:lnTo>
                <a:lnTo>
                  <a:pt x="26156" y="16973"/>
                </a:lnTo>
                <a:lnTo>
                  <a:pt x="61982" y="16973"/>
                </a:lnTo>
                <a:lnTo>
                  <a:pt x="61327" y="15517"/>
                </a:lnTo>
                <a:lnTo>
                  <a:pt x="56214" y="8900"/>
                </a:lnTo>
                <a:lnTo>
                  <a:pt x="49546" y="4062"/>
                </a:lnTo>
                <a:lnTo>
                  <a:pt x="48570" y="3696"/>
                </a:lnTo>
                <a:lnTo>
                  <a:pt x="16868" y="3696"/>
                </a:lnTo>
                <a:lnTo>
                  <a:pt x="16868" y="1204"/>
                </a:lnTo>
                <a:close/>
              </a:path>
              <a:path extrusionOk="0" h="118745" w="66675">
                <a:moveTo>
                  <a:pt x="48577" y="80070"/>
                </a:moveTo>
                <a:lnTo>
                  <a:pt x="16868" y="80070"/>
                </a:lnTo>
                <a:lnTo>
                  <a:pt x="21810" y="82541"/>
                </a:lnTo>
                <a:lnTo>
                  <a:pt x="27276" y="83777"/>
                </a:lnTo>
                <a:lnTo>
                  <a:pt x="32794" y="83683"/>
                </a:lnTo>
                <a:lnTo>
                  <a:pt x="41638" y="82673"/>
                </a:lnTo>
                <a:lnTo>
                  <a:pt x="48577" y="80070"/>
                </a:lnTo>
                <a:close/>
              </a:path>
              <a:path extrusionOk="0" h="118745" w="66675">
                <a:moveTo>
                  <a:pt x="61982" y="16973"/>
                </a:moveTo>
                <a:lnTo>
                  <a:pt x="39433" y="16973"/>
                </a:lnTo>
                <a:lnTo>
                  <a:pt x="44239" y="19622"/>
                </a:lnTo>
                <a:lnTo>
                  <a:pt x="46574" y="23779"/>
                </a:lnTo>
                <a:lnTo>
                  <a:pt x="49380" y="28616"/>
                </a:lnTo>
                <a:lnTo>
                  <a:pt x="49872" y="35224"/>
                </a:lnTo>
                <a:lnTo>
                  <a:pt x="49872" y="48993"/>
                </a:lnTo>
                <a:lnTo>
                  <a:pt x="49380" y="55286"/>
                </a:lnTo>
                <a:lnTo>
                  <a:pt x="46574" y="59945"/>
                </a:lnTo>
                <a:lnTo>
                  <a:pt x="44239" y="64081"/>
                </a:lnTo>
                <a:lnTo>
                  <a:pt x="39433" y="66919"/>
                </a:lnTo>
                <a:lnTo>
                  <a:pt x="61923" y="66919"/>
                </a:lnTo>
                <a:lnTo>
                  <a:pt x="64283" y="61687"/>
                </a:lnTo>
                <a:lnTo>
                  <a:pt x="65936" y="54936"/>
                </a:lnTo>
                <a:lnTo>
                  <a:pt x="66656" y="48282"/>
                </a:lnTo>
                <a:lnTo>
                  <a:pt x="66677" y="35224"/>
                </a:lnTo>
                <a:lnTo>
                  <a:pt x="66062" y="29220"/>
                </a:lnTo>
                <a:lnTo>
                  <a:pt x="64380" y="22301"/>
                </a:lnTo>
                <a:lnTo>
                  <a:pt x="61982" y="16973"/>
                </a:lnTo>
                <a:close/>
              </a:path>
              <a:path extrusionOk="0" h="118745" w="66675">
                <a:moveTo>
                  <a:pt x="27276" y="0"/>
                </a:moveTo>
                <a:lnTo>
                  <a:pt x="21810" y="1235"/>
                </a:lnTo>
                <a:lnTo>
                  <a:pt x="16868" y="3696"/>
                </a:lnTo>
                <a:lnTo>
                  <a:pt x="48570" y="3696"/>
                </a:lnTo>
                <a:lnTo>
                  <a:pt x="41636" y="1093"/>
                </a:lnTo>
                <a:lnTo>
                  <a:pt x="32794" y="83"/>
                </a:lnTo>
                <a:lnTo>
                  <a:pt x="27276"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12" name="Google Shape;812;p96"/>
          <p:cNvSpPr/>
          <p:nvPr/>
        </p:nvSpPr>
        <p:spPr>
          <a:xfrm>
            <a:off x="826097" y="4829299"/>
            <a:ext cx="39294" cy="52873"/>
          </a:xfrm>
          <a:custGeom>
            <a:rect b="b" l="l" r="r" t="t"/>
            <a:pathLst>
              <a:path extrusionOk="0" h="116204" w="86360">
                <a:moveTo>
                  <a:pt x="36669" y="0"/>
                </a:moveTo>
                <a:lnTo>
                  <a:pt x="0" y="0"/>
                </a:lnTo>
                <a:lnTo>
                  <a:pt x="0" y="115797"/>
                </a:lnTo>
                <a:lnTo>
                  <a:pt x="36669" y="115797"/>
                </a:lnTo>
                <a:lnTo>
                  <a:pt x="54033" y="114587"/>
                </a:lnTo>
                <a:lnTo>
                  <a:pt x="68441" y="109847"/>
                </a:lnTo>
                <a:lnTo>
                  <a:pt x="78992" y="99912"/>
                </a:lnTo>
                <a:lnTo>
                  <a:pt x="79475" y="98510"/>
                </a:lnTo>
                <a:lnTo>
                  <a:pt x="17591" y="98510"/>
                </a:lnTo>
                <a:lnTo>
                  <a:pt x="17591" y="17057"/>
                </a:lnTo>
                <a:lnTo>
                  <a:pt x="79417" y="17057"/>
                </a:lnTo>
                <a:lnTo>
                  <a:pt x="78992" y="15818"/>
                </a:lnTo>
                <a:lnTo>
                  <a:pt x="68441" y="5891"/>
                </a:lnTo>
                <a:lnTo>
                  <a:pt x="54033" y="1187"/>
                </a:lnTo>
                <a:lnTo>
                  <a:pt x="36669" y="0"/>
                </a:lnTo>
                <a:close/>
              </a:path>
              <a:path extrusionOk="0" h="116204" w="86360">
                <a:moveTo>
                  <a:pt x="79417" y="17057"/>
                </a:moveTo>
                <a:lnTo>
                  <a:pt x="36669" y="17057"/>
                </a:lnTo>
                <a:lnTo>
                  <a:pt x="55591" y="19304"/>
                </a:lnTo>
                <a:lnTo>
                  <a:pt x="64991" y="26450"/>
                </a:lnTo>
                <a:lnTo>
                  <a:pt x="68193" y="39104"/>
                </a:lnTo>
                <a:lnTo>
                  <a:pt x="68521" y="57872"/>
                </a:lnTo>
                <a:lnTo>
                  <a:pt x="68187" y="76608"/>
                </a:lnTo>
                <a:lnTo>
                  <a:pt x="64975" y="89201"/>
                </a:lnTo>
                <a:lnTo>
                  <a:pt x="55574" y="96289"/>
                </a:lnTo>
                <a:lnTo>
                  <a:pt x="36669" y="98510"/>
                </a:lnTo>
                <a:lnTo>
                  <a:pt x="79475" y="98510"/>
                </a:lnTo>
                <a:lnTo>
                  <a:pt x="84782" y="83117"/>
                </a:lnTo>
                <a:lnTo>
                  <a:pt x="85808" y="74730"/>
                </a:lnTo>
                <a:lnTo>
                  <a:pt x="86259" y="66270"/>
                </a:lnTo>
                <a:lnTo>
                  <a:pt x="86112" y="57820"/>
                </a:lnTo>
                <a:lnTo>
                  <a:pt x="86259" y="49422"/>
                </a:lnTo>
                <a:lnTo>
                  <a:pt x="85808" y="41014"/>
                </a:lnTo>
                <a:lnTo>
                  <a:pt x="84782" y="32679"/>
                </a:lnTo>
                <a:lnTo>
                  <a:pt x="79417" y="17057"/>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13" name="Google Shape;813;p96"/>
          <p:cNvSpPr/>
          <p:nvPr/>
        </p:nvSpPr>
        <p:spPr>
          <a:xfrm>
            <a:off x="872733" y="4844675"/>
            <a:ext cx="7801" cy="37560"/>
          </a:xfrm>
          <a:custGeom>
            <a:rect b="b" l="l" r="r" t="t"/>
            <a:pathLst>
              <a:path extrusionOk="0" h="82550" w="17144">
                <a:moveTo>
                  <a:pt x="0" y="0"/>
                </a:moveTo>
                <a:lnTo>
                  <a:pt x="17109" y="0"/>
                </a:lnTo>
                <a:lnTo>
                  <a:pt x="17109" y="81955"/>
                </a:lnTo>
                <a:lnTo>
                  <a:pt x="0" y="81955"/>
                </a:lnTo>
                <a:lnTo>
                  <a:pt x="0"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14" name="Google Shape;814;p96"/>
          <p:cNvSpPr/>
          <p:nvPr/>
        </p:nvSpPr>
        <p:spPr>
          <a:xfrm>
            <a:off x="872733" y="4828926"/>
            <a:ext cx="7801" cy="8956"/>
          </a:xfrm>
          <a:custGeom>
            <a:rect b="b" l="l" r="r" t="t"/>
            <a:pathLst>
              <a:path extrusionOk="0" h="19684" w="17144">
                <a:moveTo>
                  <a:pt x="0" y="0"/>
                </a:moveTo>
                <a:lnTo>
                  <a:pt x="17109" y="0"/>
                </a:lnTo>
                <a:lnTo>
                  <a:pt x="17109" y="19685"/>
                </a:lnTo>
                <a:lnTo>
                  <a:pt x="0" y="19685"/>
                </a:lnTo>
                <a:lnTo>
                  <a:pt x="0"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15" name="Google Shape;815;p96"/>
          <p:cNvSpPr/>
          <p:nvPr/>
        </p:nvSpPr>
        <p:spPr>
          <a:xfrm>
            <a:off x="888656" y="4844670"/>
            <a:ext cx="23114" cy="37560"/>
          </a:xfrm>
          <a:custGeom>
            <a:rect b="b" l="l" r="r" t="t"/>
            <a:pathLst>
              <a:path extrusionOk="0" h="82550" w="50800">
                <a:moveTo>
                  <a:pt x="16575" y="848"/>
                </a:moveTo>
                <a:lnTo>
                  <a:pt x="0" y="848"/>
                </a:lnTo>
                <a:lnTo>
                  <a:pt x="0" y="81976"/>
                </a:lnTo>
                <a:lnTo>
                  <a:pt x="16575" y="81976"/>
                </a:lnTo>
                <a:lnTo>
                  <a:pt x="16575" y="20250"/>
                </a:lnTo>
                <a:lnTo>
                  <a:pt x="25192" y="16261"/>
                </a:lnTo>
                <a:lnTo>
                  <a:pt x="44582" y="16261"/>
                </a:lnTo>
                <a:lnTo>
                  <a:pt x="50427" y="4324"/>
                </a:lnTo>
                <a:lnTo>
                  <a:pt x="48180" y="3329"/>
                </a:lnTo>
                <a:lnTo>
                  <a:pt x="16575" y="3329"/>
                </a:lnTo>
                <a:lnTo>
                  <a:pt x="16575" y="848"/>
                </a:lnTo>
                <a:close/>
              </a:path>
              <a:path extrusionOk="0" h="82550" w="50800">
                <a:moveTo>
                  <a:pt x="44582" y="16261"/>
                </a:moveTo>
                <a:lnTo>
                  <a:pt x="35171" y="16261"/>
                </a:lnTo>
                <a:lnTo>
                  <a:pt x="37988" y="16774"/>
                </a:lnTo>
                <a:lnTo>
                  <a:pt x="42951" y="19591"/>
                </a:lnTo>
                <a:lnTo>
                  <a:pt x="44582" y="16261"/>
                </a:lnTo>
                <a:close/>
              </a:path>
              <a:path extrusionOk="0" h="82550" w="50800">
                <a:moveTo>
                  <a:pt x="26679" y="0"/>
                </a:moveTo>
                <a:lnTo>
                  <a:pt x="21412" y="1130"/>
                </a:lnTo>
                <a:lnTo>
                  <a:pt x="16575" y="3329"/>
                </a:lnTo>
                <a:lnTo>
                  <a:pt x="48180" y="3329"/>
                </a:lnTo>
                <a:lnTo>
                  <a:pt x="42951" y="1015"/>
                </a:lnTo>
                <a:lnTo>
                  <a:pt x="37820" y="20"/>
                </a:lnTo>
                <a:lnTo>
                  <a:pt x="26679"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16" name="Google Shape;816;p96"/>
          <p:cNvSpPr/>
          <p:nvPr/>
        </p:nvSpPr>
        <p:spPr>
          <a:xfrm>
            <a:off x="912366" y="4844744"/>
            <a:ext cx="31492" cy="38138"/>
          </a:xfrm>
          <a:custGeom>
            <a:rect b="b" l="l" r="r" t="t"/>
            <a:pathLst>
              <a:path extrusionOk="0" h="83820" w="69214">
                <a:moveTo>
                  <a:pt x="36009" y="0"/>
                </a:moveTo>
                <a:lnTo>
                  <a:pt x="2946" y="21123"/>
                </a:lnTo>
                <a:lnTo>
                  <a:pt x="0" y="41496"/>
                </a:lnTo>
                <a:lnTo>
                  <a:pt x="167" y="47587"/>
                </a:lnTo>
                <a:lnTo>
                  <a:pt x="27922" y="82395"/>
                </a:lnTo>
                <a:lnTo>
                  <a:pt x="37496" y="83306"/>
                </a:lnTo>
                <a:lnTo>
                  <a:pt x="45768" y="82550"/>
                </a:lnTo>
                <a:lnTo>
                  <a:pt x="53656" y="80129"/>
                </a:lnTo>
                <a:lnTo>
                  <a:pt x="61142" y="75810"/>
                </a:lnTo>
                <a:lnTo>
                  <a:pt x="68207" y="69359"/>
                </a:lnTo>
                <a:lnTo>
                  <a:pt x="65089" y="67045"/>
                </a:lnTo>
                <a:lnTo>
                  <a:pt x="29370" y="67045"/>
                </a:lnTo>
                <a:lnTo>
                  <a:pt x="23402" y="63715"/>
                </a:lnTo>
                <a:lnTo>
                  <a:pt x="20575" y="59589"/>
                </a:lnTo>
                <a:lnTo>
                  <a:pt x="18585" y="56584"/>
                </a:lnTo>
                <a:lnTo>
                  <a:pt x="17601" y="52281"/>
                </a:lnTo>
                <a:lnTo>
                  <a:pt x="17266" y="47799"/>
                </a:lnTo>
                <a:lnTo>
                  <a:pt x="68689" y="47768"/>
                </a:lnTo>
                <a:lnTo>
                  <a:pt x="68829" y="39436"/>
                </a:lnTo>
                <a:lnTo>
                  <a:pt x="68549" y="31381"/>
                </a:lnTo>
                <a:lnTo>
                  <a:pt x="17706" y="31381"/>
                </a:lnTo>
                <a:lnTo>
                  <a:pt x="19534" y="22086"/>
                </a:lnTo>
                <a:lnTo>
                  <a:pt x="24836" y="16439"/>
                </a:lnTo>
                <a:lnTo>
                  <a:pt x="64540" y="16439"/>
                </a:lnTo>
                <a:lnTo>
                  <a:pt x="63715" y="14585"/>
                </a:lnTo>
                <a:lnTo>
                  <a:pt x="58361" y="8251"/>
                </a:lnTo>
                <a:lnTo>
                  <a:pt x="51857" y="3688"/>
                </a:lnTo>
                <a:lnTo>
                  <a:pt x="44355" y="927"/>
                </a:lnTo>
                <a:lnTo>
                  <a:pt x="36009" y="0"/>
                </a:lnTo>
                <a:close/>
              </a:path>
              <a:path extrusionOk="0" h="83820" w="69214">
                <a:moveTo>
                  <a:pt x="54595" y="59254"/>
                </a:moveTo>
                <a:lnTo>
                  <a:pt x="49286" y="65055"/>
                </a:lnTo>
                <a:lnTo>
                  <a:pt x="43977" y="67045"/>
                </a:lnTo>
                <a:lnTo>
                  <a:pt x="65089" y="67045"/>
                </a:lnTo>
                <a:lnTo>
                  <a:pt x="54595" y="59254"/>
                </a:lnTo>
                <a:close/>
              </a:path>
              <a:path extrusionOk="0" h="83820" w="69214">
                <a:moveTo>
                  <a:pt x="64540" y="16439"/>
                </a:moveTo>
                <a:lnTo>
                  <a:pt x="41935" y="16439"/>
                </a:lnTo>
                <a:lnTo>
                  <a:pt x="46071" y="18585"/>
                </a:lnTo>
                <a:lnTo>
                  <a:pt x="49401" y="23402"/>
                </a:lnTo>
                <a:lnTo>
                  <a:pt x="50616" y="25915"/>
                </a:lnTo>
                <a:lnTo>
                  <a:pt x="51286" y="28616"/>
                </a:lnTo>
                <a:lnTo>
                  <a:pt x="51432" y="31381"/>
                </a:lnTo>
                <a:lnTo>
                  <a:pt x="68549" y="31381"/>
                </a:lnTo>
                <a:lnTo>
                  <a:pt x="68522" y="30623"/>
                </a:lnTo>
                <a:lnTo>
                  <a:pt x="67056" y="22086"/>
                </a:lnTo>
                <a:lnTo>
                  <a:pt x="64540" y="16439"/>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17" name="Google Shape;817;p96"/>
          <p:cNvSpPr/>
          <p:nvPr/>
        </p:nvSpPr>
        <p:spPr>
          <a:xfrm>
            <a:off x="947794" y="4844134"/>
            <a:ext cx="31492" cy="38716"/>
          </a:xfrm>
          <a:custGeom>
            <a:rect b="b" l="l" r="r" t="t"/>
            <a:pathLst>
              <a:path extrusionOk="0" h="85090" w="69214">
                <a:moveTo>
                  <a:pt x="37496" y="0"/>
                </a:moveTo>
                <a:lnTo>
                  <a:pt x="21698" y="3180"/>
                </a:lnTo>
                <a:lnTo>
                  <a:pt x="9913" y="12008"/>
                </a:lnTo>
                <a:lnTo>
                  <a:pt x="2545" y="25413"/>
                </a:lnTo>
                <a:lnTo>
                  <a:pt x="0" y="42323"/>
                </a:lnTo>
                <a:lnTo>
                  <a:pt x="2545" y="59202"/>
                </a:lnTo>
                <a:lnTo>
                  <a:pt x="9913" y="72550"/>
                </a:lnTo>
                <a:lnTo>
                  <a:pt x="21698" y="81323"/>
                </a:lnTo>
                <a:lnTo>
                  <a:pt x="37496" y="84479"/>
                </a:lnTo>
                <a:lnTo>
                  <a:pt x="45589" y="83716"/>
                </a:lnTo>
                <a:lnTo>
                  <a:pt x="52968" y="81254"/>
                </a:lnTo>
                <a:lnTo>
                  <a:pt x="60412" y="76427"/>
                </a:lnTo>
                <a:lnTo>
                  <a:pt x="68699" y="68647"/>
                </a:lnTo>
                <a:lnTo>
                  <a:pt x="30522" y="68542"/>
                </a:lnTo>
                <a:lnTo>
                  <a:pt x="25224" y="66050"/>
                </a:lnTo>
                <a:lnTo>
                  <a:pt x="21737" y="61076"/>
                </a:lnTo>
                <a:lnTo>
                  <a:pt x="18742" y="57097"/>
                </a:lnTo>
                <a:lnTo>
                  <a:pt x="17423" y="51579"/>
                </a:lnTo>
                <a:lnTo>
                  <a:pt x="17423" y="33056"/>
                </a:lnTo>
                <a:lnTo>
                  <a:pt x="18742" y="27391"/>
                </a:lnTo>
                <a:lnTo>
                  <a:pt x="21737" y="23423"/>
                </a:lnTo>
                <a:lnTo>
                  <a:pt x="25224" y="18596"/>
                </a:lnTo>
                <a:lnTo>
                  <a:pt x="30522" y="15936"/>
                </a:lnTo>
                <a:lnTo>
                  <a:pt x="68699" y="15936"/>
                </a:lnTo>
                <a:lnTo>
                  <a:pt x="60425" y="8057"/>
                </a:lnTo>
                <a:lnTo>
                  <a:pt x="52980" y="3177"/>
                </a:lnTo>
                <a:lnTo>
                  <a:pt x="45593" y="693"/>
                </a:lnTo>
                <a:lnTo>
                  <a:pt x="37496" y="0"/>
                </a:lnTo>
                <a:close/>
              </a:path>
              <a:path extrusionOk="0" h="85090" w="69214">
                <a:moveTo>
                  <a:pt x="56249" y="57705"/>
                </a:moveTo>
                <a:lnTo>
                  <a:pt x="47286" y="67202"/>
                </a:lnTo>
                <a:lnTo>
                  <a:pt x="43632" y="68542"/>
                </a:lnTo>
                <a:lnTo>
                  <a:pt x="68580" y="68542"/>
                </a:lnTo>
                <a:lnTo>
                  <a:pt x="56249" y="57705"/>
                </a:lnTo>
                <a:close/>
              </a:path>
              <a:path extrusionOk="0" h="85090" w="69214">
                <a:moveTo>
                  <a:pt x="68699" y="15936"/>
                </a:moveTo>
                <a:lnTo>
                  <a:pt x="43632" y="15936"/>
                </a:lnTo>
                <a:lnTo>
                  <a:pt x="47286" y="17266"/>
                </a:lnTo>
                <a:lnTo>
                  <a:pt x="56249" y="26899"/>
                </a:lnTo>
                <a:lnTo>
                  <a:pt x="68699" y="15936"/>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18" name="Google Shape;818;p96"/>
          <p:cNvSpPr/>
          <p:nvPr/>
        </p:nvSpPr>
        <p:spPr>
          <a:xfrm>
            <a:off x="983472" y="4834710"/>
            <a:ext cx="14157" cy="47384"/>
          </a:xfrm>
          <a:custGeom>
            <a:rect b="b" l="l" r="r" t="t"/>
            <a:pathLst>
              <a:path extrusionOk="0" h="104140" w="31114">
                <a:moveTo>
                  <a:pt x="16250" y="0"/>
                </a:moveTo>
                <a:lnTo>
                  <a:pt x="0" y="2774"/>
                </a:lnTo>
                <a:lnTo>
                  <a:pt x="40" y="87212"/>
                </a:lnTo>
                <a:lnTo>
                  <a:pt x="167" y="91117"/>
                </a:lnTo>
                <a:lnTo>
                  <a:pt x="2984" y="95588"/>
                </a:lnTo>
                <a:lnTo>
                  <a:pt x="6282" y="100907"/>
                </a:lnTo>
                <a:lnTo>
                  <a:pt x="12156" y="104070"/>
                </a:lnTo>
                <a:lnTo>
                  <a:pt x="18407" y="103892"/>
                </a:lnTo>
                <a:lnTo>
                  <a:pt x="28857" y="103892"/>
                </a:lnTo>
                <a:lnTo>
                  <a:pt x="28857" y="87212"/>
                </a:lnTo>
                <a:lnTo>
                  <a:pt x="17549" y="87212"/>
                </a:lnTo>
                <a:lnTo>
                  <a:pt x="16742" y="86719"/>
                </a:lnTo>
                <a:lnTo>
                  <a:pt x="16418" y="85924"/>
                </a:lnTo>
                <a:lnTo>
                  <a:pt x="16198" y="84740"/>
                </a:lnTo>
                <a:lnTo>
                  <a:pt x="16250" y="37182"/>
                </a:lnTo>
                <a:lnTo>
                  <a:pt x="30700" y="37182"/>
                </a:lnTo>
                <a:lnTo>
                  <a:pt x="30700" y="21915"/>
                </a:lnTo>
                <a:lnTo>
                  <a:pt x="16250" y="21915"/>
                </a:lnTo>
                <a:lnTo>
                  <a:pt x="16250" y="0"/>
                </a:lnTo>
                <a:close/>
              </a:path>
              <a:path extrusionOk="0" h="104140" w="31114">
                <a:moveTo>
                  <a:pt x="28857" y="87128"/>
                </a:moveTo>
                <a:lnTo>
                  <a:pt x="18407" y="87128"/>
                </a:lnTo>
                <a:lnTo>
                  <a:pt x="17549" y="87212"/>
                </a:lnTo>
                <a:lnTo>
                  <a:pt x="28857" y="87212"/>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19" name="Google Shape;819;p96"/>
          <p:cNvSpPr txBox="1"/>
          <p:nvPr/>
        </p:nvSpPr>
        <p:spPr>
          <a:xfrm>
            <a:off x="1053198" y="4794887"/>
            <a:ext cx="31500" cy="118800"/>
          </a:xfrm>
          <a:prstGeom prst="rect">
            <a:avLst/>
          </a:prstGeom>
          <a:noFill/>
          <a:ln>
            <a:noFill/>
          </a:ln>
        </p:spPr>
        <p:txBody>
          <a:bodyPr anchorCtr="0" anchor="t" bIns="0" lIns="0" spcFirstLastPara="1" rIns="0" wrap="square" tIns="8675">
            <a:noAutofit/>
          </a:bodyPr>
          <a:lstStyle/>
          <a:p>
            <a:pPr indent="0" lvl="0" marL="12700" marR="0" rtl="0" algn="l">
              <a:lnSpc>
                <a:spcPct val="100000"/>
              </a:lnSpc>
              <a:spcBef>
                <a:spcPts val="0"/>
              </a:spcBef>
              <a:spcAft>
                <a:spcPts val="0"/>
              </a:spcAft>
              <a:buNone/>
            </a:pPr>
            <a:r>
              <a:rPr lang="en" sz="700">
                <a:solidFill>
                  <a:srgbClr val="3F4041"/>
                </a:solidFill>
                <a:latin typeface="Arial"/>
                <a:ea typeface="Arial"/>
                <a:cs typeface="Arial"/>
                <a:sym typeface="Arial"/>
              </a:rPr>
              <a:t>|</a:t>
            </a:r>
            <a:endParaRPr sz="700">
              <a:latin typeface="Arial"/>
              <a:ea typeface="Arial"/>
              <a:cs typeface="Arial"/>
              <a:sym typeface="Arial"/>
            </a:endParaRPr>
          </a:p>
        </p:txBody>
      </p:sp>
      <p:sp>
        <p:nvSpPr>
          <p:cNvPr id="820" name="Google Shape;820;p96"/>
          <p:cNvSpPr txBox="1"/>
          <p:nvPr/>
        </p:nvSpPr>
        <p:spPr>
          <a:xfrm>
            <a:off x="1621212" y="4794887"/>
            <a:ext cx="31500" cy="118800"/>
          </a:xfrm>
          <a:prstGeom prst="rect">
            <a:avLst/>
          </a:prstGeom>
          <a:noFill/>
          <a:ln>
            <a:noFill/>
          </a:ln>
        </p:spPr>
        <p:txBody>
          <a:bodyPr anchorCtr="0" anchor="t" bIns="0" lIns="0" spcFirstLastPara="1" rIns="0" wrap="square" tIns="8675">
            <a:noAutofit/>
          </a:bodyPr>
          <a:lstStyle/>
          <a:p>
            <a:pPr indent="0" lvl="0" marL="12700" marR="0" rtl="0" algn="l">
              <a:lnSpc>
                <a:spcPct val="100000"/>
              </a:lnSpc>
              <a:spcBef>
                <a:spcPts val="0"/>
              </a:spcBef>
              <a:spcAft>
                <a:spcPts val="0"/>
              </a:spcAft>
              <a:buNone/>
            </a:pPr>
            <a:r>
              <a:rPr lang="en" sz="700">
                <a:solidFill>
                  <a:srgbClr val="3F4041"/>
                </a:solidFill>
                <a:latin typeface="Arial"/>
                <a:ea typeface="Arial"/>
                <a:cs typeface="Arial"/>
                <a:sym typeface="Arial"/>
              </a:rPr>
              <a:t>|</a:t>
            </a:r>
            <a:endParaRPr sz="700">
              <a:latin typeface="Arial"/>
              <a:ea typeface="Arial"/>
              <a:cs typeface="Arial"/>
              <a:sym typeface="Arial"/>
            </a:endParaRPr>
          </a:p>
        </p:txBody>
      </p:sp>
      <p:sp>
        <p:nvSpPr>
          <p:cNvPr id="821" name="Google Shape;821;p96"/>
          <p:cNvSpPr txBox="1"/>
          <p:nvPr/>
        </p:nvSpPr>
        <p:spPr>
          <a:xfrm>
            <a:off x="1702565" y="4813235"/>
            <a:ext cx="815700" cy="84600"/>
          </a:xfrm>
          <a:prstGeom prst="rect">
            <a:avLst/>
          </a:prstGeom>
          <a:noFill/>
          <a:ln>
            <a:noFill/>
          </a:ln>
        </p:spPr>
        <p:txBody>
          <a:bodyPr anchorCtr="0" anchor="t" bIns="0" lIns="0" spcFirstLastPara="1" rIns="0" wrap="square" tIns="9225">
            <a:noAutofit/>
          </a:bodyPr>
          <a:lstStyle/>
          <a:p>
            <a:pPr indent="0" lvl="0" marL="12700" rtl="0" algn="l">
              <a:lnSpc>
                <a:spcPct val="100000"/>
              </a:lnSpc>
              <a:spcBef>
                <a:spcPts val="0"/>
              </a:spcBef>
              <a:spcAft>
                <a:spcPts val="0"/>
              </a:spcAft>
              <a:buNone/>
            </a:pPr>
            <a:r>
              <a:rPr lang="en" sz="500">
                <a:solidFill>
                  <a:srgbClr val="3F4041"/>
                </a:solidFill>
                <a:latin typeface="Open Sans Light"/>
                <a:ea typeface="Open Sans Light"/>
                <a:cs typeface="Open Sans Light"/>
                <a:sym typeface="Open Sans Light"/>
              </a:rPr>
              <a:t>Proprietary &amp; Confidential</a:t>
            </a:r>
            <a:endParaRPr sz="600">
              <a:latin typeface="Open Sans Light"/>
              <a:ea typeface="Open Sans Light"/>
              <a:cs typeface="Open Sans Light"/>
              <a:sym typeface="Open Sans Light"/>
            </a:endParaRPr>
          </a:p>
        </p:txBody>
      </p:sp>
      <p:sp>
        <p:nvSpPr>
          <p:cNvPr id="822" name="Google Shape;822;p96"/>
          <p:cNvSpPr txBox="1"/>
          <p:nvPr>
            <p:ph idx="1" type="subTitle"/>
          </p:nvPr>
        </p:nvSpPr>
        <p:spPr>
          <a:xfrm>
            <a:off x="479530" y="521020"/>
            <a:ext cx="7361700" cy="157800"/>
          </a:xfrm>
          <a:prstGeom prst="rect">
            <a:avLst/>
          </a:prstGeom>
        </p:spPr>
        <p:txBody>
          <a:bodyPr anchorCtr="0" anchor="t" bIns="0" lIns="0" spcFirstLastPara="1" rIns="0" wrap="square" tIns="0">
            <a:noAutofit/>
          </a:bodyPr>
          <a:lstStyle>
            <a:lvl1pPr lvl="0" rtl="0">
              <a:spcBef>
                <a:spcPts val="0"/>
              </a:spcBef>
              <a:spcAft>
                <a:spcPts val="0"/>
              </a:spcAft>
              <a:buNone/>
              <a:defRPr sz="900">
                <a:solidFill>
                  <a:srgbClr val="000000"/>
                </a:solidFill>
                <a:latin typeface="Open Sans ExtraBold"/>
                <a:ea typeface="Open Sans ExtraBold"/>
                <a:cs typeface="Open Sans ExtraBold"/>
                <a:sym typeface="Open Sans ExtraBold"/>
              </a:defRPr>
            </a:lvl1pPr>
            <a:lvl2pPr lvl="1" rtl="0">
              <a:spcBef>
                <a:spcPts val="1000"/>
              </a:spcBef>
              <a:spcAft>
                <a:spcPts val="0"/>
              </a:spcAft>
              <a:buNone/>
              <a:defRPr sz="900">
                <a:solidFill>
                  <a:srgbClr val="000000"/>
                </a:solidFill>
                <a:latin typeface="Open Sans ExtraBold"/>
                <a:ea typeface="Open Sans ExtraBold"/>
                <a:cs typeface="Open Sans ExtraBold"/>
                <a:sym typeface="Open Sans ExtraBold"/>
              </a:defRPr>
            </a:lvl2pPr>
            <a:lvl3pPr lvl="2" rtl="0">
              <a:spcBef>
                <a:spcPts val="1000"/>
              </a:spcBef>
              <a:spcAft>
                <a:spcPts val="0"/>
              </a:spcAft>
              <a:buNone/>
              <a:defRPr sz="900">
                <a:solidFill>
                  <a:srgbClr val="000000"/>
                </a:solidFill>
                <a:latin typeface="Open Sans ExtraBold"/>
                <a:ea typeface="Open Sans ExtraBold"/>
                <a:cs typeface="Open Sans ExtraBold"/>
                <a:sym typeface="Open Sans ExtraBold"/>
              </a:defRPr>
            </a:lvl3pPr>
            <a:lvl4pPr lvl="3" rtl="0">
              <a:spcBef>
                <a:spcPts val="1000"/>
              </a:spcBef>
              <a:spcAft>
                <a:spcPts val="0"/>
              </a:spcAft>
              <a:buNone/>
              <a:defRPr sz="900">
                <a:solidFill>
                  <a:srgbClr val="000000"/>
                </a:solidFill>
                <a:latin typeface="Open Sans ExtraBold"/>
                <a:ea typeface="Open Sans ExtraBold"/>
                <a:cs typeface="Open Sans ExtraBold"/>
                <a:sym typeface="Open Sans ExtraBold"/>
              </a:defRPr>
            </a:lvl4pPr>
            <a:lvl5pPr lvl="4" rtl="0">
              <a:spcBef>
                <a:spcPts val="1000"/>
              </a:spcBef>
              <a:spcAft>
                <a:spcPts val="0"/>
              </a:spcAft>
              <a:buNone/>
              <a:defRPr sz="900">
                <a:solidFill>
                  <a:srgbClr val="000000"/>
                </a:solidFill>
                <a:latin typeface="Open Sans ExtraBold"/>
                <a:ea typeface="Open Sans ExtraBold"/>
                <a:cs typeface="Open Sans ExtraBold"/>
                <a:sym typeface="Open Sans ExtraBold"/>
              </a:defRPr>
            </a:lvl5pPr>
            <a:lvl6pPr lvl="5" rtl="0">
              <a:spcBef>
                <a:spcPts val="1000"/>
              </a:spcBef>
              <a:spcAft>
                <a:spcPts val="0"/>
              </a:spcAft>
              <a:buNone/>
              <a:defRPr sz="900">
                <a:solidFill>
                  <a:srgbClr val="000000"/>
                </a:solidFill>
                <a:latin typeface="Open Sans ExtraBold"/>
                <a:ea typeface="Open Sans ExtraBold"/>
                <a:cs typeface="Open Sans ExtraBold"/>
                <a:sym typeface="Open Sans ExtraBold"/>
              </a:defRPr>
            </a:lvl6pPr>
            <a:lvl7pPr lvl="6" rtl="0">
              <a:spcBef>
                <a:spcPts val="1000"/>
              </a:spcBef>
              <a:spcAft>
                <a:spcPts val="0"/>
              </a:spcAft>
              <a:buNone/>
              <a:defRPr sz="900">
                <a:solidFill>
                  <a:srgbClr val="000000"/>
                </a:solidFill>
                <a:latin typeface="Open Sans ExtraBold"/>
                <a:ea typeface="Open Sans ExtraBold"/>
                <a:cs typeface="Open Sans ExtraBold"/>
                <a:sym typeface="Open Sans ExtraBold"/>
              </a:defRPr>
            </a:lvl7pPr>
            <a:lvl8pPr lvl="7" rtl="0">
              <a:spcBef>
                <a:spcPts val="1000"/>
              </a:spcBef>
              <a:spcAft>
                <a:spcPts val="0"/>
              </a:spcAft>
              <a:buNone/>
              <a:defRPr sz="900">
                <a:solidFill>
                  <a:srgbClr val="000000"/>
                </a:solidFill>
                <a:latin typeface="Open Sans ExtraBold"/>
                <a:ea typeface="Open Sans ExtraBold"/>
                <a:cs typeface="Open Sans ExtraBold"/>
                <a:sym typeface="Open Sans ExtraBold"/>
              </a:defRPr>
            </a:lvl8pPr>
            <a:lvl9pPr lvl="8" rtl="0">
              <a:spcBef>
                <a:spcPts val="1000"/>
              </a:spcBef>
              <a:spcAft>
                <a:spcPts val="1000"/>
              </a:spcAft>
              <a:buNone/>
              <a:defRPr sz="900">
                <a:solidFill>
                  <a:srgbClr val="000000"/>
                </a:solidFill>
                <a:latin typeface="Open Sans ExtraBold"/>
                <a:ea typeface="Open Sans ExtraBold"/>
                <a:cs typeface="Open Sans ExtraBold"/>
                <a:sym typeface="Open Sans ExtraBold"/>
              </a:defRPr>
            </a:lvl9pPr>
          </a:lstStyle>
          <a:p/>
        </p:txBody>
      </p:sp>
      <p:sp>
        <p:nvSpPr>
          <p:cNvPr id="823" name="Google Shape;823;p96"/>
          <p:cNvSpPr txBox="1"/>
          <p:nvPr>
            <p:ph idx="2" type="subTitle"/>
          </p:nvPr>
        </p:nvSpPr>
        <p:spPr>
          <a:xfrm>
            <a:off x="479530" y="831603"/>
            <a:ext cx="7083600" cy="1418100"/>
          </a:xfrm>
          <a:prstGeom prst="rect">
            <a:avLst/>
          </a:prstGeom>
        </p:spPr>
        <p:txBody>
          <a:bodyPr anchorCtr="0" anchor="t" bIns="0" lIns="0" spcFirstLastPara="1" rIns="0" wrap="square" tIns="0">
            <a:noAutofit/>
          </a:bodyPr>
          <a:lstStyle>
            <a:lvl1pPr lvl="0" rtl="0">
              <a:spcBef>
                <a:spcPts val="0"/>
              </a:spcBef>
              <a:spcAft>
                <a:spcPts val="0"/>
              </a:spcAft>
              <a:buNone/>
              <a:defRPr sz="3400">
                <a:solidFill>
                  <a:srgbClr val="000000"/>
                </a:solidFill>
                <a:latin typeface="Open Sans Light"/>
                <a:ea typeface="Open Sans Light"/>
                <a:cs typeface="Open Sans Light"/>
                <a:sym typeface="Open Sans Light"/>
              </a:defRPr>
            </a:lvl1pPr>
            <a:lvl2pPr lvl="1" rtl="0">
              <a:spcBef>
                <a:spcPts val="1000"/>
              </a:spcBef>
              <a:spcAft>
                <a:spcPts val="0"/>
              </a:spcAft>
              <a:buNone/>
              <a:defRPr sz="3400">
                <a:solidFill>
                  <a:srgbClr val="000000"/>
                </a:solidFill>
                <a:latin typeface="Open Sans Light"/>
                <a:ea typeface="Open Sans Light"/>
                <a:cs typeface="Open Sans Light"/>
                <a:sym typeface="Open Sans Light"/>
              </a:defRPr>
            </a:lvl2pPr>
            <a:lvl3pPr lvl="2" rtl="0">
              <a:spcBef>
                <a:spcPts val="1000"/>
              </a:spcBef>
              <a:spcAft>
                <a:spcPts val="0"/>
              </a:spcAft>
              <a:buNone/>
              <a:defRPr sz="3400">
                <a:solidFill>
                  <a:srgbClr val="000000"/>
                </a:solidFill>
                <a:latin typeface="Open Sans Light"/>
                <a:ea typeface="Open Sans Light"/>
                <a:cs typeface="Open Sans Light"/>
                <a:sym typeface="Open Sans Light"/>
              </a:defRPr>
            </a:lvl3pPr>
            <a:lvl4pPr lvl="3" rtl="0">
              <a:spcBef>
                <a:spcPts val="1000"/>
              </a:spcBef>
              <a:spcAft>
                <a:spcPts val="0"/>
              </a:spcAft>
              <a:buNone/>
              <a:defRPr sz="3400">
                <a:solidFill>
                  <a:srgbClr val="000000"/>
                </a:solidFill>
                <a:latin typeface="Open Sans Light"/>
                <a:ea typeface="Open Sans Light"/>
                <a:cs typeface="Open Sans Light"/>
                <a:sym typeface="Open Sans Light"/>
              </a:defRPr>
            </a:lvl4pPr>
            <a:lvl5pPr lvl="4" rtl="0">
              <a:spcBef>
                <a:spcPts val="1000"/>
              </a:spcBef>
              <a:spcAft>
                <a:spcPts val="0"/>
              </a:spcAft>
              <a:buNone/>
              <a:defRPr sz="3400">
                <a:solidFill>
                  <a:srgbClr val="000000"/>
                </a:solidFill>
                <a:latin typeface="Open Sans Light"/>
                <a:ea typeface="Open Sans Light"/>
                <a:cs typeface="Open Sans Light"/>
                <a:sym typeface="Open Sans Light"/>
              </a:defRPr>
            </a:lvl5pPr>
            <a:lvl6pPr lvl="5" rtl="0">
              <a:spcBef>
                <a:spcPts val="1000"/>
              </a:spcBef>
              <a:spcAft>
                <a:spcPts val="0"/>
              </a:spcAft>
              <a:buNone/>
              <a:defRPr sz="3400">
                <a:solidFill>
                  <a:srgbClr val="000000"/>
                </a:solidFill>
                <a:latin typeface="Open Sans Light"/>
                <a:ea typeface="Open Sans Light"/>
                <a:cs typeface="Open Sans Light"/>
                <a:sym typeface="Open Sans Light"/>
              </a:defRPr>
            </a:lvl6pPr>
            <a:lvl7pPr lvl="6" rtl="0">
              <a:spcBef>
                <a:spcPts val="1000"/>
              </a:spcBef>
              <a:spcAft>
                <a:spcPts val="0"/>
              </a:spcAft>
              <a:buNone/>
              <a:defRPr sz="3400">
                <a:solidFill>
                  <a:srgbClr val="000000"/>
                </a:solidFill>
                <a:latin typeface="Open Sans Light"/>
                <a:ea typeface="Open Sans Light"/>
                <a:cs typeface="Open Sans Light"/>
                <a:sym typeface="Open Sans Light"/>
              </a:defRPr>
            </a:lvl7pPr>
            <a:lvl8pPr lvl="7" rtl="0">
              <a:spcBef>
                <a:spcPts val="1000"/>
              </a:spcBef>
              <a:spcAft>
                <a:spcPts val="0"/>
              </a:spcAft>
              <a:buNone/>
              <a:defRPr sz="3400">
                <a:solidFill>
                  <a:srgbClr val="000000"/>
                </a:solidFill>
                <a:latin typeface="Open Sans Light"/>
                <a:ea typeface="Open Sans Light"/>
                <a:cs typeface="Open Sans Light"/>
                <a:sym typeface="Open Sans Light"/>
              </a:defRPr>
            </a:lvl8pPr>
            <a:lvl9pPr lvl="8" rtl="0">
              <a:spcBef>
                <a:spcPts val="1000"/>
              </a:spcBef>
              <a:spcAft>
                <a:spcPts val="1000"/>
              </a:spcAft>
              <a:buNone/>
              <a:defRPr sz="3400">
                <a:solidFill>
                  <a:srgbClr val="000000"/>
                </a:solidFill>
                <a:latin typeface="Open Sans Light"/>
                <a:ea typeface="Open Sans Light"/>
                <a:cs typeface="Open Sans Light"/>
                <a:sym typeface="Open Sans Light"/>
              </a:defRPr>
            </a:lvl9pPr>
          </a:lstStyle>
          <a:p/>
        </p:txBody>
      </p:sp>
      <p:sp>
        <p:nvSpPr>
          <p:cNvPr id="824" name="Google Shape;824;p96"/>
          <p:cNvSpPr txBox="1"/>
          <p:nvPr>
            <p:ph idx="3" type="subTitle"/>
          </p:nvPr>
        </p:nvSpPr>
        <p:spPr>
          <a:xfrm>
            <a:off x="479530" y="2689100"/>
            <a:ext cx="7361700" cy="1505700"/>
          </a:xfrm>
          <a:prstGeom prst="rect">
            <a:avLst/>
          </a:prstGeom>
        </p:spPr>
        <p:txBody>
          <a:bodyPr anchorCtr="0" anchor="t" bIns="0" lIns="0" spcFirstLastPara="1" rIns="0" wrap="square" tIns="0">
            <a:noAutofit/>
          </a:bodyPr>
          <a:lstStyle>
            <a:lvl1pPr lvl="0" rtl="0">
              <a:spcBef>
                <a:spcPts val="0"/>
              </a:spcBef>
              <a:spcAft>
                <a:spcPts val="0"/>
              </a:spcAft>
              <a:buNone/>
              <a:defRPr sz="1500">
                <a:solidFill>
                  <a:srgbClr val="000000"/>
                </a:solidFill>
                <a:latin typeface="Open Sans Light"/>
                <a:ea typeface="Open Sans Light"/>
                <a:cs typeface="Open Sans Light"/>
                <a:sym typeface="Open Sans Light"/>
              </a:defRPr>
            </a:lvl1pPr>
            <a:lvl2pPr lvl="1" rtl="0">
              <a:spcBef>
                <a:spcPts val="1500"/>
              </a:spcBef>
              <a:spcAft>
                <a:spcPts val="0"/>
              </a:spcAft>
              <a:buNone/>
              <a:defRPr sz="1500">
                <a:solidFill>
                  <a:srgbClr val="000000"/>
                </a:solidFill>
                <a:latin typeface="Open Sans Light"/>
                <a:ea typeface="Open Sans Light"/>
                <a:cs typeface="Open Sans Light"/>
                <a:sym typeface="Open Sans Light"/>
              </a:defRPr>
            </a:lvl2pPr>
            <a:lvl3pPr lvl="2" rtl="0">
              <a:spcBef>
                <a:spcPts val="1500"/>
              </a:spcBef>
              <a:spcAft>
                <a:spcPts val="0"/>
              </a:spcAft>
              <a:buNone/>
              <a:defRPr sz="1500">
                <a:solidFill>
                  <a:srgbClr val="000000"/>
                </a:solidFill>
                <a:latin typeface="Open Sans Light"/>
                <a:ea typeface="Open Sans Light"/>
                <a:cs typeface="Open Sans Light"/>
                <a:sym typeface="Open Sans Light"/>
              </a:defRPr>
            </a:lvl3pPr>
            <a:lvl4pPr lvl="3" rtl="0">
              <a:spcBef>
                <a:spcPts val="1500"/>
              </a:spcBef>
              <a:spcAft>
                <a:spcPts val="0"/>
              </a:spcAft>
              <a:buNone/>
              <a:defRPr sz="1500">
                <a:solidFill>
                  <a:srgbClr val="000000"/>
                </a:solidFill>
                <a:latin typeface="Open Sans Light"/>
                <a:ea typeface="Open Sans Light"/>
                <a:cs typeface="Open Sans Light"/>
                <a:sym typeface="Open Sans Light"/>
              </a:defRPr>
            </a:lvl4pPr>
            <a:lvl5pPr lvl="4" rtl="0">
              <a:spcBef>
                <a:spcPts val="1500"/>
              </a:spcBef>
              <a:spcAft>
                <a:spcPts val="0"/>
              </a:spcAft>
              <a:buNone/>
              <a:defRPr sz="1500">
                <a:solidFill>
                  <a:srgbClr val="000000"/>
                </a:solidFill>
                <a:latin typeface="Open Sans Light"/>
                <a:ea typeface="Open Sans Light"/>
                <a:cs typeface="Open Sans Light"/>
                <a:sym typeface="Open Sans Light"/>
              </a:defRPr>
            </a:lvl5pPr>
            <a:lvl6pPr lvl="5" rtl="0">
              <a:spcBef>
                <a:spcPts val="1500"/>
              </a:spcBef>
              <a:spcAft>
                <a:spcPts val="0"/>
              </a:spcAft>
              <a:buNone/>
              <a:defRPr sz="1500">
                <a:solidFill>
                  <a:srgbClr val="000000"/>
                </a:solidFill>
                <a:latin typeface="Open Sans Light"/>
                <a:ea typeface="Open Sans Light"/>
                <a:cs typeface="Open Sans Light"/>
                <a:sym typeface="Open Sans Light"/>
              </a:defRPr>
            </a:lvl6pPr>
            <a:lvl7pPr lvl="6" rtl="0">
              <a:spcBef>
                <a:spcPts val="1500"/>
              </a:spcBef>
              <a:spcAft>
                <a:spcPts val="0"/>
              </a:spcAft>
              <a:buNone/>
              <a:defRPr sz="1500">
                <a:solidFill>
                  <a:srgbClr val="000000"/>
                </a:solidFill>
                <a:latin typeface="Open Sans Light"/>
                <a:ea typeface="Open Sans Light"/>
                <a:cs typeface="Open Sans Light"/>
                <a:sym typeface="Open Sans Light"/>
              </a:defRPr>
            </a:lvl7pPr>
            <a:lvl8pPr lvl="7" rtl="0">
              <a:spcBef>
                <a:spcPts val="1500"/>
              </a:spcBef>
              <a:spcAft>
                <a:spcPts val="0"/>
              </a:spcAft>
              <a:buNone/>
              <a:defRPr sz="1500">
                <a:solidFill>
                  <a:srgbClr val="000000"/>
                </a:solidFill>
                <a:latin typeface="Open Sans Light"/>
                <a:ea typeface="Open Sans Light"/>
                <a:cs typeface="Open Sans Light"/>
                <a:sym typeface="Open Sans Light"/>
              </a:defRPr>
            </a:lvl8pPr>
            <a:lvl9pPr lvl="8" rtl="0">
              <a:spcBef>
                <a:spcPts val="1500"/>
              </a:spcBef>
              <a:spcAft>
                <a:spcPts val="1500"/>
              </a:spcAft>
              <a:buNone/>
              <a:defRPr sz="1500">
                <a:solidFill>
                  <a:srgbClr val="000000"/>
                </a:solidFill>
                <a:latin typeface="Open Sans Light"/>
                <a:ea typeface="Open Sans Light"/>
                <a:cs typeface="Open Sans Light"/>
                <a:sym typeface="Open Sans Light"/>
              </a:defRPr>
            </a:lvl9pPr>
          </a:lstStyle>
          <a:p/>
        </p:txBody>
      </p:sp>
      <p:sp>
        <p:nvSpPr>
          <p:cNvPr id="825" name="Google Shape;825;p96"/>
          <p:cNvSpPr txBox="1"/>
          <p:nvPr>
            <p:ph idx="12" type="sldNum"/>
          </p:nvPr>
        </p:nvSpPr>
        <p:spPr>
          <a:xfrm>
            <a:off x="8447168" y="4774827"/>
            <a:ext cx="339000" cy="107700"/>
          </a:xfrm>
          <a:prstGeom prst="rect">
            <a:avLst/>
          </a:prstGeom>
        </p:spPr>
        <p:txBody>
          <a:bodyPr anchorCtr="0" anchor="ctr" bIns="0" lIns="0" spcFirstLastPara="1" rIns="0" wrap="square" tIns="0">
            <a:spAutoFit/>
          </a:bodyPr>
          <a:lstStyle>
            <a:lvl1pPr lvl="0" rtl="0">
              <a:buNone/>
              <a:defRPr>
                <a:latin typeface="Open Sans"/>
                <a:ea typeface="Open Sans"/>
                <a:cs typeface="Open Sans"/>
                <a:sym typeface="Open Sans"/>
              </a:defRPr>
            </a:lvl1pPr>
            <a:lvl2pPr lvl="1" rtl="0">
              <a:buNone/>
              <a:defRPr>
                <a:latin typeface="Open Sans"/>
                <a:ea typeface="Open Sans"/>
                <a:cs typeface="Open Sans"/>
                <a:sym typeface="Open Sans"/>
              </a:defRPr>
            </a:lvl2pPr>
            <a:lvl3pPr lvl="2" rtl="0">
              <a:buNone/>
              <a:defRPr>
                <a:latin typeface="Open Sans"/>
                <a:ea typeface="Open Sans"/>
                <a:cs typeface="Open Sans"/>
                <a:sym typeface="Open Sans"/>
              </a:defRPr>
            </a:lvl3pPr>
            <a:lvl4pPr lvl="3" rtl="0">
              <a:buNone/>
              <a:defRPr>
                <a:latin typeface="Open Sans"/>
                <a:ea typeface="Open Sans"/>
                <a:cs typeface="Open Sans"/>
                <a:sym typeface="Open Sans"/>
              </a:defRPr>
            </a:lvl4pPr>
            <a:lvl5pPr lvl="4" rtl="0">
              <a:buNone/>
              <a:defRPr>
                <a:latin typeface="Open Sans"/>
                <a:ea typeface="Open Sans"/>
                <a:cs typeface="Open Sans"/>
                <a:sym typeface="Open Sans"/>
              </a:defRPr>
            </a:lvl5pPr>
            <a:lvl6pPr lvl="5" rtl="0">
              <a:buNone/>
              <a:defRPr>
                <a:latin typeface="Open Sans"/>
                <a:ea typeface="Open Sans"/>
                <a:cs typeface="Open Sans"/>
                <a:sym typeface="Open Sans"/>
              </a:defRPr>
            </a:lvl6pPr>
            <a:lvl7pPr lvl="6" rtl="0">
              <a:buNone/>
              <a:defRPr>
                <a:latin typeface="Open Sans"/>
                <a:ea typeface="Open Sans"/>
                <a:cs typeface="Open Sans"/>
                <a:sym typeface="Open Sans"/>
              </a:defRPr>
            </a:lvl7pPr>
            <a:lvl8pPr lvl="7" rtl="0">
              <a:buNone/>
              <a:defRPr>
                <a:latin typeface="Open Sans"/>
                <a:ea typeface="Open Sans"/>
                <a:cs typeface="Open Sans"/>
                <a:sym typeface="Open Sans"/>
              </a:defRPr>
            </a:lvl8pPr>
            <a:lvl9pPr lvl="8" rtl="0">
              <a:buNone/>
              <a:defRPr>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
              <a:t>‹#›</a:t>
            </a:fld>
            <a:endParaRPr sz="600">
              <a:solidFill>
                <a:srgbClr val="000000"/>
              </a:solidFill>
            </a:endParaRPr>
          </a:p>
        </p:txBody>
      </p:sp>
      <p:sp>
        <p:nvSpPr>
          <p:cNvPr id="826" name="Google Shape;826;p96"/>
          <p:cNvSpPr txBox="1"/>
          <p:nvPr/>
        </p:nvSpPr>
        <p:spPr>
          <a:xfrm>
            <a:off x="1134540" y="4813238"/>
            <a:ext cx="486600" cy="84600"/>
          </a:xfrm>
          <a:prstGeom prst="rect">
            <a:avLst/>
          </a:prstGeom>
          <a:noFill/>
          <a:ln>
            <a:noFill/>
          </a:ln>
        </p:spPr>
        <p:txBody>
          <a:bodyPr anchorCtr="0" anchor="t" bIns="0" lIns="0" spcFirstLastPara="1" rIns="0" wrap="square" tIns="9225">
            <a:noAutofit/>
          </a:bodyPr>
          <a:lstStyle/>
          <a:p>
            <a:pPr indent="0" lvl="0" marL="12700" marR="0" rtl="0" algn="l">
              <a:lnSpc>
                <a:spcPct val="100000"/>
              </a:lnSpc>
              <a:spcBef>
                <a:spcPts val="0"/>
              </a:spcBef>
              <a:spcAft>
                <a:spcPts val="0"/>
              </a:spcAft>
              <a:buNone/>
            </a:pPr>
            <a:r>
              <a:rPr lang="en" sz="500">
                <a:solidFill>
                  <a:srgbClr val="3F4041"/>
                </a:solidFill>
                <a:latin typeface="Open Sans Light"/>
                <a:ea typeface="Open Sans Light"/>
                <a:cs typeface="Open Sans Light"/>
                <a:sym typeface="Open Sans Light"/>
              </a:rPr>
              <a:t>Town Hall 2021</a:t>
            </a:r>
            <a:endParaRPr sz="500">
              <a:latin typeface="Open Sans Light"/>
              <a:ea typeface="Open Sans Light"/>
              <a:cs typeface="Open Sans Light"/>
              <a:sym typeface="Open Sans Light"/>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er Look Centered">
  <p:cSld name="CUSTOM_2_1_1_1_1">
    <p:bg>
      <p:bgPr>
        <a:blipFill>
          <a:blip r:embed="rId2">
            <a:alphaModFix/>
          </a:blip>
          <a:stretch>
            <a:fillRect/>
          </a:stretch>
        </a:blipFill>
      </p:bgPr>
    </p:bg>
    <p:spTree>
      <p:nvGrpSpPr>
        <p:cNvPr id="827" name="Shape 827"/>
        <p:cNvGrpSpPr/>
        <p:nvPr/>
      </p:nvGrpSpPr>
      <p:grpSpPr>
        <a:xfrm>
          <a:off x="0" y="0"/>
          <a:ext cx="0" cy="0"/>
          <a:chOff x="0" y="0"/>
          <a:chExt cx="0" cy="0"/>
        </a:xfrm>
      </p:grpSpPr>
      <p:sp>
        <p:nvSpPr>
          <p:cNvPr id="828" name="Google Shape;828;p97"/>
          <p:cNvSpPr/>
          <p:nvPr/>
        </p:nvSpPr>
        <p:spPr>
          <a:xfrm>
            <a:off x="4523779" y="1569160"/>
            <a:ext cx="285900" cy="96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29" name="Google Shape;829;p97"/>
          <p:cNvSpPr/>
          <p:nvPr/>
        </p:nvSpPr>
        <p:spPr>
          <a:xfrm>
            <a:off x="571501" y="4800263"/>
            <a:ext cx="114600" cy="1143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30" name="Google Shape;830;p97"/>
          <p:cNvSpPr/>
          <p:nvPr/>
        </p:nvSpPr>
        <p:spPr>
          <a:xfrm>
            <a:off x="700002" y="4829300"/>
            <a:ext cx="49406" cy="52873"/>
          </a:xfrm>
          <a:custGeom>
            <a:rect b="b" l="l" r="r" t="t"/>
            <a:pathLst>
              <a:path extrusionOk="0" h="116204" w="108585">
                <a:moveTo>
                  <a:pt x="62542" y="0"/>
                </a:moveTo>
                <a:lnTo>
                  <a:pt x="45946" y="0"/>
                </a:lnTo>
                <a:lnTo>
                  <a:pt x="0" y="115818"/>
                </a:lnTo>
                <a:lnTo>
                  <a:pt x="18925" y="115807"/>
                </a:lnTo>
                <a:lnTo>
                  <a:pt x="31873" y="83295"/>
                </a:lnTo>
                <a:lnTo>
                  <a:pt x="95604" y="83295"/>
                </a:lnTo>
                <a:lnTo>
                  <a:pt x="88934" y="66490"/>
                </a:lnTo>
                <a:lnTo>
                  <a:pt x="38480" y="66490"/>
                </a:lnTo>
                <a:lnTo>
                  <a:pt x="54239" y="26679"/>
                </a:lnTo>
                <a:lnTo>
                  <a:pt x="73132" y="26679"/>
                </a:lnTo>
                <a:lnTo>
                  <a:pt x="62542" y="0"/>
                </a:lnTo>
                <a:close/>
              </a:path>
              <a:path extrusionOk="0" h="116204" w="108585">
                <a:moveTo>
                  <a:pt x="95604" y="83295"/>
                </a:moveTo>
                <a:lnTo>
                  <a:pt x="76646" y="83295"/>
                </a:lnTo>
                <a:lnTo>
                  <a:pt x="89578" y="115818"/>
                </a:lnTo>
                <a:lnTo>
                  <a:pt x="108509" y="115807"/>
                </a:lnTo>
                <a:lnTo>
                  <a:pt x="95604" y="83295"/>
                </a:lnTo>
                <a:close/>
              </a:path>
              <a:path extrusionOk="0" h="116204" w="108585">
                <a:moveTo>
                  <a:pt x="73132" y="26679"/>
                </a:moveTo>
                <a:lnTo>
                  <a:pt x="54239" y="26679"/>
                </a:lnTo>
                <a:lnTo>
                  <a:pt x="70008" y="66490"/>
                </a:lnTo>
                <a:lnTo>
                  <a:pt x="88934" y="66490"/>
                </a:lnTo>
                <a:lnTo>
                  <a:pt x="73132" y="26679"/>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31" name="Google Shape;831;p97"/>
          <p:cNvSpPr/>
          <p:nvPr/>
        </p:nvSpPr>
        <p:spPr>
          <a:xfrm>
            <a:off x="753251" y="4844731"/>
            <a:ext cx="30626" cy="54029"/>
          </a:xfrm>
          <a:custGeom>
            <a:rect b="b" l="l" r="r" t="t"/>
            <a:pathLst>
              <a:path extrusionOk="0" h="118745" w="67310">
                <a:moveTo>
                  <a:pt x="16931" y="1204"/>
                </a:moveTo>
                <a:lnTo>
                  <a:pt x="0" y="1204"/>
                </a:lnTo>
                <a:lnTo>
                  <a:pt x="0" y="118404"/>
                </a:lnTo>
                <a:lnTo>
                  <a:pt x="16931" y="118404"/>
                </a:lnTo>
                <a:lnTo>
                  <a:pt x="16931" y="80070"/>
                </a:lnTo>
                <a:lnTo>
                  <a:pt x="48645" y="80070"/>
                </a:lnTo>
                <a:lnTo>
                  <a:pt x="49618" y="79705"/>
                </a:lnTo>
                <a:lnTo>
                  <a:pt x="56287" y="74870"/>
                </a:lnTo>
                <a:lnTo>
                  <a:pt x="61401" y="68259"/>
                </a:lnTo>
                <a:lnTo>
                  <a:pt x="61995" y="66919"/>
                </a:lnTo>
                <a:lnTo>
                  <a:pt x="26219" y="66919"/>
                </a:lnTo>
                <a:lnTo>
                  <a:pt x="21402" y="64081"/>
                </a:lnTo>
                <a:lnTo>
                  <a:pt x="16931" y="52469"/>
                </a:lnTo>
                <a:lnTo>
                  <a:pt x="16931" y="31234"/>
                </a:lnTo>
                <a:lnTo>
                  <a:pt x="26240" y="16973"/>
                </a:lnTo>
                <a:lnTo>
                  <a:pt x="62054" y="16973"/>
                </a:lnTo>
                <a:lnTo>
                  <a:pt x="61401" y="15517"/>
                </a:lnTo>
                <a:lnTo>
                  <a:pt x="56283" y="8900"/>
                </a:lnTo>
                <a:lnTo>
                  <a:pt x="49614" y="4062"/>
                </a:lnTo>
                <a:lnTo>
                  <a:pt x="48638" y="3696"/>
                </a:lnTo>
                <a:lnTo>
                  <a:pt x="16931" y="3696"/>
                </a:lnTo>
                <a:lnTo>
                  <a:pt x="16931" y="1204"/>
                </a:lnTo>
                <a:close/>
              </a:path>
              <a:path extrusionOk="0" h="118745" w="67310">
                <a:moveTo>
                  <a:pt x="48645" y="80070"/>
                </a:moveTo>
                <a:lnTo>
                  <a:pt x="16931" y="80070"/>
                </a:lnTo>
                <a:lnTo>
                  <a:pt x="21873" y="82541"/>
                </a:lnTo>
                <a:lnTo>
                  <a:pt x="27339" y="83777"/>
                </a:lnTo>
                <a:lnTo>
                  <a:pt x="32857" y="83683"/>
                </a:lnTo>
                <a:lnTo>
                  <a:pt x="41705" y="82673"/>
                </a:lnTo>
                <a:lnTo>
                  <a:pt x="48645" y="80070"/>
                </a:lnTo>
                <a:close/>
              </a:path>
              <a:path extrusionOk="0" h="118745" w="67310">
                <a:moveTo>
                  <a:pt x="62054" y="16973"/>
                </a:moveTo>
                <a:lnTo>
                  <a:pt x="39485" y="16973"/>
                </a:lnTo>
                <a:lnTo>
                  <a:pt x="44302" y="19622"/>
                </a:lnTo>
                <a:lnTo>
                  <a:pt x="46616" y="23779"/>
                </a:lnTo>
                <a:lnTo>
                  <a:pt x="49443" y="28616"/>
                </a:lnTo>
                <a:lnTo>
                  <a:pt x="49946" y="35224"/>
                </a:lnTo>
                <a:lnTo>
                  <a:pt x="49946" y="48993"/>
                </a:lnTo>
                <a:lnTo>
                  <a:pt x="49443" y="55286"/>
                </a:lnTo>
                <a:lnTo>
                  <a:pt x="46616" y="59945"/>
                </a:lnTo>
                <a:lnTo>
                  <a:pt x="44302" y="64081"/>
                </a:lnTo>
                <a:lnTo>
                  <a:pt x="39496" y="66919"/>
                </a:lnTo>
                <a:lnTo>
                  <a:pt x="61995" y="66919"/>
                </a:lnTo>
                <a:lnTo>
                  <a:pt x="64353" y="61687"/>
                </a:lnTo>
                <a:lnTo>
                  <a:pt x="65999" y="54936"/>
                </a:lnTo>
                <a:lnTo>
                  <a:pt x="66712" y="48282"/>
                </a:lnTo>
                <a:lnTo>
                  <a:pt x="66736" y="35224"/>
                </a:lnTo>
                <a:lnTo>
                  <a:pt x="66124" y="29220"/>
                </a:lnTo>
                <a:lnTo>
                  <a:pt x="64447" y="22301"/>
                </a:lnTo>
                <a:lnTo>
                  <a:pt x="62054" y="16973"/>
                </a:lnTo>
                <a:close/>
              </a:path>
              <a:path extrusionOk="0" h="118745" w="67310">
                <a:moveTo>
                  <a:pt x="27339" y="0"/>
                </a:moveTo>
                <a:lnTo>
                  <a:pt x="21873" y="1235"/>
                </a:lnTo>
                <a:lnTo>
                  <a:pt x="16931" y="3696"/>
                </a:lnTo>
                <a:lnTo>
                  <a:pt x="48638" y="3696"/>
                </a:lnTo>
                <a:lnTo>
                  <a:pt x="41704" y="1093"/>
                </a:lnTo>
                <a:lnTo>
                  <a:pt x="32857" y="83"/>
                </a:lnTo>
                <a:lnTo>
                  <a:pt x="27339"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32" name="Google Shape;832;p97"/>
          <p:cNvSpPr/>
          <p:nvPr/>
        </p:nvSpPr>
        <p:spPr>
          <a:xfrm>
            <a:off x="789298" y="4844731"/>
            <a:ext cx="30337" cy="54029"/>
          </a:xfrm>
          <a:custGeom>
            <a:rect b="b" l="l" r="r" t="t"/>
            <a:pathLst>
              <a:path extrusionOk="0" h="118745" w="66675">
                <a:moveTo>
                  <a:pt x="16868" y="1204"/>
                </a:moveTo>
                <a:lnTo>
                  <a:pt x="0" y="1204"/>
                </a:lnTo>
                <a:lnTo>
                  <a:pt x="0" y="118404"/>
                </a:lnTo>
                <a:lnTo>
                  <a:pt x="16868" y="118404"/>
                </a:lnTo>
                <a:lnTo>
                  <a:pt x="16868" y="80070"/>
                </a:lnTo>
                <a:lnTo>
                  <a:pt x="48577" y="80070"/>
                </a:lnTo>
                <a:lnTo>
                  <a:pt x="49550" y="79705"/>
                </a:lnTo>
                <a:lnTo>
                  <a:pt x="56218" y="74870"/>
                </a:lnTo>
                <a:lnTo>
                  <a:pt x="61327" y="68259"/>
                </a:lnTo>
                <a:lnTo>
                  <a:pt x="61923" y="66919"/>
                </a:lnTo>
                <a:lnTo>
                  <a:pt x="26156" y="66919"/>
                </a:lnTo>
                <a:lnTo>
                  <a:pt x="21339" y="64081"/>
                </a:lnTo>
                <a:lnTo>
                  <a:pt x="16868" y="52469"/>
                </a:lnTo>
                <a:lnTo>
                  <a:pt x="16868" y="31234"/>
                </a:lnTo>
                <a:lnTo>
                  <a:pt x="26156" y="16973"/>
                </a:lnTo>
                <a:lnTo>
                  <a:pt x="61982" y="16973"/>
                </a:lnTo>
                <a:lnTo>
                  <a:pt x="61327" y="15517"/>
                </a:lnTo>
                <a:lnTo>
                  <a:pt x="56214" y="8900"/>
                </a:lnTo>
                <a:lnTo>
                  <a:pt x="49546" y="4062"/>
                </a:lnTo>
                <a:lnTo>
                  <a:pt x="48570" y="3696"/>
                </a:lnTo>
                <a:lnTo>
                  <a:pt x="16868" y="3696"/>
                </a:lnTo>
                <a:lnTo>
                  <a:pt x="16868" y="1204"/>
                </a:lnTo>
                <a:close/>
              </a:path>
              <a:path extrusionOk="0" h="118745" w="66675">
                <a:moveTo>
                  <a:pt x="48577" y="80070"/>
                </a:moveTo>
                <a:lnTo>
                  <a:pt x="16868" y="80070"/>
                </a:lnTo>
                <a:lnTo>
                  <a:pt x="21810" y="82541"/>
                </a:lnTo>
                <a:lnTo>
                  <a:pt x="27276" y="83777"/>
                </a:lnTo>
                <a:lnTo>
                  <a:pt x="32794" y="83683"/>
                </a:lnTo>
                <a:lnTo>
                  <a:pt x="41638" y="82673"/>
                </a:lnTo>
                <a:lnTo>
                  <a:pt x="48577" y="80070"/>
                </a:lnTo>
                <a:close/>
              </a:path>
              <a:path extrusionOk="0" h="118745" w="66675">
                <a:moveTo>
                  <a:pt x="61982" y="16973"/>
                </a:moveTo>
                <a:lnTo>
                  <a:pt x="39433" y="16973"/>
                </a:lnTo>
                <a:lnTo>
                  <a:pt x="44239" y="19622"/>
                </a:lnTo>
                <a:lnTo>
                  <a:pt x="46574" y="23779"/>
                </a:lnTo>
                <a:lnTo>
                  <a:pt x="49380" y="28616"/>
                </a:lnTo>
                <a:lnTo>
                  <a:pt x="49872" y="35224"/>
                </a:lnTo>
                <a:lnTo>
                  <a:pt x="49872" y="48993"/>
                </a:lnTo>
                <a:lnTo>
                  <a:pt x="49380" y="55286"/>
                </a:lnTo>
                <a:lnTo>
                  <a:pt x="46574" y="59945"/>
                </a:lnTo>
                <a:lnTo>
                  <a:pt x="44239" y="64081"/>
                </a:lnTo>
                <a:lnTo>
                  <a:pt x="39433" y="66919"/>
                </a:lnTo>
                <a:lnTo>
                  <a:pt x="61923" y="66919"/>
                </a:lnTo>
                <a:lnTo>
                  <a:pt x="64283" y="61687"/>
                </a:lnTo>
                <a:lnTo>
                  <a:pt x="65936" y="54936"/>
                </a:lnTo>
                <a:lnTo>
                  <a:pt x="66656" y="48282"/>
                </a:lnTo>
                <a:lnTo>
                  <a:pt x="66677" y="35224"/>
                </a:lnTo>
                <a:lnTo>
                  <a:pt x="66062" y="29220"/>
                </a:lnTo>
                <a:lnTo>
                  <a:pt x="64380" y="22301"/>
                </a:lnTo>
                <a:lnTo>
                  <a:pt x="61982" y="16973"/>
                </a:lnTo>
                <a:close/>
              </a:path>
              <a:path extrusionOk="0" h="118745" w="66675">
                <a:moveTo>
                  <a:pt x="27276" y="0"/>
                </a:moveTo>
                <a:lnTo>
                  <a:pt x="21810" y="1235"/>
                </a:lnTo>
                <a:lnTo>
                  <a:pt x="16868" y="3696"/>
                </a:lnTo>
                <a:lnTo>
                  <a:pt x="48570" y="3696"/>
                </a:lnTo>
                <a:lnTo>
                  <a:pt x="41636" y="1093"/>
                </a:lnTo>
                <a:lnTo>
                  <a:pt x="32794" y="83"/>
                </a:lnTo>
                <a:lnTo>
                  <a:pt x="27276"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33" name="Google Shape;833;p97"/>
          <p:cNvSpPr/>
          <p:nvPr/>
        </p:nvSpPr>
        <p:spPr>
          <a:xfrm>
            <a:off x="826097" y="4829299"/>
            <a:ext cx="39294" cy="52873"/>
          </a:xfrm>
          <a:custGeom>
            <a:rect b="b" l="l" r="r" t="t"/>
            <a:pathLst>
              <a:path extrusionOk="0" h="116204" w="86360">
                <a:moveTo>
                  <a:pt x="36669" y="0"/>
                </a:moveTo>
                <a:lnTo>
                  <a:pt x="0" y="0"/>
                </a:lnTo>
                <a:lnTo>
                  <a:pt x="0" y="115797"/>
                </a:lnTo>
                <a:lnTo>
                  <a:pt x="36669" y="115797"/>
                </a:lnTo>
                <a:lnTo>
                  <a:pt x="54033" y="114587"/>
                </a:lnTo>
                <a:lnTo>
                  <a:pt x="68441" y="109847"/>
                </a:lnTo>
                <a:lnTo>
                  <a:pt x="78992" y="99912"/>
                </a:lnTo>
                <a:lnTo>
                  <a:pt x="79475" y="98510"/>
                </a:lnTo>
                <a:lnTo>
                  <a:pt x="17591" y="98510"/>
                </a:lnTo>
                <a:lnTo>
                  <a:pt x="17591" y="17057"/>
                </a:lnTo>
                <a:lnTo>
                  <a:pt x="79417" y="17057"/>
                </a:lnTo>
                <a:lnTo>
                  <a:pt x="78992" y="15818"/>
                </a:lnTo>
                <a:lnTo>
                  <a:pt x="68441" y="5891"/>
                </a:lnTo>
                <a:lnTo>
                  <a:pt x="54033" y="1187"/>
                </a:lnTo>
                <a:lnTo>
                  <a:pt x="36669" y="0"/>
                </a:lnTo>
                <a:close/>
              </a:path>
              <a:path extrusionOk="0" h="116204" w="86360">
                <a:moveTo>
                  <a:pt x="79417" y="17057"/>
                </a:moveTo>
                <a:lnTo>
                  <a:pt x="36669" y="17057"/>
                </a:lnTo>
                <a:lnTo>
                  <a:pt x="55591" y="19304"/>
                </a:lnTo>
                <a:lnTo>
                  <a:pt x="64991" y="26450"/>
                </a:lnTo>
                <a:lnTo>
                  <a:pt x="68193" y="39104"/>
                </a:lnTo>
                <a:lnTo>
                  <a:pt x="68521" y="57872"/>
                </a:lnTo>
                <a:lnTo>
                  <a:pt x="68187" y="76608"/>
                </a:lnTo>
                <a:lnTo>
                  <a:pt x="64975" y="89201"/>
                </a:lnTo>
                <a:lnTo>
                  <a:pt x="55574" y="96289"/>
                </a:lnTo>
                <a:lnTo>
                  <a:pt x="36669" y="98510"/>
                </a:lnTo>
                <a:lnTo>
                  <a:pt x="79475" y="98510"/>
                </a:lnTo>
                <a:lnTo>
                  <a:pt x="84782" y="83117"/>
                </a:lnTo>
                <a:lnTo>
                  <a:pt x="85808" y="74730"/>
                </a:lnTo>
                <a:lnTo>
                  <a:pt x="86259" y="66270"/>
                </a:lnTo>
                <a:lnTo>
                  <a:pt x="86112" y="57820"/>
                </a:lnTo>
                <a:lnTo>
                  <a:pt x="86259" y="49422"/>
                </a:lnTo>
                <a:lnTo>
                  <a:pt x="85808" y="41014"/>
                </a:lnTo>
                <a:lnTo>
                  <a:pt x="84782" y="32679"/>
                </a:lnTo>
                <a:lnTo>
                  <a:pt x="79417" y="17057"/>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34" name="Google Shape;834;p97"/>
          <p:cNvSpPr/>
          <p:nvPr/>
        </p:nvSpPr>
        <p:spPr>
          <a:xfrm>
            <a:off x="872733" y="4844675"/>
            <a:ext cx="7801" cy="37560"/>
          </a:xfrm>
          <a:custGeom>
            <a:rect b="b" l="l" r="r" t="t"/>
            <a:pathLst>
              <a:path extrusionOk="0" h="82550" w="17144">
                <a:moveTo>
                  <a:pt x="0" y="0"/>
                </a:moveTo>
                <a:lnTo>
                  <a:pt x="17109" y="0"/>
                </a:lnTo>
                <a:lnTo>
                  <a:pt x="17109" y="81955"/>
                </a:lnTo>
                <a:lnTo>
                  <a:pt x="0" y="81955"/>
                </a:lnTo>
                <a:lnTo>
                  <a:pt x="0"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35" name="Google Shape;835;p97"/>
          <p:cNvSpPr/>
          <p:nvPr/>
        </p:nvSpPr>
        <p:spPr>
          <a:xfrm>
            <a:off x="872733" y="4828926"/>
            <a:ext cx="7801" cy="8956"/>
          </a:xfrm>
          <a:custGeom>
            <a:rect b="b" l="l" r="r" t="t"/>
            <a:pathLst>
              <a:path extrusionOk="0" h="19684" w="17144">
                <a:moveTo>
                  <a:pt x="0" y="0"/>
                </a:moveTo>
                <a:lnTo>
                  <a:pt x="17109" y="0"/>
                </a:lnTo>
                <a:lnTo>
                  <a:pt x="17109" y="19685"/>
                </a:lnTo>
                <a:lnTo>
                  <a:pt x="0" y="19685"/>
                </a:lnTo>
                <a:lnTo>
                  <a:pt x="0"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36" name="Google Shape;836;p97"/>
          <p:cNvSpPr/>
          <p:nvPr/>
        </p:nvSpPr>
        <p:spPr>
          <a:xfrm>
            <a:off x="888656" y="4844670"/>
            <a:ext cx="23114" cy="37560"/>
          </a:xfrm>
          <a:custGeom>
            <a:rect b="b" l="l" r="r" t="t"/>
            <a:pathLst>
              <a:path extrusionOk="0" h="82550" w="50800">
                <a:moveTo>
                  <a:pt x="16575" y="848"/>
                </a:moveTo>
                <a:lnTo>
                  <a:pt x="0" y="848"/>
                </a:lnTo>
                <a:lnTo>
                  <a:pt x="0" y="81976"/>
                </a:lnTo>
                <a:lnTo>
                  <a:pt x="16575" y="81976"/>
                </a:lnTo>
                <a:lnTo>
                  <a:pt x="16575" y="20250"/>
                </a:lnTo>
                <a:lnTo>
                  <a:pt x="25192" y="16261"/>
                </a:lnTo>
                <a:lnTo>
                  <a:pt x="44582" y="16261"/>
                </a:lnTo>
                <a:lnTo>
                  <a:pt x="50427" y="4324"/>
                </a:lnTo>
                <a:lnTo>
                  <a:pt x="48180" y="3329"/>
                </a:lnTo>
                <a:lnTo>
                  <a:pt x="16575" y="3329"/>
                </a:lnTo>
                <a:lnTo>
                  <a:pt x="16575" y="848"/>
                </a:lnTo>
                <a:close/>
              </a:path>
              <a:path extrusionOk="0" h="82550" w="50800">
                <a:moveTo>
                  <a:pt x="44582" y="16261"/>
                </a:moveTo>
                <a:lnTo>
                  <a:pt x="35171" y="16261"/>
                </a:lnTo>
                <a:lnTo>
                  <a:pt x="37988" y="16774"/>
                </a:lnTo>
                <a:lnTo>
                  <a:pt x="42951" y="19591"/>
                </a:lnTo>
                <a:lnTo>
                  <a:pt x="44582" y="16261"/>
                </a:lnTo>
                <a:close/>
              </a:path>
              <a:path extrusionOk="0" h="82550" w="50800">
                <a:moveTo>
                  <a:pt x="26679" y="0"/>
                </a:moveTo>
                <a:lnTo>
                  <a:pt x="21412" y="1130"/>
                </a:lnTo>
                <a:lnTo>
                  <a:pt x="16575" y="3329"/>
                </a:lnTo>
                <a:lnTo>
                  <a:pt x="48180" y="3329"/>
                </a:lnTo>
                <a:lnTo>
                  <a:pt x="42951" y="1015"/>
                </a:lnTo>
                <a:lnTo>
                  <a:pt x="37820" y="20"/>
                </a:lnTo>
                <a:lnTo>
                  <a:pt x="26679"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37" name="Google Shape;837;p97"/>
          <p:cNvSpPr/>
          <p:nvPr/>
        </p:nvSpPr>
        <p:spPr>
          <a:xfrm>
            <a:off x="912366" y="4844744"/>
            <a:ext cx="31492" cy="38138"/>
          </a:xfrm>
          <a:custGeom>
            <a:rect b="b" l="l" r="r" t="t"/>
            <a:pathLst>
              <a:path extrusionOk="0" h="83820" w="69214">
                <a:moveTo>
                  <a:pt x="36009" y="0"/>
                </a:moveTo>
                <a:lnTo>
                  <a:pt x="2946" y="21123"/>
                </a:lnTo>
                <a:lnTo>
                  <a:pt x="0" y="41496"/>
                </a:lnTo>
                <a:lnTo>
                  <a:pt x="167" y="47587"/>
                </a:lnTo>
                <a:lnTo>
                  <a:pt x="27922" y="82395"/>
                </a:lnTo>
                <a:lnTo>
                  <a:pt x="37496" y="83306"/>
                </a:lnTo>
                <a:lnTo>
                  <a:pt x="45768" y="82550"/>
                </a:lnTo>
                <a:lnTo>
                  <a:pt x="53656" y="80129"/>
                </a:lnTo>
                <a:lnTo>
                  <a:pt x="61142" y="75810"/>
                </a:lnTo>
                <a:lnTo>
                  <a:pt x="68207" y="69359"/>
                </a:lnTo>
                <a:lnTo>
                  <a:pt x="65089" y="67045"/>
                </a:lnTo>
                <a:lnTo>
                  <a:pt x="29370" y="67045"/>
                </a:lnTo>
                <a:lnTo>
                  <a:pt x="23402" y="63715"/>
                </a:lnTo>
                <a:lnTo>
                  <a:pt x="20575" y="59589"/>
                </a:lnTo>
                <a:lnTo>
                  <a:pt x="18585" y="56584"/>
                </a:lnTo>
                <a:lnTo>
                  <a:pt x="17601" y="52281"/>
                </a:lnTo>
                <a:lnTo>
                  <a:pt x="17266" y="47799"/>
                </a:lnTo>
                <a:lnTo>
                  <a:pt x="68689" y="47768"/>
                </a:lnTo>
                <a:lnTo>
                  <a:pt x="68829" y="39436"/>
                </a:lnTo>
                <a:lnTo>
                  <a:pt x="68549" y="31381"/>
                </a:lnTo>
                <a:lnTo>
                  <a:pt x="17706" y="31381"/>
                </a:lnTo>
                <a:lnTo>
                  <a:pt x="19534" y="22086"/>
                </a:lnTo>
                <a:lnTo>
                  <a:pt x="24836" y="16439"/>
                </a:lnTo>
                <a:lnTo>
                  <a:pt x="64540" y="16439"/>
                </a:lnTo>
                <a:lnTo>
                  <a:pt x="63715" y="14585"/>
                </a:lnTo>
                <a:lnTo>
                  <a:pt x="58361" y="8251"/>
                </a:lnTo>
                <a:lnTo>
                  <a:pt x="51857" y="3688"/>
                </a:lnTo>
                <a:lnTo>
                  <a:pt x="44355" y="927"/>
                </a:lnTo>
                <a:lnTo>
                  <a:pt x="36009" y="0"/>
                </a:lnTo>
                <a:close/>
              </a:path>
              <a:path extrusionOk="0" h="83820" w="69214">
                <a:moveTo>
                  <a:pt x="54595" y="59254"/>
                </a:moveTo>
                <a:lnTo>
                  <a:pt x="49286" y="65055"/>
                </a:lnTo>
                <a:lnTo>
                  <a:pt x="43977" y="67045"/>
                </a:lnTo>
                <a:lnTo>
                  <a:pt x="65089" y="67045"/>
                </a:lnTo>
                <a:lnTo>
                  <a:pt x="54595" y="59254"/>
                </a:lnTo>
                <a:close/>
              </a:path>
              <a:path extrusionOk="0" h="83820" w="69214">
                <a:moveTo>
                  <a:pt x="64540" y="16439"/>
                </a:moveTo>
                <a:lnTo>
                  <a:pt x="41935" y="16439"/>
                </a:lnTo>
                <a:lnTo>
                  <a:pt x="46071" y="18585"/>
                </a:lnTo>
                <a:lnTo>
                  <a:pt x="49401" y="23402"/>
                </a:lnTo>
                <a:lnTo>
                  <a:pt x="50616" y="25915"/>
                </a:lnTo>
                <a:lnTo>
                  <a:pt x="51286" y="28616"/>
                </a:lnTo>
                <a:lnTo>
                  <a:pt x="51432" y="31381"/>
                </a:lnTo>
                <a:lnTo>
                  <a:pt x="68549" y="31381"/>
                </a:lnTo>
                <a:lnTo>
                  <a:pt x="68522" y="30623"/>
                </a:lnTo>
                <a:lnTo>
                  <a:pt x="67056" y="22086"/>
                </a:lnTo>
                <a:lnTo>
                  <a:pt x="64540" y="16439"/>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38" name="Google Shape;838;p97"/>
          <p:cNvSpPr/>
          <p:nvPr/>
        </p:nvSpPr>
        <p:spPr>
          <a:xfrm>
            <a:off x="947794" y="4844134"/>
            <a:ext cx="31492" cy="38716"/>
          </a:xfrm>
          <a:custGeom>
            <a:rect b="b" l="l" r="r" t="t"/>
            <a:pathLst>
              <a:path extrusionOk="0" h="85090" w="69214">
                <a:moveTo>
                  <a:pt x="37496" y="0"/>
                </a:moveTo>
                <a:lnTo>
                  <a:pt x="21698" y="3180"/>
                </a:lnTo>
                <a:lnTo>
                  <a:pt x="9913" y="12008"/>
                </a:lnTo>
                <a:lnTo>
                  <a:pt x="2545" y="25413"/>
                </a:lnTo>
                <a:lnTo>
                  <a:pt x="0" y="42323"/>
                </a:lnTo>
                <a:lnTo>
                  <a:pt x="2545" y="59202"/>
                </a:lnTo>
                <a:lnTo>
                  <a:pt x="9913" y="72550"/>
                </a:lnTo>
                <a:lnTo>
                  <a:pt x="21698" y="81323"/>
                </a:lnTo>
                <a:lnTo>
                  <a:pt x="37496" y="84479"/>
                </a:lnTo>
                <a:lnTo>
                  <a:pt x="45589" y="83716"/>
                </a:lnTo>
                <a:lnTo>
                  <a:pt x="52968" y="81254"/>
                </a:lnTo>
                <a:lnTo>
                  <a:pt x="60412" y="76427"/>
                </a:lnTo>
                <a:lnTo>
                  <a:pt x="68699" y="68647"/>
                </a:lnTo>
                <a:lnTo>
                  <a:pt x="30522" y="68542"/>
                </a:lnTo>
                <a:lnTo>
                  <a:pt x="25224" y="66050"/>
                </a:lnTo>
                <a:lnTo>
                  <a:pt x="21737" y="61076"/>
                </a:lnTo>
                <a:lnTo>
                  <a:pt x="18742" y="57097"/>
                </a:lnTo>
                <a:lnTo>
                  <a:pt x="17423" y="51579"/>
                </a:lnTo>
                <a:lnTo>
                  <a:pt x="17423" y="33056"/>
                </a:lnTo>
                <a:lnTo>
                  <a:pt x="18742" y="27391"/>
                </a:lnTo>
                <a:lnTo>
                  <a:pt x="21737" y="23423"/>
                </a:lnTo>
                <a:lnTo>
                  <a:pt x="25224" y="18596"/>
                </a:lnTo>
                <a:lnTo>
                  <a:pt x="30522" y="15936"/>
                </a:lnTo>
                <a:lnTo>
                  <a:pt x="68699" y="15936"/>
                </a:lnTo>
                <a:lnTo>
                  <a:pt x="60425" y="8057"/>
                </a:lnTo>
                <a:lnTo>
                  <a:pt x="52980" y="3177"/>
                </a:lnTo>
                <a:lnTo>
                  <a:pt x="45593" y="693"/>
                </a:lnTo>
                <a:lnTo>
                  <a:pt x="37496" y="0"/>
                </a:lnTo>
                <a:close/>
              </a:path>
              <a:path extrusionOk="0" h="85090" w="69214">
                <a:moveTo>
                  <a:pt x="56249" y="57705"/>
                </a:moveTo>
                <a:lnTo>
                  <a:pt x="47286" y="67202"/>
                </a:lnTo>
                <a:lnTo>
                  <a:pt x="43632" y="68542"/>
                </a:lnTo>
                <a:lnTo>
                  <a:pt x="68580" y="68542"/>
                </a:lnTo>
                <a:lnTo>
                  <a:pt x="56249" y="57705"/>
                </a:lnTo>
                <a:close/>
              </a:path>
              <a:path extrusionOk="0" h="85090" w="69214">
                <a:moveTo>
                  <a:pt x="68699" y="15936"/>
                </a:moveTo>
                <a:lnTo>
                  <a:pt x="43632" y="15936"/>
                </a:lnTo>
                <a:lnTo>
                  <a:pt x="47286" y="17266"/>
                </a:lnTo>
                <a:lnTo>
                  <a:pt x="56249" y="26899"/>
                </a:lnTo>
                <a:lnTo>
                  <a:pt x="68699" y="15936"/>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39" name="Google Shape;839;p97"/>
          <p:cNvSpPr/>
          <p:nvPr/>
        </p:nvSpPr>
        <p:spPr>
          <a:xfrm>
            <a:off x="983472" y="4834710"/>
            <a:ext cx="14157" cy="47384"/>
          </a:xfrm>
          <a:custGeom>
            <a:rect b="b" l="l" r="r" t="t"/>
            <a:pathLst>
              <a:path extrusionOk="0" h="104140" w="31114">
                <a:moveTo>
                  <a:pt x="16250" y="0"/>
                </a:moveTo>
                <a:lnTo>
                  <a:pt x="0" y="2774"/>
                </a:lnTo>
                <a:lnTo>
                  <a:pt x="40" y="87212"/>
                </a:lnTo>
                <a:lnTo>
                  <a:pt x="167" y="91117"/>
                </a:lnTo>
                <a:lnTo>
                  <a:pt x="2984" y="95588"/>
                </a:lnTo>
                <a:lnTo>
                  <a:pt x="6282" y="100907"/>
                </a:lnTo>
                <a:lnTo>
                  <a:pt x="12156" y="104070"/>
                </a:lnTo>
                <a:lnTo>
                  <a:pt x="18407" y="103892"/>
                </a:lnTo>
                <a:lnTo>
                  <a:pt x="28857" y="103892"/>
                </a:lnTo>
                <a:lnTo>
                  <a:pt x="28857" y="87212"/>
                </a:lnTo>
                <a:lnTo>
                  <a:pt x="17549" y="87212"/>
                </a:lnTo>
                <a:lnTo>
                  <a:pt x="16742" y="86719"/>
                </a:lnTo>
                <a:lnTo>
                  <a:pt x="16418" y="85924"/>
                </a:lnTo>
                <a:lnTo>
                  <a:pt x="16198" y="84740"/>
                </a:lnTo>
                <a:lnTo>
                  <a:pt x="16250" y="37182"/>
                </a:lnTo>
                <a:lnTo>
                  <a:pt x="30700" y="37182"/>
                </a:lnTo>
                <a:lnTo>
                  <a:pt x="30700" y="21915"/>
                </a:lnTo>
                <a:lnTo>
                  <a:pt x="16250" y="21915"/>
                </a:lnTo>
                <a:lnTo>
                  <a:pt x="16250" y="0"/>
                </a:lnTo>
                <a:close/>
              </a:path>
              <a:path extrusionOk="0" h="104140" w="31114">
                <a:moveTo>
                  <a:pt x="28857" y="87128"/>
                </a:moveTo>
                <a:lnTo>
                  <a:pt x="18407" y="87128"/>
                </a:lnTo>
                <a:lnTo>
                  <a:pt x="17549" y="87212"/>
                </a:lnTo>
                <a:lnTo>
                  <a:pt x="28857" y="87212"/>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40" name="Google Shape;840;p97"/>
          <p:cNvSpPr txBox="1"/>
          <p:nvPr/>
        </p:nvSpPr>
        <p:spPr>
          <a:xfrm>
            <a:off x="1053198" y="4794887"/>
            <a:ext cx="31500" cy="118800"/>
          </a:xfrm>
          <a:prstGeom prst="rect">
            <a:avLst/>
          </a:prstGeom>
          <a:noFill/>
          <a:ln>
            <a:noFill/>
          </a:ln>
        </p:spPr>
        <p:txBody>
          <a:bodyPr anchorCtr="0" anchor="t" bIns="0" lIns="0" spcFirstLastPara="1" rIns="0" wrap="square" tIns="8675">
            <a:noAutofit/>
          </a:bodyPr>
          <a:lstStyle/>
          <a:p>
            <a:pPr indent="0" lvl="0" marL="12700" marR="0" rtl="0" algn="l">
              <a:lnSpc>
                <a:spcPct val="100000"/>
              </a:lnSpc>
              <a:spcBef>
                <a:spcPts val="0"/>
              </a:spcBef>
              <a:spcAft>
                <a:spcPts val="0"/>
              </a:spcAft>
              <a:buNone/>
            </a:pPr>
            <a:r>
              <a:rPr lang="en" sz="700">
                <a:solidFill>
                  <a:srgbClr val="3F4041"/>
                </a:solidFill>
                <a:latin typeface="Arial"/>
                <a:ea typeface="Arial"/>
                <a:cs typeface="Arial"/>
                <a:sym typeface="Arial"/>
              </a:rPr>
              <a:t>|</a:t>
            </a:r>
            <a:endParaRPr sz="700">
              <a:latin typeface="Arial"/>
              <a:ea typeface="Arial"/>
              <a:cs typeface="Arial"/>
              <a:sym typeface="Arial"/>
            </a:endParaRPr>
          </a:p>
        </p:txBody>
      </p:sp>
      <p:sp>
        <p:nvSpPr>
          <p:cNvPr id="841" name="Google Shape;841;p97"/>
          <p:cNvSpPr txBox="1"/>
          <p:nvPr/>
        </p:nvSpPr>
        <p:spPr>
          <a:xfrm>
            <a:off x="1621212" y="4794887"/>
            <a:ext cx="31500" cy="118800"/>
          </a:xfrm>
          <a:prstGeom prst="rect">
            <a:avLst/>
          </a:prstGeom>
          <a:noFill/>
          <a:ln>
            <a:noFill/>
          </a:ln>
        </p:spPr>
        <p:txBody>
          <a:bodyPr anchorCtr="0" anchor="t" bIns="0" lIns="0" spcFirstLastPara="1" rIns="0" wrap="square" tIns="8675">
            <a:noAutofit/>
          </a:bodyPr>
          <a:lstStyle/>
          <a:p>
            <a:pPr indent="0" lvl="0" marL="12700" marR="0" rtl="0" algn="l">
              <a:lnSpc>
                <a:spcPct val="100000"/>
              </a:lnSpc>
              <a:spcBef>
                <a:spcPts val="0"/>
              </a:spcBef>
              <a:spcAft>
                <a:spcPts val="0"/>
              </a:spcAft>
              <a:buNone/>
            </a:pPr>
            <a:r>
              <a:rPr lang="en" sz="700">
                <a:solidFill>
                  <a:srgbClr val="3F4041"/>
                </a:solidFill>
                <a:latin typeface="Arial"/>
                <a:ea typeface="Arial"/>
                <a:cs typeface="Arial"/>
                <a:sym typeface="Arial"/>
              </a:rPr>
              <a:t>|</a:t>
            </a:r>
            <a:endParaRPr sz="700">
              <a:latin typeface="Arial"/>
              <a:ea typeface="Arial"/>
              <a:cs typeface="Arial"/>
              <a:sym typeface="Arial"/>
            </a:endParaRPr>
          </a:p>
        </p:txBody>
      </p:sp>
      <p:sp>
        <p:nvSpPr>
          <p:cNvPr id="842" name="Google Shape;842;p97"/>
          <p:cNvSpPr txBox="1"/>
          <p:nvPr/>
        </p:nvSpPr>
        <p:spPr>
          <a:xfrm>
            <a:off x="1702565" y="4813235"/>
            <a:ext cx="815700" cy="84600"/>
          </a:xfrm>
          <a:prstGeom prst="rect">
            <a:avLst/>
          </a:prstGeom>
          <a:noFill/>
          <a:ln>
            <a:noFill/>
          </a:ln>
        </p:spPr>
        <p:txBody>
          <a:bodyPr anchorCtr="0" anchor="t" bIns="0" lIns="0" spcFirstLastPara="1" rIns="0" wrap="square" tIns="9225">
            <a:noAutofit/>
          </a:bodyPr>
          <a:lstStyle/>
          <a:p>
            <a:pPr indent="0" lvl="0" marL="12700" rtl="0" algn="l">
              <a:lnSpc>
                <a:spcPct val="100000"/>
              </a:lnSpc>
              <a:spcBef>
                <a:spcPts val="0"/>
              </a:spcBef>
              <a:spcAft>
                <a:spcPts val="0"/>
              </a:spcAft>
              <a:buNone/>
            </a:pPr>
            <a:r>
              <a:rPr lang="en" sz="500">
                <a:solidFill>
                  <a:srgbClr val="3F4041"/>
                </a:solidFill>
                <a:latin typeface="Open Sans Light"/>
                <a:ea typeface="Open Sans Light"/>
                <a:cs typeface="Open Sans Light"/>
                <a:sym typeface="Open Sans Light"/>
              </a:rPr>
              <a:t>Proprietary &amp; Confidential</a:t>
            </a:r>
            <a:endParaRPr sz="600">
              <a:latin typeface="Open Sans Light"/>
              <a:ea typeface="Open Sans Light"/>
              <a:cs typeface="Open Sans Light"/>
              <a:sym typeface="Open Sans Light"/>
            </a:endParaRPr>
          </a:p>
        </p:txBody>
      </p:sp>
      <p:sp>
        <p:nvSpPr>
          <p:cNvPr id="843" name="Google Shape;843;p97"/>
          <p:cNvSpPr txBox="1"/>
          <p:nvPr>
            <p:ph idx="1" type="subTitle"/>
          </p:nvPr>
        </p:nvSpPr>
        <p:spPr>
          <a:xfrm>
            <a:off x="1865587" y="521020"/>
            <a:ext cx="5412900" cy="157800"/>
          </a:xfrm>
          <a:prstGeom prst="rect">
            <a:avLst/>
          </a:prstGeom>
        </p:spPr>
        <p:txBody>
          <a:bodyPr anchorCtr="0" anchor="t" bIns="0" lIns="0" spcFirstLastPara="1" rIns="0" wrap="square" tIns="0">
            <a:noAutofit/>
          </a:bodyPr>
          <a:lstStyle>
            <a:lvl1pPr lvl="0" rtl="0" algn="ctr">
              <a:spcBef>
                <a:spcPts val="0"/>
              </a:spcBef>
              <a:spcAft>
                <a:spcPts val="0"/>
              </a:spcAft>
              <a:buNone/>
              <a:defRPr sz="900">
                <a:solidFill>
                  <a:srgbClr val="000000"/>
                </a:solidFill>
                <a:latin typeface="Open Sans ExtraBold"/>
                <a:ea typeface="Open Sans ExtraBold"/>
                <a:cs typeface="Open Sans ExtraBold"/>
                <a:sym typeface="Open Sans ExtraBold"/>
              </a:defRPr>
            </a:lvl1pPr>
            <a:lvl2pPr lvl="1"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2pPr>
            <a:lvl3pPr lvl="2"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3pPr>
            <a:lvl4pPr lvl="3"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4pPr>
            <a:lvl5pPr lvl="4"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5pPr>
            <a:lvl6pPr lvl="5"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6pPr>
            <a:lvl7pPr lvl="6"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7pPr>
            <a:lvl8pPr lvl="7"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8pPr>
            <a:lvl9pPr lvl="8" rtl="0" algn="ctr">
              <a:spcBef>
                <a:spcPts val="1000"/>
              </a:spcBef>
              <a:spcAft>
                <a:spcPts val="1000"/>
              </a:spcAft>
              <a:buNone/>
              <a:defRPr sz="900">
                <a:solidFill>
                  <a:srgbClr val="000000"/>
                </a:solidFill>
                <a:latin typeface="Open Sans ExtraBold"/>
                <a:ea typeface="Open Sans ExtraBold"/>
                <a:cs typeface="Open Sans ExtraBold"/>
                <a:sym typeface="Open Sans ExtraBold"/>
              </a:defRPr>
            </a:lvl9pPr>
          </a:lstStyle>
          <a:p/>
        </p:txBody>
      </p:sp>
      <p:sp>
        <p:nvSpPr>
          <p:cNvPr id="844" name="Google Shape;844;p97"/>
          <p:cNvSpPr txBox="1"/>
          <p:nvPr>
            <p:ph idx="2" type="subTitle"/>
          </p:nvPr>
        </p:nvSpPr>
        <p:spPr>
          <a:xfrm>
            <a:off x="1038030" y="1780545"/>
            <a:ext cx="7257300" cy="1919700"/>
          </a:xfrm>
          <a:prstGeom prst="rect">
            <a:avLst/>
          </a:prstGeom>
        </p:spPr>
        <p:txBody>
          <a:bodyPr anchorCtr="0" anchor="t" bIns="0" lIns="0" spcFirstLastPara="1" rIns="0" wrap="square" tIns="0">
            <a:noAutofit/>
          </a:bodyPr>
          <a:lstStyle>
            <a:lvl1pPr lvl="0" rtl="0" algn="ctr">
              <a:spcBef>
                <a:spcPts val="0"/>
              </a:spcBef>
              <a:spcAft>
                <a:spcPts val="0"/>
              </a:spcAft>
              <a:buNone/>
              <a:defRPr sz="1500">
                <a:solidFill>
                  <a:srgbClr val="000000"/>
                </a:solidFill>
                <a:latin typeface="Open Sans Light"/>
                <a:ea typeface="Open Sans Light"/>
                <a:cs typeface="Open Sans Light"/>
                <a:sym typeface="Open Sans Light"/>
              </a:defRPr>
            </a:lvl1pPr>
            <a:lvl2pPr lvl="1" rtl="0" algn="ctr">
              <a:spcBef>
                <a:spcPts val="1000"/>
              </a:spcBef>
              <a:spcAft>
                <a:spcPts val="0"/>
              </a:spcAft>
              <a:buNone/>
              <a:defRPr sz="1500">
                <a:solidFill>
                  <a:srgbClr val="000000"/>
                </a:solidFill>
                <a:latin typeface="Open Sans Light"/>
                <a:ea typeface="Open Sans Light"/>
                <a:cs typeface="Open Sans Light"/>
                <a:sym typeface="Open Sans Light"/>
              </a:defRPr>
            </a:lvl2pPr>
            <a:lvl3pPr lvl="2" rtl="0" algn="ctr">
              <a:spcBef>
                <a:spcPts val="1000"/>
              </a:spcBef>
              <a:spcAft>
                <a:spcPts val="0"/>
              </a:spcAft>
              <a:buNone/>
              <a:defRPr sz="1500">
                <a:solidFill>
                  <a:srgbClr val="000000"/>
                </a:solidFill>
                <a:latin typeface="Open Sans Light"/>
                <a:ea typeface="Open Sans Light"/>
                <a:cs typeface="Open Sans Light"/>
                <a:sym typeface="Open Sans Light"/>
              </a:defRPr>
            </a:lvl3pPr>
            <a:lvl4pPr lvl="3" rtl="0" algn="ctr">
              <a:spcBef>
                <a:spcPts val="1000"/>
              </a:spcBef>
              <a:spcAft>
                <a:spcPts val="0"/>
              </a:spcAft>
              <a:buNone/>
              <a:defRPr sz="1500">
                <a:solidFill>
                  <a:srgbClr val="000000"/>
                </a:solidFill>
                <a:latin typeface="Open Sans Light"/>
                <a:ea typeface="Open Sans Light"/>
                <a:cs typeface="Open Sans Light"/>
                <a:sym typeface="Open Sans Light"/>
              </a:defRPr>
            </a:lvl4pPr>
            <a:lvl5pPr lvl="4" rtl="0" algn="ctr">
              <a:spcBef>
                <a:spcPts val="1000"/>
              </a:spcBef>
              <a:spcAft>
                <a:spcPts val="0"/>
              </a:spcAft>
              <a:buNone/>
              <a:defRPr sz="1500">
                <a:solidFill>
                  <a:srgbClr val="000000"/>
                </a:solidFill>
                <a:latin typeface="Open Sans Light"/>
                <a:ea typeface="Open Sans Light"/>
                <a:cs typeface="Open Sans Light"/>
                <a:sym typeface="Open Sans Light"/>
              </a:defRPr>
            </a:lvl5pPr>
            <a:lvl6pPr lvl="5" rtl="0" algn="ctr">
              <a:spcBef>
                <a:spcPts val="1000"/>
              </a:spcBef>
              <a:spcAft>
                <a:spcPts val="0"/>
              </a:spcAft>
              <a:buNone/>
              <a:defRPr sz="1500">
                <a:solidFill>
                  <a:srgbClr val="000000"/>
                </a:solidFill>
                <a:latin typeface="Open Sans Light"/>
                <a:ea typeface="Open Sans Light"/>
                <a:cs typeface="Open Sans Light"/>
                <a:sym typeface="Open Sans Light"/>
              </a:defRPr>
            </a:lvl6pPr>
            <a:lvl7pPr lvl="6" rtl="0" algn="ctr">
              <a:spcBef>
                <a:spcPts val="1000"/>
              </a:spcBef>
              <a:spcAft>
                <a:spcPts val="0"/>
              </a:spcAft>
              <a:buNone/>
              <a:defRPr sz="1500">
                <a:solidFill>
                  <a:srgbClr val="000000"/>
                </a:solidFill>
                <a:latin typeface="Open Sans Light"/>
                <a:ea typeface="Open Sans Light"/>
                <a:cs typeface="Open Sans Light"/>
                <a:sym typeface="Open Sans Light"/>
              </a:defRPr>
            </a:lvl7pPr>
            <a:lvl8pPr lvl="7" rtl="0" algn="ctr">
              <a:spcBef>
                <a:spcPts val="1000"/>
              </a:spcBef>
              <a:spcAft>
                <a:spcPts val="0"/>
              </a:spcAft>
              <a:buNone/>
              <a:defRPr sz="1500">
                <a:solidFill>
                  <a:srgbClr val="000000"/>
                </a:solidFill>
                <a:latin typeface="Open Sans Light"/>
                <a:ea typeface="Open Sans Light"/>
                <a:cs typeface="Open Sans Light"/>
                <a:sym typeface="Open Sans Light"/>
              </a:defRPr>
            </a:lvl8pPr>
            <a:lvl9pPr lvl="8" rtl="0" algn="ctr">
              <a:spcBef>
                <a:spcPts val="1000"/>
              </a:spcBef>
              <a:spcAft>
                <a:spcPts val="1000"/>
              </a:spcAft>
              <a:buNone/>
              <a:defRPr sz="1500">
                <a:solidFill>
                  <a:srgbClr val="000000"/>
                </a:solidFill>
                <a:latin typeface="Open Sans Light"/>
                <a:ea typeface="Open Sans Light"/>
                <a:cs typeface="Open Sans Light"/>
                <a:sym typeface="Open Sans Light"/>
              </a:defRPr>
            </a:lvl9pPr>
          </a:lstStyle>
          <a:p/>
        </p:txBody>
      </p:sp>
      <p:sp>
        <p:nvSpPr>
          <p:cNvPr id="845" name="Google Shape;845;p97"/>
          <p:cNvSpPr txBox="1"/>
          <p:nvPr>
            <p:ph idx="3" type="subTitle"/>
          </p:nvPr>
        </p:nvSpPr>
        <p:spPr>
          <a:xfrm>
            <a:off x="1621217" y="831603"/>
            <a:ext cx="6207600" cy="1511400"/>
          </a:xfrm>
          <a:prstGeom prst="rect">
            <a:avLst/>
          </a:prstGeom>
        </p:spPr>
        <p:txBody>
          <a:bodyPr anchorCtr="0" anchor="t" bIns="0" lIns="0" spcFirstLastPara="1" rIns="0" wrap="square" tIns="0">
            <a:noAutofit/>
          </a:bodyPr>
          <a:lstStyle>
            <a:lvl1pPr lvl="0" rtl="0" algn="ctr">
              <a:spcBef>
                <a:spcPts val="0"/>
              </a:spcBef>
              <a:spcAft>
                <a:spcPts val="0"/>
              </a:spcAft>
              <a:buNone/>
              <a:defRPr sz="3400">
                <a:solidFill>
                  <a:srgbClr val="999999"/>
                </a:solidFill>
                <a:latin typeface="Open Sans Light"/>
                <a:ea typeface="Open Sans Light"/>
                <a:cs typeface="Open Sans Light"/>
                <a:sym typeface="Open Sans Light"/>
              </a:defRPr>
            </a:lvl1pPr>
            <a:lvl2pPr lvl="1" rtl="0" algn="ctr">
              <a:spcBef>
                <a:spcPts val="1000"/>
              </a:spcBef>
              <a:spcAft>
                <a:spcPts val="0"/>
              </a:spcAft>
              <a:buNone/>
              <a:defRPr sz="3400">
                <a:solidFill>
                  <a:srgbClr val="000000"/>
                </a:solidFill>
                <a:latin typeface="Open Sans Light"/>
                <a:ea typeface="Open Sans Light"/>
                <a:cs typeface="Open Sans Light"/>
                <a:sym typeface="Open Sans Light"/>
              </a:defRPr>
            </a:lvl2pPr>
            <a:lvl3pPr lvl="2" rtl="0" algn="ctr">
              <a:spcBef>
                <a:spcPts val="1000"/>
              </a:spcBef>
              <a:spcAft>
                <a:spcPts val="0"/>
              </a:spcAft>
              <a:buNone/>
              <a:defRPr sz="3400">
                <a:solidFill>
                  <a:srgbClr val="000000"/>
                </a:solidFill>
                <a:latin typeface="Open Sans Light"/>
                <a:ea typeface="Open Sans Light"/>
                <a:cs typeface="Open Sans Light"/>
                <a:sym typeface="Open Sans Light"/>
              </a:defRPr>
            </a:lvl3pPr>
            <a:lvl4pPr lvl="3" rtl="0" algn="ctr">
              <a:spcBef>
                <a:spcPts val="1000"/>
              </a:spcBef>
              <a:spcAft>
                <a:spcPts val="0"/>
              </a:spcAft>
              <a:buNone/>
              <a:defRPr sz="3400">
                <a:solidFill>
                  <a:srgbClr val="000000"/>
                </a:solidFill>
                <a:latin typeface="Open Sans Light"/>
                <a:ea typeface="Open Sans Light"/>
                <a:cs typeface="Open Sans Light"/>
                <a:sym typeface="Open Sans Light"/>
              </a:defRPr>
            </a:lvl4pPr>
            <a:lvl5pPr lvl="4" rtl="0" algn="ctr">
              <a:spcBef>
                <a:spcPts val="1000"/>
              </a:spcBef>
              <a:spcAft>
                <a:spcPts val="0"/>
              </a:spcAft>
              <a:buNone/>
              <a:defRPr sz="3400">
                <a:solidFill>
                  <a:srgbClr val="000000"/>
                </a:solidFill>
                <a:latin typeface="Open Sans Light"/>
                <a:ea typeface="Open Sans Light"/>
                <a:cs typeface="Open Sans Light"/>
                <a:sym typeface="Open Sans Light"/>
              </a:defRPr>
            </a:lvl5pPr>
            <a:lvl6pPr lvl="5" rtl="0" algn="ctr">
              <a:spcBef>
                <a:spcPts val="1000"/>
              </a:spcBef>
              <a:spcAft>
                <a:spcPts val="0"/>
              </a:spcAft>
              <a:buNone/>
              <a:defRPr sz="3400">
                <a:solidFill>
                  <a:srgbClr val="000000"/>
                </a:solidFill>
                <a:latin typeface="Open Sans Light"/>
                <a:ea typeface="Open Sans Light"/>
                <a:cs typeface="Open Sans Light"/>
                <a:sym typeface="Open Sans Light"/>
              </a:defRPr>
            </a:lvl6pPr>
            <a:lvl7pPr lvl="6" rtl="0" algn="ctr">
              <a:spcBef>
                <a:spcPts val="1000"/>
              </a:spcBef>
              <a:spcAft>
                <a:spcPts val="0"/>
              </a:spcAft>
              <a:buNone/>
              <a:defRPr sz="3400">
                <a:solidFill>
                  <a:srgbClr val="000000"/>
                </a:solidFill>
                <a:latin typeface="Open Sans Light"/>
                <a:ea typeface="Open Sans Light"/>
                <a:cs typeface="Open Sans Light"/>
                <a:sym typeface="Open Sans Light"/>
              </a:defRPr>
            </a:lvl7pPr>
            <a:lvl8pPr lvl="7" rtl="0" algn="ctr">
              <a:spcBef>
                <a:spcPts val="1000"/>
              </a:spcBef>
              <a:spcAft>
                <a:spcPts val="0"/>
              </a:spcAft>
              <a:buNone/>
              <a:defRPr sz="3400">
                <a:solidFill>
                  <a:srgbClr val="000000"/>
                </a:solidFill>
                <a:latin typeface="Open Sans Light"/>
                <a:ea typeface="Open Sans Light"/>
                <a:cs typeface="Open Sans Light"/>
                <a:sym typeface="Open Sans Light"/>
              </a:defRPr>
            </a:lvl8pPr>
            <a:lvl9pPr lvl="8" rtl="0" algn="ctr">
              <a:spcBef>
                <a:spcPts val="1000"/>
              </a:spcBef>
              <a:spcAft>
                <a:spcPts val="1000"/>
              </a:spcAft>
              <a:buNone/>
              <a:defRPr sz="3400">
                <a:solidFill>
                  <a:srgbClr val="000000"/>
                </a:solidFill>
                <a:latin typeface="Open Sans Light"/>
                <a:ea typeface="Open Sans Light"/>
                <a:cs typeface="Open Sans Light"/>
                <a:sym typeface="Open Sans Light"/>
              </a:defRPr>
            </a:lvl9pPr>
          </a:lstStyle>
          <a:p/>
        </p:txBody>
      </p:sp>
      <p:sp>
        <p:nvSpPr>
          <p:cNvPr id="846" name="Google Shape;846;p97"/>
          <p:cNvSpPr txBox="1"/>
          <p:nvPr>
            <p:ph idx="12" type="sldNum"/>
          </p:nvPr>
        </p:nvSpPr>
        <p:spPr>
          <a:xfrm>
            <a:off x="8447168" y="4774827"/>
            <a:ext cx="339000" cy="107700"/>
          </a:xfrm>
          <a:prstGeom prst="rect">
            <a:avLst/>
          </a:prstGeom>
        </p:spPr>
        <p:txBody>
          <a:bodyPr anchorCtr="0" anchor="ctr" bIns="0" lIns="0" spcFirstLastPara="1" rIns="0" wrap="square" tIns="0">
            <a:spAutoFit/>
          </a:bodyPr>
          <a:lstStyle>
            <a:lvl1pPr lvl="0" rtl="0">
              <a:buNone/>
              <a:defRPr>
                <a:latin typeface="Open Sans"/>
                <a:ea typeface="Open Sans"/>
                <a:cs typeface="Open Sans"/>
                <a:sym typeface="Open Sans"/>
              </a:defRPr>
            </a:lvl1pPr>
            <a:lvl2pPr lvl="1" rtl="0">
              <a:buNone/>
              <a:defRPr>
                <a:latin typeface="Open Sans"/>
                <a:ea typeface="Open Sans"/>
                <a:cs typeface="Open Sans"/>
                <a:sym typeface="Open Sans"/>
              </a:defRPr>
            </a:lvl2pPr>
            <a:lvl3pPr lvl="2" rtl="0">
              <a:buNone/>
              <a:defRPr>
                <a:latin typeface="Open Sans"/>
                <a:ea typeface="Open Sans"/>
                <a:cs typeface="Open Sans"/>
                <a:sym typeface="Open Sans"/>
              </a:defRPr>
            </a:lvl3pPr>
            <a:lvl4pPr lvl="3" rtl="0">
              <a:buNone/>
              <a:defRPr>
                <a:latin typeface="Open Sans"/>
                <a:ea typeface="Open Sans"/>
                <a:cs typeface="Open Sans"/>
                <a:sym typeface="Open Sans"/>
              </a:defRPr>
            </a:lvl4pPr>
            <a:lvl5pPr lvl="4" rtl="0">
              <a:buNone/>
              <a:defRPr>
                <a:latin typeface="Open Sans"/>
                <a:ea typeface="Open Sans"/>
                <a:cs typeface="Open Sans"/>
                <a:sym typeface="Open Sans"/>
              </a:defRPr>
            </a:lvl5pPr>
            <a:lvl6pPr lvl="5" rtl="0">
              <a:buNone/>
              <a:defRPr>
                <a:latin typeface="Open Sans"/>
                <a:ea typeface="Open Sans"/>
                <a:cs typeface="Open Sans"/>
                <a:sym typeface="Open Sans"/>
              </a:defRPr>
            </a:lvl6pPr>
            <a:lvl7pPr lvl="6" rtl="0">
              <a:buNone/>
              <a:defRPr>
                <a:latin typeface="Open Sans"/>
                <a:ea typeface="Open Sans"/>
                <a:cs typeface="Open Sans"/>
                <a:sym typeface="Open Sans"/>
              </a:defRPr>
            </a:lvl7pPr>
            <a:lvl8pPr lvl="7" rtl="0">
              <a:buNone/>
              <a:defRPr>
                <a:latin typeface="Open Sans"/>
                <a:ea typeface="Open Sans"/>
                <a:cs typeface="Open Sans"/>
                <a:sym typeface="Open Sans"/>
              </a:defRPr>
            </a:lvl8pPr>
            <a:lvl9pPr lvl="8" rtl="0">
              <a:buNone/>
              <a:defRPr>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
              <a:t>‹#›</a:t>
            </a:fld>
            <a:endParaRPr sz="600">
              <a:solidFill>
                <a:srgbClr val="000000"/>
              </a:solidFill>
            </a:endParaRPr>
          </a:p>
        </p:txBody>
      </p:sp>
      <p:sp>
        <p:nvSpPr>
          <p:cNvPr id="847" name="Google Shape;847;p97"/>
          <p:cNvSpPr txBox="1"/>
          <p:nvPr/>
        </p:nvSpPr>
        <p:spPr>
          <a:xfrm>
            <a:off x="1134540" y="4813238"/>
            <a:ext cx="486600" cy="84600"/>
          </a:xfrm>
          <a:prstGeom prst="rect">
            <a:avLst/>
          </a:prstGeom>
          <a:noFill/>
          <a:ln>
            <a:noFill/>
          </a:ln>
        </p:spPr>
        <p:txBody>
          <a:bodyPr anchorCtr="0" anchor="t" bIns="0" lIns="0" spcFirstLastPara="1" rIns="0" wrap="square" tIns="9225">
            <a:noAutofit/>
          </a:bodyPr>
          <a:lstStyle/>
          <a:p>
            <a:pPr indent="0" lvl="0" marL="12700" marR="0" rtl="0" algn="l">
              <a:lnSpc>
                <a:spcPct val="100000"/>
              </a:lnSpc>
              <a:spcBef>
                <a:spcPts val="0"/>
              </a:spcBef>
              <a:spcAft>
                <a:spcPts val="0"/>
              </a:spcAft>
              <a:buNone/>
            </a:pPr>
            <a:r>
              <a:rPr lang="en" sz="500">
                <a:solidFill>
                  <a:srgbClr val="3F4041"/>
                </a:solidFill>
                <a:latin typeface="Open Sans Light"/>
                <a:ea typeface="Open Sans Light"/>
                <a:cs typeface="Open Sans Light"/>
                <a:sym typeface="Open Sans Light"/>
              </a:rPr>
              <a:t>Town Hall 2021</a:t>
            </a:r>
            <a:endParaRPr sz="500">
              <a:latin typeface="Open Sans Light"/>
              <a:ea typeface="Open Sans Light"/>
              <a:cs typeface="Open Sans Light"/>
              <a:sym typeface="Open Sans Light"/>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all Title 2">
  <p:cSld name="CUSTOM_2_1_1_1_3">
    <p:bg>
      <p:bgPr>
        <a:blipFill>
          <a:blip r:embed="rId2">
            <a:alphaModFix/>
          </a:blip>
          <a:stretch>
            <a:fillRect/>
          </a:stretch>
        </a:blipFill>
      </p:bgPr>
    </p:bg>
    <p:spTree>
      <p:nvGrpSpPr>
        <p:cNvPr id="848" name="Shape 848"/>
        <p:cNvGrpSpPr/>
        <p:nvPr/>
      </p:nvGrpSpPr>
      <p:grpSpPr>
        <a:xfrm>
          <a:off x="0" y="0"/>
          <a:ext cx="0" cy="0"/>
          <a:chOff x="0" y="0"/>
          <a:chExt cx="0" cy="0"/>
        </a:xfrm>
      </p:grpSpPr>
      <p:sp>
        <p:nvSpPr>
          <p:cNvPr id="849" name="Google Shape;849;p98"/>
          <p:cNvSpPr/>
          <p:nvPr/>
        </p:nvSpPr>
        <p:spPr>
          <a:xfrm>
            <a:off x="4523779" y="2504867"/>
            <a:ext cx="285900" cy="96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50" name="Google Shape;850;p98"/>
          <p:cNvSpPr/>
          <p:nvPr/>
        </p:nvSpPr>
        <p:spPr>
          <a:xfrm>
            <a:off x="571501" y="4800263"/>
            <a:ext cx="114600" cy="1143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51" name="Google Shape;851;p98"/>
          <p:cNvSpPr/>
          <p:nvPr/>
        </p:nvSpPr>
        <p:spPr>
          <a:xfrm>
            <a:off x="700002" y="4829300"/>
            <a:ext cx="49406" cy="52873"/>
          </a:xfrm>
          <a:custGeom>
            <a:rect b="b" l="l" r="r" t="t"/>
            <a:pathLst>
              <a:path extrusionOk="0" h="116204" w="108585">
                <a:moveTo>
                  <a:pt x="62542" y="0"/>
                </a:moveTo>
                <a:lnTo>
                  <a:pt x="45946" y="0"/>
                </a:lnTo>
                <a:lnTo>
                  <a:pt x="0" y="115818"/>
                </a:lnTo>
                <a:lnTo>
                  <a:pt x="18925" y="115807"/>
                </a:lnTo>
                <a:lnTo>
                  <a:pt x="31873" y="83295"/>
                </a:lnTo>
                <a:lnTo>
                  <a:pt x="95604" y="83295"/>
                </a:lnTo>
                <a:lnTo>
                  <a:pt x="88934" y="66490"/>
                </a:lnTo>
                <a:lnTo>
                  <a:pt x="38480" y="66490"/>
                </a:lnTo>
                <a:lnTo>
                  <a:pt x="54239" y="26679"/>
                </a:lnTo>
                <a:lnTo>
                  <a:pt x="73132" y="26679"/>
                </a:lnTo>
                <a:lnTo>
                  <a:pt x="62542" y="0"/>
                </a:lnTo>
                <a:close/>
              </a:path>
              <a:path extrusionOk="0" h="116204" w="108585">
                <a:moveTo>
                  <a:pt x="95604" y="83295"/>
                </a:moveTo>
                <a:lnTo>
                  <a:pt x="76646" y="83295"/>
                </a:lnTo>
                <a:lnTo>
                  <a:pt x="89578" y="115818"/>
                </a:lnTo>
                <a:lnTo>
                  <a:pt x="108509" y="115807"/>
                </a:lnTo>
                <a:lnTo>
                  <a:pt x="95604" y="83295"/>
                </a:lnTo>
                <a:close/>
              </a:path>
              <a:path extrusionOk="0" h="116204" w="108585">
                <a:moveTo>
                  <a:pt x="73132" y="26679"/>
                </a:moveTo>
                <a:lnTo>
                  <a:pt x="54239" y="26679"/>
                </a:lnTo>
                <a:lnTo>
                  <a:pt x="70008" y="66490"/>
                </a:lnTo>
                <a:lnTo>
                  <a:pt x="88934" y="66490"/>
                </a:lnTo>
                <a:lnTo>
                  <a:pt x="73132" y="26679"/>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52" name="Google Shape;852;p98"/>
          <p:cNvSpPr/>
          <p:nvPr/>
        </p:nvSpPr>
        <p:spPr>
          <a:xfrm>
            <a:off x="753251" y="4844731"/>
            <a:ext cx="30626" cy="54029"/>
          </a:xfrm>
          <a:custGeom>
            <a:rect b="b" l="l" r="r" t="t"/>
            <a:pathLst>
              <a:path extrusionOk="0" h="118745" w="67310">
                <a:moveTo>
                  <a:pt x="16931" y="1204"/>
                </a:moveTo>
                <a:lnTo>
                  <a:pt x="0" y="1204"/>
                </a:lnTo>
                <a:lnTo>
                  <a:pt x="0" y="118404"/>
                </a:lnTo>
                <a:lnTo>
                  <a:pt x="16931" y="118404"/>
                </a:lnTo>
                <a:lnTo>
                  <a:pt x="16931" y="80070"/>
                </a:lnTo>
                <a:lnTo>
                  <a:pt x="48645" y="80070"/>
                </a:lnTo>
                <a:lnTo>
                  <a:pt x="49618" y="79705"/>
                </a:lnTo>
                <a:lnTo>
                  <a:pt x="56287" y="74870"/>
                </a:lnTo>
                <a:lnTo>
                  <a:pt x="61401" y="68259"/>
                </a:lnTo>
                <a:lnTo>
                  <a:pt x="61995" y="66919"/>
                </a:lnTo>
                <a:lnTo>
                  <a:pt x="26219" y="66919"/>
                </a:lnTo>
                <a:lnTo>
                  <a:pt x="21402" y="64081"/>
                </a:lnTo>
                <a:lnTo>
                  <a:pt x="16931" y="52469"/>
                </a:lnTo>
                <a:lnTo>
                  <a:pt x="16931" y="31234"/>
                </a:lnTo>
                <a:lnTo>
                  <a:pt x="26240" y="16973"/>
                </a:lnTo>
                <a:lnTo>
                  <a:pt x="62054" y="16973"/>
                </a:lnTo>
                <a:lnTo>
                  <a:pt x="61401" y="15517"/>
                </a:lnTo>
                <a:lnTo>
                  <a:pt x="56283" y="8900"/>
                </a:lnTo>
                <a:lnTo>
                  <a:pt x="49614" y="4062"/>
                </a:lnTo>
                <a:lnTo>
                  <a:pt x="48638" y="3696"/>
                </a:lnTo>
                <a:lnTo>
                  <a:pt x="16931" y="3696"/>
                </a:lnTo>
                <a:lnTo>
                  <a:pt x="16931" y="1204"/>
                </a:lnTo>
                <a:close/>
              </a:path>
              <a:path extrusionOk="0" h="118745" w="67310">
                <a:moveTo>
                  <a:pt x="48645" y="80070"/>
                </a:moveTo>
                <a:lnTo>
                  <a:pt x="16931" y="80070"/>
                </a:lnTo>
                <a:lnTo>
                  <a:pt x="21873" y="82541"/>
                </a:lnTo>
                <a:lnTo>
                  <a:pt x="27339" y="83777"/>
                </a:lnTo>
                <a:lnTo>
                  <a:pt x="32857" y="83683"/>
                </a:lnTo>
                <a:lnTo>
                  <a:pt x="41705" y="82673"/>
                </a:lnTo>
                <a:lnTo>
                  <a:pt x="48645" y="80070"/>
                </a:lnTo>
                <a:close/>
              </a:path>
              <a:path extrusionOk="0" h="118745" w="67310">
                <a:moveTo>
                  <a:pt x="62054" y="16973"/>
                </a:moveTo>
                <a:lnTo>
                  <a:pt x="39485" y="16973"/>
                </a:lnTo>
                <a:lnTo>
                  <a:pt x="44302" y="19622"/>
                </a:lnTo>
                <a:lnTo>
                  <a:pt x="46616" y="23779"/>
                </a:lnTo>
                <a:lnTo>
                  <a:pt x="49443" y="28616"/>
                </a:lnTo>
                <a:lnTo>
                  <a:pt x="49946" y="35224"/>
                </a:lnTo>
                <a:lnTo>
                  <a:pt x="49946" y="48993"/>
                </a:lnTo>
                <a:lnTo>
                  <a:pt x="49443" y="55286"/>
                </a:lnTo>
                <a:lnTo>
                  <a:pt x="46616" y="59945"/>
                </a:lnTo>
                <a:lnTo>
                  <a:pt x="44302" y="64081"/>
                </a:lnTo>
                <a:lnTo>
                  <a:pt x="39496" y="66919"/>
                </a:lnTo>
                <a:lnTo>
                  <a:pt x="61995" y="66919"/>
                </a:lnTo>
                <a:lnTo>
                  <a:pt x="64353" y="61687"/>
                </a:lnTo>
                <a:lnTo>
                  <a:pt x="65999" y="54936"/>
                </a:lnTo>
                <a:lnTo>
                  <a:pt x="66712" y="48282"/>
                </a:lnTo>
                <a:lnTo>
                  <a:pt x="66736" y="35224"/>
                </a:lnTo>
                <a:lnTo>
                  <a:pt x="66124" y="29220"/>
                </a:lnTo>
                <a:lnTo>
                  <a:pt x="64447" y="22301"/>
                </a:lnTo>
                <a:lnTo>
                  <a:pt x="62054" y="16973"/>
                </a:lnTo>
                <a:close/>
              </a:path>
              <a:path extrusionOk="0" h="118745" w="67310">
                <a:moveTo>
                  <a:pt x="27339" y="0"/>
                </a:moveTo>
                <a:lnTo>
                  <a:pt x="21873" y="1235"/>
                </a:lnTo>
                <a:lnTo>
                  <a:pt x="16931" y="3696"/>
                </a:lnTo>
                <a:lnTo>
                  <a:pt x="48638" y="3696"/>
                </a:lnTo>
                <a:lnTo>
                  <a:pt x="41704" y="1093"/>
                </a:lnTo>
                <a:lnTo>
                  <a:pt x="32857" y="83"/>
                </a:lnTo>
                <a:lnTo>
                  <a:pt x="27339"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53" name="Google Shape;853;p98"/>
          <p:cNvSpPr/>
          <p:nvPr/>
        </p:nvSpPr>
        <p:spPr>
          <a:xfrm>
            <a:off x="789298" y="4844731"/>
            <a:ext cx="30337" cy="54029"/>
          </a:xfrm>
          <a:custGeom>
            <a:rect b="b" l="l" r="r" t="t"/>
            <a:pathLst>
              <a:path extrusionOk="0" h="118745" w="66675">
                <a:moveTo>
                  <a:pt x="16868" y="1204"/>
                </a:moveTo>
                <a:lnTo>
                  <a:pt x="0" y="1204"/>
                </a:lnTo>
                <a:lnTo>
                  <a:pt x="0" y="118404"/>
                </a:lnTo>
                <a:lnTo>
                  <a:pt x="16868" y="118404"/>
                </a:lnTo>
                <a:lnTo>
                  <a:pt x="16868" y="80070"/>
                </a:lnTo>
                <a:lnTo>
                  <a:pt x="48577" y="80070"/>
                </a:lnTo>
                <a:lnTo>
                  <a:pt x="49550" y="79705"/>
                </a:lnTo>
                <a:lnTo>
                  <a:pt x="56218" y="74870"/>
                </a:lnTo>
                <a:lnTo>
                  <a:pt x="61327" y="68259"/>
                </a:lnTo>
                <a:lnTo>
                  <a:pt x="61923" y="66919"/>
                </a:lnTo>
                <a:lnTo>
                  <a:pt x="26156" y="66919"/>
                </a:lnTo>
                <a:lnTo>
                  <a:pt x="21339" y="64081"/>
                </a:lnTo>
                <a:lnTo>
                  <a:pt x="16868" y="52469"/>
                </a:lnTo>
                <a:lnTo>
                  <a:pt x="16868" y="31234"/>
                </a:lnTo>
                <a:lnTo>
                  <a:pt x="26156" y="16973"/>
                </a:lnTo>
                <a:lnTo>
                  <a:pt x="61982" y="16973"/>
                </a:lnTo>
                <a:lnTo>
                  <a:pt x="61327" y="15517"/>
                </a:lnTo>
                <a:lnTo>
                  <a:pt x="56214" y="8900"/>
                </a:lnTo>
                <a:lnTo>
                  <a:pt x="49546" y="4062"/>
                </a:lnTo>
                <a:lnTo>
                  <a:pt x="48570" y="3696"/>
                </a:lnTo>
                <a:lnTo>
                  <a:pt x="16868" y="3696"/>
                </a:lnTo>
                <a:lnTo>
                  <a:pt x="16868" y="1204"/>
                </a:lnTo>
                <a:close/>
              </a:path>
              <a:path extrusionOk="0" h="118745" w="66675">
                <a:moveTo>
                  <a:pt x="48577" y="80070"/>
                </a:moveTo>
                <a:lnTo>
                  <a:pt x="16868" y="80070"/>
                </a:lnTo>
                <a:lnTo>
                  <a:pt x="21810" y="82541"/>
                </a:lnTo>
                <a:lnTo>
                  <a:pt x="27276" y="83777"/>
                </a:lnTo>
                <a:lnTo>
                  <a:pt x="32794" y="83683"/>
                </a:lnTo>
                <a:lnTo>
                  <a:pt x="41638" y="82673"/>
                </a:lnTo>
                <a:lnTo>
                  <a:pt x="48577" y="80070"/>
                </a:lnTo>
                <a:close/>
              </a:path>
              <a:path extrusionOk="0" h="118745" w="66675">
                <a:moveTo>
                  <a:pt x="61982" y="16973"/>
                </a:moveTo>
                <a:lnTo>
                  <a:pt x="39433" y="16973"/>
                </a:lnTo>
                <a:lnTo>
                  <a:pt x="44239" y="19622"/>
                </a:lnTo>
                <a:lnTo>
                  <a:pt x="46574" y="23779"/>
                </a:lnTo>
                <a:lnTo>
                  <a:pt x="49380" y="28616"/>
                </a:lnTo>
                <a:lnTo>
                  <a:pt x="49872" y="35224"/>
                </a:lnTo>
                <a:lnTo>
                  <a:pt x="49872" y="48993"/>
                </a:lnTo>
                <a:lnTo>
                  <a:pt x="49380" y="55286"/>
                </a:lnTo>
                <a:lnTo>
                  <a:pt x="46574" y="59945"/>
                </a:lnTo>
                <a:lnTo>
                  <a:pt x="44239" y="64081"/>
                </a:lnTo>
                <a:lnTo>
                  <a:pt x="39433" y="66919"/>
                </a:lnTo>
                <a:lnTo>
                  <a:pt x="61923" y="66919"/>
                </a:lnTo>
                <a:lnTo>
                  <a:pt x="64283" y="61687"/>
                </a:lnTo>
                <a:lnTo>
                  <a:pt x="65936" y="54936"/>
                </a:lnTo>
                <a:lnTo>
                  <a:pt x="66656" y="48282"/>
                </a:lnTo>
                <a:lnTo>
                  <a:pt x="66677" y="35224"/>
                </a:lnTo>
                <a:lnTo>
                  <a:pt x="66062" y="29220"/>
                </a:lnTo>
                <a:lnTo>
                  <a:pt x="64380" y="22301"/>
                </a:lnTo>
                <a:lnTo>
                  <a:pt x="61982" y="16973"/>
                </a:lnTo>
                <a:close/>
              </a:path>
              <a:path extrusionOk="0" h="118745" w="66675">
                <a:moveTo>
                  <a:pt x="27276" y="0"/>
                </a:moveTo>
                <a:lnTo>
                  <a:pt x="21810" y="1235"/>
                </a:lnTo>
                <a:lnTo>
                  <a:pt x="16868" y="3696"/>
                </a:lnTo>
                <a:lnTo>
                  <a:pt x="48570" y="3696"/>
                </a:lnTo>
                <a:lnTo>
                  <a:pt x="41636" y="1093"/>
                </a:lnTo>
                <a:lnTo>
                  <a:pt x="32794" y="83"/>
                </a:lnTo>
                <a:lnTo>
                  <a:pt x="27276"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54" name="Google Shape;854;p98"/>
          <p:cNvSpPr/>
          <p:nvPr/>
        </p:nvSpPr>
        <p:spPr>
          <a:xfrm>
            <a:off x="826097" y="4829299"/>
            <a:ext cx="39294" cy="52873"/>
          </a:xfrm>
          <a:custGeom>
            <a:rect b="b" l="l" r="r" t="t"/>
            <a:pathLst>
              <a:path extrusionOk="0" h="116204" w="86360">
                <a:moveTo>
                  <a:pt x="36669" y="0"/>
                </a:moveTo>
                <a:lnTo>
                  <a:pt x="0" y="0"/>
                </a:lnTo>
                <a:lnTo>
                  <a:pt x="0" y="115797"/>
                </a:lnTo>
                <a:lnTo>
                  <a:pt x="36669" y="115797"/>
                </a:lnTo>
                <a:lnTo>
                  <a:pt x="54033" y="114587"/>
                </a:lnTo>
                <a:lnTo>
                  <a:pt x="68441" y="109847"/>
                </a:lnTo>
                <a:lnTo>
                  <a:pt x="78992" y="99912"/>
                </a:lnTo>
                <a:lnTo>
                  <a:pt x="79475" y="98510"/>
                </a:lnTo>
                <a:lnTo>
                  <a:pt x="17591" y="98510"/>
                </a:lnTo>
                <a:lnTo>
                  <a:pt x="17591" y="17057"/>
                </a:lnTo>
                <a:lnTo>
                  <a:pt x="79417" y="17057"/>
                </a:lnTo>
                <a:lnTo>
                  <a:pt x="78992" y="15818"/>
                </a:lnTo>
                <a:lnTo>
                  <a:pt x="68441" y="5891"/>
                </a:lnTo>
                <a:lnTo>
                  <a:pt x="54033" y="1187"/>
                </a:lnTo>
                <a:lnTo>
                  <a:pt x="36669" y="0"/>
                </a:lnTo>
                <a:close/>
              </a:path>
              <a:path extrusionOk="0" h="116204" w="86360">
                <a:moveTo>
                  <a:pt x="79417" y="17057"/>
                </a:moveTo>
                <a:lnTo>
                  <a:pt x="36669" y="17057"/>
                </a:lnTo>
                <a:lnTo>
                  <a:pt x="55591" y="19304"/>
                </a:lnTo>
                <a:lnTo>
                  <a:pt x="64991" y="26450"/>
                </a:lnTo>
                <a:lnTo>
                  <a:pt x="68193" y="39104"/>
                </a:lnTo>
                <a:lnTo>
                  <a:pt x="68521" y="57872"/>
                </a:lnTo>
                <a:lnTo>
                  <a:pt x="68187" y="76608"/>
                </a:lnTo>
                <a:lnTo>
                  <a:pt x="64975" y="89201"/>
                </a:lnTo>
                <a:lnTo>
                  <a:pt x="55574" y="96289"/>
                </a:lnTo>
                <a:lnTo>
                  <a:pt x="36669" y="98510"/>
                </a:lnTo>
                <a:lnTo>
                  <a:pt x="79475" y="98510"/>
                </a:lnTo>
                <a:lnTo>
                  <a:pt x="84782" y="83117"/>
                </a:lnTo>
                <a:lnTo>
                  <a:pt x="85808" y="74730"/>
                </a:lnTo>
                <a:lnTo>
                  <a:pt x="86259" y="66270"/>
                </a:lnTo>
                <a:lnTo>
                  <a:pt x="86112" y="57820"/>
                </a:lnTo>
                <a:lnTo>
                  <a:pt x="86259" y="49422"/>
                </a:lnTo>
                <a:lnTo>
                  <a:pt x="85808" y="41014"/>
                </a:lnTo>
                <a:lnTo>
                  <a:pt x="84782" y="32679"/>
                </a:lnTo>
                <a:lnTo>
                  <a:pt x="79417" y="17057"/>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55" name="Google Shape;855;p98"/>
          <p:cNvSpPr/>
          <p:nvPr/>
        </p:nvSpPr>
        <p:spPr>
          <a:xfrm>
            <a:off x="872733" y="4844675"/>
            <a:ext cx="7801" cy="37560"/>
          </a:xfrm>
          <a:custGeom>
            <a:rect b="b" l="l" r="r" t="t"/>
            <a:pathLst>
              <a:path extrusionOk="0" h="82550" w="17144">
                <a:moveTo>
                  <a:pt x="0" y="0"/>
                </a:moveTo>
                <a:lnTo>
                  <a:pt x="17109" y="0"/>
                </a:lnTo>
                <a:lnTo>
                  <a:pt x="17109" y="81955"/>
                </a:lnTo>
                <a:lnTo>
                  <a:pt x="0" y="81955"/>
                </a:lnTo>
                <a:lnTo>
                  <a:pt x="0"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56" name="Google Shape;856;p98"/>
          <p:cNvSpPr/>
          <p:nvPr/>
        </p:nvSpPr>
        <p:spPr>
          <a:xfrm>
            <a:off x="872733" y="4828926"/>
            <a:ext cx="7801" cy="8956"/>
          </a:xfrm>
          <a:custGeom>
            <a:rect b="b" l="l" r="r" t="t"/>
            <a:pathLst>
              <a:path extrusionOk="0" h="19684" w="17144">
                <a:moveTo>
                  <a:pt x="0" y="0"/>
                </a:moveTo>
                <a:lnTo>
                  <a:pt x="17109" y="0"/>
                </a:lnTo>
                <a:lnTo>
                  <a:pt x="17109" y="19685"/>
                </a:lnTo>
                <a:lnTo>
                  <a:pt x="0" y="19685"/>
                </a:lnTo>
                <a:lnTo>
                  <a:pt x="0"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57" name="Google Shape;857;p98"/>
          <p:cNvSpPr/>
          <p:nvPr/>
        </p:nvSpPr>
        <p:spPr>
          <a:xfrm>
            <a:off x="888656" y="4844670"/>
            <a:ext cx="23114" cy="37560"/>
          </a:xfrm>
          <a:custGeom>
            <a:rect b="b" l="l" r="r" t="t"/>
            <a:pathLst>
              <a:path extrusionOk="0" h="82550" w="50800">
                <a:moveTo>
                  <a:pt x="16575" y="848"/>
                </a:moveTo>
                <a:lnTo>
                  <a:pt x="0" y="848"/>
                </a:lnTo>
                <a:lnTo>
                  <a:pt x="0" y="81976"/>
                </a:lnTo>
                <a:lnTo>
                  <a:pt x="16575" y="81976"/>
                </a:lnTo>
                <a:lnTo>
                  <a:pt x="16575" y="20250"/>
                </a:lnTo>
                <a:lnTo>
                  <a:pt x="25192" y="16261"/>
                </a:lnTo>
                <a:lnTo>
                  <a:pt x="44582" y="16261"/>
                </a:lnTo>
                <a:lnTo>
                  <a:pt x="50427" y="4324"/>
                </a:lnTo>
                <a:lnTo>
                  <a:pt x="48180" y="3329"/>
                </a:lnTo>
                <a:lnTo>
                  <a:pt x="16575" y="3329"/>
                </a:lnTo>
                <a:lnTo>
                  <a:pt x="16575" y="848"/>
                </a:lnTo>
                <a:close/>
              </a:path>
              <a:path extrusionOk="0" h="82550" w="50800">
                <a:moveTo>
                  <a:pt x="44582" y="16261"/>
                </a:moveTo>
                <a:lnTo>
                  <a:pt x="35171" y="16261"/>
                </a:lnTo>
                <a:lnTo>
                  <a:pt x="37988" y="16774"/>
                </a:lnTo>
                <a:lnTo>
                  <a:pt x="42951" y="19591"/>
                </a:lnTo>
                <a:lnTo>
                  <a:pt x="44582" y="16261"/>
                </a:lnTo>
                <a:close/>
              </a:path>
              <a:path extrusionOk="0" h="82550" w="50800">
                <a:moveTo>
                  <a:pt x="26679" y="0"/>
                </a:moveTo>
                <a:lnTo>
                  <a:pt x="21412" y="1130"/>
                </a:lnTo>
                <a:lnTo>
                  <a:pt x="16575" y="3329"/>
                </a:lnTo>
                <a:lnTo>
                  <a:pt x="48180" y="3329"/>
                </a:lnTo>
                <a:lnTo>
                  <a:pt x="42951" y="1015"/>
                </a:lnTo>
                <a:lnTo>
                  <a:pt x="37820" y="20"/>
                </a:lnTo>
                <a:lnTo>
                  <a:pt x="26679"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58" name="Google Shape;858;p98"/>
          <p:cNvSpPr/>
          <p:nvPr/>
        </p:nvSpPr>
        <p:spPr>
          <a:xfrm>
            <a:off x="912366" y="4844744"/>
            <a:ext cx="31492" cy="38138"/>
          </a:xfrm>
          <a:custGeom>
            <a:rect b="b" l="l" r="r" t="t"/>
            <a:pathLst>
              <a:path extrusionOk="0" h="83820" w="69214">
                <a:moveTo>
                  <a:pt x="36009" y="0"/>
                </a:moveTo>
                <a:lnTo>
                  <a:pt x="2946" y="21123"/>
                </a:lnTo>
                <a:lnTo>
                  <a:pt x="0" y="41496"/>
                </a:lnTo>
                <a:lnTo>
                  <a:pt x="167" y="47587"/>
                </a:lnTo>
                <a:lnTo>
                  <a:pt x="27922" y="82395"/>
                </a:lnTo>
                <a:lnTo>
                  <a:pt x="37496" y="83306"/>
                </a:lnTo>
                <a:lnTo>
                  <a:pt x="45768" y="82550"/>
                </a:lnTo>
                <a:lnTo>
                  <a:pt x="53656" y="80129"/>
                </a:lnTo>
                <a:lnTo>
                  <a:pt x="61142" y="75810"/>
                </a:lnTo>
                <a:lnTo>
                  <a:pt x="68207" y="69359"/>
                </a:lnTo>
                <a:lnTo>
                  <a:pt x="65089" y="67045"/>
                </a:lnTo>
                <a:lnTo>
                  <a:pt x="29370" y="67045"/>
                </a:lnTo>
                <a:lnTo>
                  <a:pt x="23402" y="63715"/>
                </a:lnTo>
                <a:lnTo>
                  <a:pt x="20575" y="59589"/>
                </a:lnTo>
                <a:lnTo>
                  <a:pt x="18585" y="56584"/>
                </a:lnTo>
                <a:lnTo>
                  <a:pt x="17601" y="52281"/>
                </a:lnTo>
                <a:lnTo>
                  <a:pt x="17266" y="47799"/>
                </a:lnTo>
                <a:lnTo>
                  <a:pt x="68689" y="47768"/>
                </a:lnTo>
                <a:lnTo>
                  <a:pt x="68829" y="39436"/>
                </a:lnTo>
                <a:lnTo>
                  <a:pt x="68549" y="31381"/>
                </a:lnTo>
                <a:lnTo>
                  <a:pt x="17706" y="31381"/>
                </a:lnTo>
                <a:lnTo>
                  <a:pt x="19534" y="22086"/>
                </a:lnTo>
                <a:lnTo>
                  <a:pt x="24836" y="16439"/>
                </a:lnTo>
                <a:lnTo>
                  <a:pt x="64540" y="16439"/>
                </a:lnTo>
                <a:lnTo>
                  <a:pt x="63715" y="14585"/>
                </a:lnTo>
                <a:lnTo>
                  <a:pt x="58361" y="8251"/>
                </a:lnTo>
                <a:lnTo>
                  <a:pt x="51857" y="3688"/>
                </a:lnTo>
                <a:lnTo>
                  <a:pt x="44355" y="927"/>
                </a:lnTo>
                <a:lnTo>
                  <a:pt x="36009" y="0"/>
                </a:lnTo>
                <a:close/>
              </a:path>
              <a:path extrusionOk="0" h="83820" w="69214">
                <a:moveTo>
                  <a:pt x="54595" y="59254"/>
                </a:moveTo>
                <a:lnTo>
                  <a:pt x="49286" y="65055"/>
                </a:lnTo>
                <a:lnTo>
                  <a:pt x="43977" y="67045"/>
                </a:lnTo>
                <a:lnTo>
                  <a:pt x="65089" y="67045"/>
                </a:lnTo>
                <a:lnTo>
                  <a:pt x="54595" y="59254"/>
                </a:lnTo>
                <a:close/>
              </a:path>
              <a:path extrusionOk="0" h="83820" w="69214">
                <a:moveTo>
                  <a:pt x="64540" y="16439"/>
                </a:moveTo>
                <a:lnTo>
                  <a:pt x="41935" y="16439"/>
                </a:lnTo>
                <a:lnTo>
                  <a:pt x="46071" y="18585"/>
                </a:lnTo>
                <a:lnTo>
                  <a:pt x="49401" y="23402"/>
                </a:lnTo>
                <a:lnTo>
                  <a:pt x="50616" y="25915"/>
                </a:lnTo>
                <a:lnTo>
                  <a:pt x="51286" y="28616"/>
                </a:lnTo>
                <a:lnTo>
                  <a:pt x="51432" y="31381"/>
                </a:lnTo>
                <a:lnTo>
                  <a:pt x="68549" y="31381"/>
                </a:lnTo>
                <a:lnTo>
                  <a:pt x="68522" y="30623"/>
                </a:lnTo>
                <a:lnTo>
                  <a:pt x="67056" y="22086"/>
                </a:lnTo>
                <a:lnTo>
                  <a:pt x="64540" y="16439"/>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59" name="Google Shape;859;p98"/>
          <p:cNvSpPr/>
          <p:nvPr/>
        </p:nvSpPr>
        <p:spPr>
          <a:xfrm>
            <a:off x="947794" y="4844134"/>
            <a:ext cx="31492" cy="38716"/>
          </a:xfrm>
          <a:custGeom>
            <a:rect b="b" l="l" r="r" t="t"/>
            <a:pathLst>
              <a:path extrusionOk="0" h="85090" w="69214">
                <a:moveTo>
                  <a:pt x="37496" y="0"/>
                </a:moveTo>
                <a:lnTo>
                  <a:pt x="21698" y="3180"/>
                </a:lnTo>
                <a:lnTo>
                  <a:pt x="9913" y="12008"/>
                </a:lnTo>
                <a:lnTo>
                  <a:pt x="2545" y="25413"/>
                </a:lnTo>
                <a:lnTo>
                  <a:pt x="0" y="42323"/>
                </a:lnTo>
                <a:lnTo>
                  <a:pt x="2545" y="59202"/>
                </a:lnTo>
                <a:lnTo>
                  <a:pt x="9913" y="72550"/>
                </a:lnTo>
                <a:lnTo>
                  <a:pt x="21698" y="81323"/>
                </a:lnTo>
                <a:lnTo>
                  <a:pt x="37496" y="84479"/>
                </a:lnTo>
                <a:lnTo>
                  <a:pt x="45589" y="83716"/>
                </a:lnTo>
                <a:lnTo>
                  <a:pt x="52968" y="81254"/>
                </a:lnTo>
                <a:lnTo>
                  <a:pt x="60412" y="76427"/>
                </a:lnTo>
                <a:lnTo>
                  <a:pt x="68699" y="68647"/>
                </a:lnTo>
                <a:lnTo>
                  <a:pt x="30522" y="68542"/>
                </a:lnTo>
                <a:lnTo>
                  <a:pt x="25224" y="66050"/>
                </a:lnTo>
                <a:lnTo>
                  <a:pt x="21737" y="61076"/>
                </a:lnTo>
                <a:lnTo>
                  <a:pt x="18742" y="57097"/>
                </a:lnTo>
                <a:lnTo>
                  <a:pt x="17423" y="51579"/>
                </a:lnTo>
                <a:lnTo>
                  <a:pt x="17423" y="33056"/>
                </a:lnTo>
                <a:lnTo>
                  <a:pt x="18742" y="27391"/>
                </a:lnTo>
                <a:lnTo>
                  <a:pt x="21737" y="23423"/>
                </a:lnTo>
                <a:lnTo>
                  <a:pt x="25224" y="18596"/>
                </a:lnTo>
                <a:lnTo>
                  <a:pt x="30522" y="15936"/>
                </a:lnTo>
                <a:lnTo>
                  <a:pt x="68699" y="15936"/>
                </a:lnTo>
                <a:lnTo>
                  <a:pt x="60425" y="8057"/>
                </a:lnTo>
                <a:lnTo>
                  <a:pt x="52980" y="3177"/>
                </a:lnTo>
                <a:lnTo>
                  <a:pt x="45593" y="693"/>
                </a:lnTo>
                <a:lnTo>
                  <a:pt x="37496" y="0"/>
                </a:lnTo>
                <a:close/>
              </a:path>
              <a:path extrusionOk="0" h="85090" w="69214">
                <a:moveTo>
                  <a:pt x="56249" y="57705"/>
                </a:moveTo>
                <a:lnTo>
                  <a:pt x="47286" y="67202"/>
                </a:lnTo>
                <a:lnTo>
                  <a:pt x="43632" y="68542"/>
                </a:lnTo>
                <a:lnTo>
                  <a:pt x="68580" y="68542"/>
                </a:lnTo>
                <a:lnTo>
                  <a:pt x="56249" y="57705"/>
                </a:lnTo>
                <a:close/>
              </a:path>
              <a:path extrusionOk="0" h="85090" w="69214">
                <a:moveTo>
                  <a:pt x="68699" y="15936"/>
                </a:moveTo>
                <a:lnTo>
                  <a:pt x="43632" y="15936"/>
                </a:lnTo>
                <a:lnTo>
                  <a:pt x="47286" y="17266"/>
                </a:lnTo>
                <a:lnTo>
                  <a:pt x="56249" y="26899"/>
                </a:lnTo>
                <a:lnTo>
                  <a:pt x="68699" y="15936"/>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60" name="Google Shape;860;p98"/>
          <p:cNvSpPr/>
          <p:nvPr/>
        </p:nvSpPr>
        <p:spPr>
          <a:xfrm>
            <a:off x="983472" y="4834710"/>
            <a:ext cx="14157" cy="47384"/>
          </a:xfrm>
          <a:custGeom>
            <a:rect b="b" l="l" r="r" t="t"/>
            <a:pathLst>
              <a:path extrusionOk="0" h="104140" w="31114">
                <a:moveTo>
                  <a:pt x="16250" y="0"/>
                </a:moveTo>
                <a:lnTo>
                  <a:pt x="0" y="2774"/>
                </a:lnTo>
                <a:lnTo>
                  <a:pt x="40" y="87212"/>
                </a:lnTo>
                <a:lnTo>
                  <a:pt x="167" y="91117"/>
                </a:lnTo>
                <a:lnTo>
                  <a:pt x="2984" y="95588"/>
                </a:lnTo>
                <a:lnTo>
                  <a:pt x="6282" y="100907"/>
                </a:lnTo>
                <a:lnTo>
                  <a:pt x="12156" y="104070"/>
                </a:lnTo>
                <a:lnTo>
                  <a:pt x="18407" y="103892"/>
                </a:lnTo>
                <a:lnTo>
                  <a:pt x="28857" y="103892"/>
                </a:lnTo>
                <a:lnTo>
                  <a:pt x="28857" y="87212"/>
                </a:lnTo>
                <a:lnTo>
                  <a:pt x="17549" y="87212"/>
                </a:lnTo>
                <a:lnTo>
                  <a:pt x="16742" y="86719"/>
                </a:lnTo>
                <a:lnTo>
                  <a:pt x="16418" y="85924"/>
                </a:lnTo>
                <a:lnTo>
                  <a:pt x="16198" y="84740"/>
                </a:lnTo>
                <a:lnTo>
                  <a:pt x="16250" y="37182"/>
                </a:lnTo>
                <a:lnTo>
                  <a:pt x="30700" y="37182"/>
                </a:lnTo>
                <a:lnTo>
                  <a:pt x="30700" y="21915"/>
                </a:lnTo>
                <a:lnTo>
                  <a:pt x="16250" y="21915"/>
                </a:lnTo>
                <a:lnTo>
                  <a:pt x="16250" y="0"/>
                </a:lnTo>
                <a:close/>
              </a:path>
              <a:path extrusionOk="0" h="104140" w="31114">
                <a:moveTo>
                  <a:pt x="28857" y="87128"/>
                </a:moveTo>
                <a:lnTo>
                  <a:pt x="18407" y="87128"/>
                </a:lnTo>
                <a:lnTo>
                  <a:pt x="17549" y="87212"/>
                </a:lnTo>
                <a:lnTo>
                  <a:pt x="28857" y="87212"/>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61" name="Google Shape;861;p98"/>
          <p:cNvSpPr txBox="1"/>
          <p:nvPr/>
        </p:nvSpPr>
        <p:spPr>
          <a:xfrm>
            <a:off x="1053198" y="4794887"/>
            <a:ext cx="31500" cy="118800"/>
          </a:xfrm>
          <a:prstGeom prst="rect">
            <a:avLst/>
          </a:prstGeom>
          <a:noFill/>
          <a:ln>
            <a:noFill/>
          </a:ln>
        </p:spPr>
        <p:txBody>
          <a:bodyPr anchorCtr="0" anchor="t" bIns="0" lIns="0" spcFirstLastPara="1" rIns="0" wrap="square" tIns="8675">
            <a:noAutofit/>
          </a:bodyPr>
          <a:lstStyle/>
          <a:p>
            <a:pPr indent="0" lvl="0" marL="12700" marR="0" rtl="0" algn="l">
              <a:lnSpc>
                <a:spcPct val="100000"/>
              </a:lnSpc>
              <a:spcBef>
                <a:spcPts val="0"/>
              </a:spcBef>
              <a:spcAft>
                <a:spcPts val="0"/>
              </a:spcAft>
              <a:buNone/>
            </a:pPr>
            <a:r>
              <a:rPr lang="en" sz="700">
                <a:solidFill>
                  <a:srgbClr val="3F4041"/>
                </a:solidFill>
                <a:latin typeface="Arial"/>
                <a:ea typeface="Arial"/>
                <a:cs typeface="Arial"/>
                <a:sym typeface="Arial"/>
              </a:rPr>
              <a:t>|</a:t>
            </a:r>
            <a:endParaRPr sz="700">
              <a:latin typeface="Arial"/>
              <a:ea typeface="Arial"/>
              <a:cs typeface="Arial"/>
              <a:sym typeface="Arial"/>
            </a:endParaRPr>
          </a:p>
        </p:txBody>
      </p:sp>
      <p:sp>
        <p:nvSpPr>
          <p:cNvPr id="862" name="Google Shape;862;p98"/>
          <p:cNvSpPr txBox="1"/>
          <p:nvPr/>
        </p:nvSpPr>
        <p:spPr>
          <a:xfrm>
            <a:off x="1621212" y="4794887"/>
            <a:ext cx="31500" cy="118800"/>
          </a:xfrm>
          <a:prstGeom prst="rect">
            <a:avLst/>
          </a:prstGeom>
          <a:noFill/>
          <a:ln>
            <a:noFill/>
          </a:ln>
        </p:spPr>
        <p:txBody>
          <a:bodyPr anchorCtr="0" anchor="t" bIns="0" lIns="0" spcFirstLastPara="1" rIns="0" wrap="square" tIns="8675">
            <a:noAutofit/>
          </a:bodyPr>
          <a:lstStyle/>
          <a:p>
            <a:pPr indent="0" lvl="0" marL="12700" marR="0" rtl="0" algn="l">
              <a:lnSpc>
                <a:spcPct val="100000"/>
              </a:lnSpc>
              <a:spcBef>
                <a:spcPts val="0"/>
              </a:spcBef>
              <a:spcAft>
                <a:spcPts val="0"/>
              </a:spcAft>
              <a:buNone/>
            </a:pPr>
            <a:r>
              <a:rPr lang="en" sz="700">
                <a:solidFill>
                  <a:srgbClr val="3F4041"/>
                </a:solidFill>
                <a:latin typeface="Arial"/>
                <a:ea typeface="Arial"/>
                <a:cs typeface="Arial"/>
                <a:sym typeface="Arial"/>
              </a:rPr>
              <a:t>|</a:t>
            </a:r>
            <a:endParaRPr sz="700">
              <a:latin typeface="Arial"/>
              <a:ea typeface="Arial"/>
              <a:cs typeface="Arial"/>
              <a:sym typeface="Arial"/>
            </a:endParaRPr>
          </a:p>
        </p:txBody>
      </p:sp>
      <p:sp>
        <p:nvSpPr>
          <p:cNvPr id="863" name="Google Shape;863;p98"/>
          <p:cNvSpPr txBox="1"/>
          <p:nvPr/>
        </p:nvSpPr>
        <p:spPr>
          <a:xfrm>
            <a:off x="1702565" y="4813235"/>
            <a:ext cx="815700" cy="84600"/>
          </a:xfrm>
          <a:prstGeom prst="rect">
            <a:avLst/>
          </a:prstGeom>
          <a:noFill/>
          <a:ln>
            <a:noFill/>
          </a:ln>
        </p:spPr>
        <p:txBody>
          <a:bodyPr anchorCtr="0" anchor="t" bIns="0" lIns="0" spcFirstLastPara="1" rIns="0" wrap="square" tIns="9225">
            <a:noAutofit/>
          </a:bodyPr>
          <a:lstStyle/>
          <a:p>
            <a:pPr indent="0" lvl="0" marL="12700" rtl="0" algn="l">
              <a:lnSpc>
                <a:spcPct val="100000"/>
              </a:lnSpc>
              <a:spcBef>
                <a:spcPts val="0"/>
              </a:spcBef>
              <a:spcAft>
                <a:spcPts val="0"/>
              </a:spcAft>
              <a:buNone/>
            </a:pPr>
            <a:r>
              <a:rPr lang="en" sz="500">
                <a:solidFill>
                  <a:srgbClr val="3F4041"/>
                </a:solidFill>
                <a:latin typeface="Open Sans Light"/>
                <a:ea typeface="Open Sans Light"/>
                <a:cs typeface="Open Sans Light"/>
                <a:sym typeface="Open Sans Light"/>
              </a:rPr>
              <a:t>Proprietary &amp; Confidential</a:t>
            </a:r>
            <a:endParaRPr sz="600">
              <a:latin typeface="Open Sans Light"/>
              <a:ea typeface="Open Sans Light"/>
              <a:cs typeface="Open Sans Light"/>
              <a:sym typeface="Open Sans Light"/>
            </a:endParaRPr>
          </a:p>
        </p:txBody>
      </p:sp>
      <p:sp>
        <p:nvSpPr>
          <p:cNvPr id="864" name="Google Shape;864;p98"/>
          <p:cNvSpPr txBox="1"/>
          <p:nvPr>
            <p:ph idx="1" type="subTitle"/>
          </p:nvPr>
        </p:nvSpPr>
        <p:spPr>
          <a:xfrm>
            <a:off x="1865587" y="521020"/>
            <a:ext cx="5412900" cy="157800"/>
          </a:xfrm>
          <a:prstGeom prst="rect">
            <a:avLst/>
          </a:prstGeom>
        </p:spPr>
        <p:txBody>
          <a:bodyPr anchorCtr="0" anchor="t" bIns="0" lIns="0" spcFirstLastPara="1" rIns="0" wrap="square" tIns="0">
            <a:noAutofit/>
          </a:bodyPr>
          <a:lstStyle>
            <a:lvl1pPr lvl="0" rtl="0" algn="ctr">
              <a:spcBef>
                <a:spcPts val="0"/>
              </a:spcBef>
              <a:spcAft>
                <a:spcPts val="0"/>
              </a:spcAft>
              <a:buNone/>
              <a:defRPr sz="900">
                <a:solidFill>
                  <a:srgbClr val="000000"/>
                </a:solidFill>
                <a:latin typeface="Open Sans ExtraBold"/>
                <a:ea typeface="Open Sans ExtraBold"/>
                <a:cs typeface="Open Sans ExtraBold"/>
                <a:sym typeface="Open Sans ExtraBold"/>
              </a:defRPr>
            </a:lvl1pPr>
            <a:lvl2pPr lvl="1"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2pPr>
            <a:lvl3pPr lvl="2"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3pPr>
            <a:lvl4pPr lvl="3"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4pPr>
            <a:lvl5pPr lvl="4"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5pPr>
            <a:lvl6pPr lvl="5"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6pPr>
            <a:lvl7pPr lvl="6"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7pPr>
            <a:lvl8pPr lvl="7"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8pPr>
            <a:lvl9pPr lvl="8" rtl="0" algn="ctr">
              <a:spcBef>
                <a:spcPts val="1000"/>
              </a:spcBef>
              <a:spcAft>
                <a:spcPts val="1000"/>
              </a:spcAft>
              <a:buNone/>
              <a:defRPr sz="900">
                <a:solidFill>
                  <a:srgbClr val="000000"/>
                </a:solidFill>
                <a:latin typeface="Open Sans ExtraBold"/>
                <a:ea typeface="Open Sans ExtraBold"/>
                <a:cs typeface="Open Sans ExtraBold"/>
                <a:sym typeface="Open Sans ExtraBold"/>
              </a:defRPr>
            </a:lvl9pPr>
          </a:lstStyle>
          <a:p/>
        </p:txBody>
      </p:sp>
      <p:sp>
        <p:nvSpPr>
          <p:cNvPr id="865" name="Google Shape;865;p98"/>
          <p:cNvSpPr txBox="1"/>
          <p:nvPr>
            <p:ph idx="2" type="subTitle"/>
          </p:nvPr>
        </p:nvSpPr>
        <p:spPr>
          <a:xfrm>
            <a:off x="571497" y="2706337"/>
            <a:ext cx="7257300" cy="1930800"/>
          </a:xfrm>
          <a:prstGeom prst="rect">
            <a:avLst/>
          </a:prstGeom>
        </p:spPr>
        <p:txBody>
          <a:bodyPr anchorCtr="0" anchor="t" bIns="0" lIns="0" spcFirstLastPara="1" rIns="0" wrap="square" tIns="0">
            <a:noAutofit/>
          </a:bodyPr>
          <a:lstStyle>
            <a:lvl1pPr lvl="0" rtl="0" algn="ctr">
              <a:spcBef>
                <a:spcPts val="0"/>
              </a:spcBef>
              <a:spcAft>
                <a:spcPts val="0"/>
              </a:spcAft>
              <a:buNone/>
              <a:defRPr sz="1500">
                <a:solidFill>
                  <a:srgbClr val="000000"/>
                </a:solidFill>
                <a:latin typeface="Open Sans Light"/>
                <a:ea typeface="Open Sans Light"/>
                <a:cs typeface="Open Sans Light"/>
                <a:sym typeface="Open Sans Light"/>
              </a:defRPr>
            </a:lvl1pPr>
            <a:lvl2pPr lvl="1" rtl="0" algn="ctr">
              <a:spcBef>
                <a:spcPts val="1000"/>
              </a:spcBef>
              <a:spcAft>
                <a:spcPts val="0"/>
              </a:spcAft>
              <a:buNone/>
              <a:defRPr sz="1500">
                <a:solidFill>
                  <a:srgbClr val="000000"/>
                </a:solidFill>
                <a:latin typeface="Open Sans Light"/>
                <a:ea typeface="Open Sans Light"/>
                <a:cs typeface="Open Sans Light"/>
                <a:sym typeface="Open Sans Light"/>
              </a:defRPr>
            </a:lvl2pPr>
            <a:lvl3pPr lvl="2" rtl="0" algn="ctr">
              <a:spcBef>
                <a:spcPts val="1000"/>
              </a:spcBef>
              <a:spcAft>
                <a:spcPts val="0"/>
              </a:spcAft>
              <a:buNone/>
              <a:defRPr sz="1500">
                <a:solidFill>
                  <a:srgbClr val="000000"/>
                </a:solidFill>
                <a:latin typeface="Open Sans Light"/>
                <a:ea typeface="Open Sans Light"/>
                <a:cs typeface="Open Sans Light"/>
                <a:sym typeface="Open Sans Light"/>
              </a:defRPr>
            </a:lvl3pPr>
            <a:lvl4pPr lvl="3" rtl="0" algn="ctr">
              <a:spcBef>
                <a:spcPts val="1000"/>
              </a:spcBef>
              <a:spcAft>
                <a:spcPts val="0"/>
              </a:spcAft>
              <a:buNone/>
              <a:defRPr sz="1500">
                <a:solidFill>
                  <a:srgbClr val="000000"/>
                </a:solidFill>
                <a:latin typeface="Open Sans Light"/>
                <a:ea typeface="Open Sans Light"/>
                <a:cs typeface="Open Sans Light"/>
                <a:sym typeface="Open Sans Light"/>
              </a:defRPr>
            </a:lvl4pPr>
            <a:lvl5pPr lvl="4" rtl="0" algn="ctr">
              <a:spcBef>
                <a:spcPts val="1000"/>
              </a:spcBef>
              <a:spcAft>
                <a:spcPts val="0"/>
              </a:spcAft>
              <a:buNone/>
              <a:defRPr sz="1500">
                <a:solidFill>
                  <a:srgbClr val="000000"/>
                </a:solidFill>
                <a:latin typeface="Open Sans Light"/>
                <a:ea typeface="Open Sans Light"/>
                <a:cs typeface="Open Sans Light"/>
                <a:sym typeface="Open Sans Light"/>
              </a:defRPr>
            </a:lvl5pPr>
            <a:lvl6pPr lvl="5" rtl="0" algn="ctr">
              <a:spcBef>
                <a:spcPts val="1000"/>
              </a:spcBef>
              <a:spcAft>
                <a:spcPts val="0"/>
              </a:spcAft>
              <a:buNone/>
              <a:defRPr sz="1500">
                <a:solidFill>
                  <a:srgbClr val="000000"/>
                </a:solidFill>
                <a:latin typeface="Open Sans Light"/>
                <a:ea typeface="Open Sans Light"/>
                <a:cs typeface="Open Sans Light"/>
                <a:sym typeface="Open Sans Light"/>
              </a:defRPr>
            </a:lvl6pPr>
            <a:lvl7pPr lvl="6" rtl="0" algn="ctr">
              <a:spcBef>
                <a:spcPts val="1000"/>
              </a:spcBef>
              <a:spcAft>
                <a:spcPts val="0"/>
              </a:spcAft>
              <a:buNone/>
              <a:defRPr sz="1500">
                <a:solidFill>
                  <a:srgbClr val="000000"/>
                </a:solidFill>
                <a:latin typeface="Open Sans Light"/>
                <a:ea typeface="Open Sans Light"/>
                <a:cs typeface="Open Sans Light"/>
                <a:sym typeface="Open Sans Light"/>
              </a:defRPr>
            </a:lvl7pPr>
            <a:lvl8pPr lvl="7" rtl="0" algn="ctr">
              <a:spcBef>
                <a:spcPts val="1000"/>
              </a:spcBef>
              <a:spcAft>
                <a:spcPts val="0"/>
              </a:spcAft>
              <a:buNone/>
              <a:defRPr sz="1500">
                <a:solidFill>
                  <a:srgbClr val="000000"/>
                </a:solidFill>
                <a:latin typeface="Open Sans Light"/>
                <a:ea typeface="Open Sans Light"/>
                <a:cs typeface="Open Sans Light"/>
                <a:sym typeface="Open Sans Light"/>
              </a:defRPr>
            </a:lvl8pPr>
            <a:lvl9pPr lvl="8" rtl="0" algn="ctr">
              <a:spcBef>
                <a:spcPts val="1000"/>
              </a:spcBef>
              <a:spcAft>
                <a:spcPts val="1000"/>
              </a:spcAft>
              <a:buNone/>
              <a:defRPr sz="1500">
                <a:solidFill>
                  <a:srgbClr val="000000"/>
                </a:solidFill>
                <a:latin typeface="Open Sans Light"/>
                <a:ea typeface="Open Sans Light"/>
                <a:cs typeface="Open Sans Light"/>
                <a:sym typeface="Open Sans Light"/>
              </a:defRPr>
            </a:lvl9pPr>
          </a:lstStyle>
          <a:p/>
        </p:txBody>
      </p:sp>
      <p:sp>
        <p:nvSpPr>
          <p:cNvPr id="866" name="Google Shape;866;p98"/>
          <p:cNvSpPr txBox="1"/>
          <p:nvPr>
            <p:ph idx="3" type="subTitle"/>
          </p:nvPr>
        </p:nvSpPr>
        <p:spPr>
          <a:xfrm>
            <a:off x="1621217" y="831603"/>
            <a:ext cx="6207600" cy="1511400"/>
          </a:xfrm>
          <a:prstGeom prst="rect">
            <a:avLst/>
          </a:prstGeom>
        </p:spPr>
        <p:txBody>
          <a:bodyPr anchorCtr="0" anchor="t" bIns="0" lIns="0" spcFirstLastPara="1" rIns="0" wrap="square" tIns="0">
            <a:noAutofit/>
          </a:bodyPr>
          <a:lstStyle>
            <a:lvl1pPr lvl="0" rtl="0" algn="ctr">
              <a:spcBef>
                <a:spcPts val="0"/>
              </a:spcBef>
              <a:spcAft>
                <a:spcPts val="0"/>
              </a:spcAft>
              <a:buNone/>
              <a:defRPr sz="3400">
                <a:solidFill>
                  <a:srgbClr val="000000"/>
                </a:solidFill>
                <a:latin typeface="Open Sans Light"/>
                <a:ea typeface="Open Sans Light"/>
                <a:cs typeface="Open Sans Light"/>
                <a:sym typeface="Open Sans Light"/>
              </a:defRPr>
            </a:lvl1pPr>
            <a:lvl2pPr lvl="1" rtl="0" algn="ctr">
              <a:spcBef>
                <a:spcPts val="1000"/>
              </a:spcBef>
              <a:spcAft>
                <a:spcPts val="0"/>
              </a:spcAft>
              <a:buNone/>
              <a:defRPr sz="3400">
                <a:solidFill>
                  <a:srgbClr val="000000"/>
                </a:solidFill>
                <a:latin typeface="Open Sans Light"/>
                <a:ea typeface="Open Sans Light"/>
                <a:cs typeface="Open Sans Light"/>
                <a:sym typeface="Open Sans Light"/>
              </a:defRPr>
            </a:lvl2pPr>
            <a:lvl3pPr lvl="2" rtl="0" algn="ctr">
              <a:spcBef>
                <a:spcPts val="1000"/>
              </a:spcBef>
              <a:spcAft>
                <a:spcPts val="0"/>
              </a:spcAft>
              <a:buNone/>
              <a:defRPr sz="3400">
                <a:solidFill>
                  <a:srgbClr val="000000"/>
                </a:solidFill>
                <a:latin typeface="Open Sans Light"/>
                <a:ea typeface="Open Sans Light"/>
                <a:cs typeface="Open Sans Light"/>
                <a:sym typeface="Open Sans Light"/>
              </a:defRPr>
            </a:lvl3pPr>
            <a:lvl4pPr lvl="3" rtl="0" algn="ctr">
              <a:spcBef>
                <a:spcPts val="1000"/>
              </a:spcBef>
              <a:spcAft>
                <a:spcPts val="0"/>
              </a:spcAft>
              <a:buNone/>
              <a:defRPr sz="3400">
                <a:solidFill>
                  <a:srgbClr val="000000"/>
                </a:solidFill>
                <a:latin typeface="Open Sans Light"/>
                <a:ea typeface="Open Sans Light"/>
                <a:cs typeface="Open Sans Light"/>
                <a:sym typeface="Open Sans Light"/>
              </a:defRPr>
            </a:lvl4pPr>
            <a:lvl5pPr lvl="4" rtl="0" algn="ctr">
              <a:spcBef>
                <a:spcPts val="1000"/>
              </a:spcBef>
              <a:spcAft>
                <a:spcPts val="0"/>
              </a:spcAft>
              <a:buNone/>
              <a:defRPr sz="3400">
                <a:solidFill>
                  <a:srgbClr val="000000"/>
                </a:solidFill>
                <a:latin typeface="Open Sans Light"/>
                <a:ea typeface="Open Sans Light"/>
                <a:cs typeface="Open Sans Light"/>
                <a:sym typeface="Open Sans Light"/>
              </a:defRPr>
            </a:lvl5pPr>
            <a:lvl6pPr lvl="5" rtl="0" algn="ctr">
              <a:spcBef>
                <a:spcPts val="1000"/>
              </a:spcBef>
              <a:spcAft>
                <a:spcPts val="0"/>
              </a:spcAft>
              <a:buNone/>
              <a:defRPr sz="3400">
                <a:solidFill>
                  <a:srgbClr val="000000"/>
                </a:solidFill>
                <a:latin typeface="Open Sans Light"/>
                <a:ea typeface="Open Sans Light"/>
                <a:cs typeface="Open Sans Light"/>
                <a:sym typeface="Open Sans Light"/>
              </a:defRPr>
            </a:lvl6pPr>
            <a:lvl7pPr lvl="6" rtl="0" algn="ctr">
              <a:spcBef>
                <a:spcPts val="1000"/>
              </a:spcBef>
              <a:spcAft>
                <a:spcPts val="0"/>
              </a:spcAft>
              <a:buNone/>
              <a:defRPr sz="3400">
                <a:solidFill>
                  <a:srgbClr val="000000"/>
                </a:solidFill>
                <a:latin typeface="Open Sans Light"/>
                <a:ea typeface="Open Sans Light"/>
                <a:cs typeface="Open Sans Light"/>
                <a:sym typeface="Open Sans Light"/>
              </a:defRPr>
            </a:lvl7pPr>
            <a:lvl8pPr lvl="7" rtl="0" algn="ctr">
              <a:spcBef>
                <a:spcPts val="1000"/>
              </a:spcBef>
              <a:spcAft>
                <a:spcPts val="0"/>
              </a:spcAft>
              <a:buNone/>
              <a:defRPr sz="3400">
                <a:solidFill>
                  <a:srgbClr val="000000"/>
                </a:solidFill>
                <a:latin typeface="Open Sans Light"/>
                <a:ea typeface="Open Sans Light"/>
                <a:cs typeface="Open Sans Light"/>
                <a:sym typeface="Open Sans Light"/>
              </a:defRPr>
            </a:lvl8pPr>
            <a:lvl9pPr lvl="8" rtl="0" algn="ctr">
              <a:spcBef>
                <a:spcPts val="1000"/>
              </a:spcBef>
              <a:spcAft>
                <a:spcPts val="1000"/>
              </a:spcAft>
              <a:buNone/>
              <a:defRPr sz="3400">
                <a:solidFill>
                  <a:srgbClr val="000000"/>
                </a:solidFill>
                <a:latin typeface="Open Sans Light"/>
                <a:ea typeface="Open Sans Light"/>
                <a:cs typeface="Open Sans Light"/>
                <a:sym typeface="Open Sans Light"/>
              </a:defRPr>
            </a:lvl9pPr>
          </a:lstStyle>
          <a:p/>
        </p:txBody>
      </p:sp>
      <p:sp>
        <p:nvSpPr>
          <p:cNvPr id="867" name="Google Shape;867;p98"/>
          <p:cNvSpPr txBox="1"/>
          <p:nvPr>
            <p:ph idx="12" type="sldNum"/>
          </p:nvPr>
        </p:nvSpPr>
        <p:spPr>
          <a:xfrm>
            <a:off x="8447168" y="4774827"/>
            <a:ext cx="339000" cy="107700"/>
          </a:xfrm>
          <a:prstGeom prst="rect">
            <a:avLst/>
          </a:prstGeom>
        </p:spPr>
        <p:txBody>
          <a:bodyPr anchorCtr="0" anchor="ctr" bIns="0" lIns="0" spcFirstLastPara="1" rIns="0" wrap="square" tIns="0">
            <a:spAutoFit/>
          </a:bodyPr>
          <a:lstStyle>
            <a:lvl1pPr lvl="0" rtl="0">
              <a:buNone/>
              <a:defRPr>
                <a:latin typeface="Open Sans"/>
                <a:ea typeface="Open Sans"/>
                <a:cs typeface="Open Sans"/>
                <a:sym typeface="Open Sans"/>
              </a:defRPr>
            </a:lvl1pPr>
            <a:lvl2pPr lvl="1" rtl="0">
              <a:buNone/>
              <a:defRPr>
                <a:latin typeface="Open Sans"/>
                <a:ea typeface="Open Sans"/>
                <a:cs typeface="Open Sans"/>
                <a:sym typeface="Open Sans"/>
              </a:defRPr>
            </a:lvl2pPr>
            <a:lvl3pPr lvl="2" rtl="0">
              <a:buNone/>
              <a:defRPr>
                <a:latin typeface="Open Sans"/>
                <a:ea typeface="Open Sans"/>
                <a:cs typeface="Open Sans"/>
                <a:sym typeface="Open Sans"/>
              </a:defRPr>
            </a:lvl3pPr>
            <a:lvl4pPr lvl="3" rtl="0">
              <a:buNone/>
              <a:defRPr>
                <a:latin typeface="Open Sans"/>
                <a:ea typeface="Open Sans"/>
                <a:cs typeface="Open Sans"/>
                <a:sym typeface="Open Sans"/>
              </a:defRPr>
            </a:lvl4pPr>
            <a:lvl5pPr lvl="4" rtl="0">
              <a:buNone/>
              <a:defRPr>
                <a:latin typeface="Open Sans"/>
                <a:ea typeface="Open Sans"/>
                <a:cs typeface="Open Sans"/>
                <a:sym typeface="Open Sans"/>
              </a:defRPr>
            </a:lvl5pPr>
            <a:lvl6pPr lvl="5" rtl="0">
              <a:buNone/>
              <a:defRPr>
                <a:latin typeface="Open Sans"/>
                <a:ea typeface="Open Sans"/>
                <a:cs typeface="Open Sans"/>
                <a:sym typeface="Open Sans"/>
              </a:defRPr>
            </a:lvl6pPr>
            <a:lvl7pPr lvl="6" rtl="0">
              <a:buNone/>
              <a:defRPr>
                <a:latin typeface="Open Sans"/>
                <a:ea typeface="Open Sans"/>
                <a:cs typeface="Open Sans"/>
                <a:sym typeface="Open Sans"/>
              </a:defRPr>
            </a:lvl7pPr>
            <a:lvl8pPr lvl="7" rtl="0">
              <a:buNone/>
              <a:defRPr>
                <a:latin typeface="Open Sans"/>
                <a:ea typeface="Open Sans"/>
                <a:cs typeface="Open Sans"/>
                <a:sym typeface="Open Sans"/>
              </a:defRPr>
            </a:lvl8pPr>
            <a:lvl9pPr lvl="8" rtl="0">
              <a:buNone/>
              <a:defRPr>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
              <a:t>‹#›</a:t>
            </a:fld>
            <a:endParaRPr sz="600">
              <a:solidFill>
                <a:srgbClr val="000000"/>
              </a:solidFill>
            </a:endParaRPr>
          </a:p>
        </p:txBody>
      </p:sp>
      <p:sp>
        <p:nvSpPr>
          <p:cNvPr id="868" name="Google Shape;868;p98"/>
          <p:cNvSpPr txBox="1"/>
          <p:nvPr/>
        </p:nvSpPr>
        <p:spPr>
          <a:xfrm>
            <a:off x="1134540" y="4813238"/>
            <a:ext cx="486600" cy="84600"/>
          </a:xfrm>
          <a:prstGeom prst="rect">
            <a:avLst/>
          </a:prstGeom>
          <a:noFill/>
          <a:ln>
            <a:noFill/>
          </a:ln>
        </p:spPr>
        <p:txBody>
          <a:bodyPr anchorCtr="0" anchor="t" bIns="0" lIns="0" spcFirstLastPara="1" rIns="0" wrap="square" tIns="9225">
            <a:noAutofit/>
          </a:bodyPr>
          <a:lstStyle/>
          <a:p>
            <a:pPr indent="0" lvl="0" marL="12700" marR="0" rtl="0" algn="l">
              <a:lnSpc>
                <a:spcPct val="100000"/>
              </a:lnSpc>
              <a:spcBef>
                <a:spcPts val="0"/>
              </a:spcBef>
              <a:spcAft>
                <a:spcPts val="0"/>
              </a:spcAft>
              <a:buNone/>
            </a:pPr>
            <a:r>
              <a:rPr lang="en" sz="500">
                <a:solidFill>
                  <a:srgbClr val="3F4041"/>
                </a:solidFill>
                <a:latin typeface="Open Sans Light"/>
                <a:ea typeface="Open Sans Light"/>
                <a:cs typeface="Open Sans Light"/>
                <a:sym typeface="Open Sans Light"/>
              </a:rPr>
              <a:t>Town Hall 2021</a:t>
            </a:r>
            <a:endParaRPr sz="500">
              <a:latin typeface="Open Sans Light"/>
              <a:ea typeface="Open Sans Light"/>
              <a:cs typeface="Open Sans Light"/>
              <a:sym typeface="Open Sans Light"/>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 Text - 1">
  <p:cSld name="CUSTOM_2_1_1_1_1_1_1_1_4">
    <p:bg>
      <p:bgPr>
        <a:solidFill>
          <a:srgbClr val="FFFFFF"/>
        </a:solidFill>
      </p:bgPr>
    </p:bg>
    <p:spTree>
      <p:nvGrpSpPr>
        <p:cNvPr id="869" name="Shape 869"/>
        <p:cNvGrpSpPr/>
        <p:nvPr/>
      </p:nvGrpSpPr>
      <p:grpSpPr>
        <a:xfrm>
          <a:off x="0" y="0"/>
          <a:ext cx="0" cy="0"/>
          <a:chOff x="0" y="0"/>
          <a:chExt cx="0" cy="0"/>
        </a:xfrm>
      </p:grpSpPr>
      <p:sp>
        <p:nvSpPr>
          <p:cNvPr id="870" name="Google Shape;870;p99"/>
          <p:cNvSpPr txBox="1"/>
          <p:nvPr>
            <p:ph type="title"/>
          </p:nvPr>
        </p:nvSpPr>
        <p:spPr>
          <a:xfrm>
            <a:off x="436125" y="199650"/>
            <a:ext cx="8060100" cy="4557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000000"/>
              </a:buClr>
              <a:buSzPts val="2300"/>
              <a:buFont typeface="Arial"/>
              <a:buNone/>
              <a:defRPr b="0" i="0" sz="2300" u="none" cap="none" strike="noStrike">
                <a:solidFill>
                  <a:srgbClr val="000000"/>
                </a:solidFill>
                <a:latin typeface="Open Sans Light"/>
                <a:ea typeface="Open Sans Light"/>
                <a:cs typeface="Open Sans Light"/>
                <a:sym typeface="Open Sans Light"/>
              </a:defRPr>
            </a:lvl1pPr>
            <a:lvl2pPr lvl="1"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9pPr>
          </a:lstStyle>
          <a:p/>
        </p:txBody>
      </p:sp>
      <p:sp>
        <p:nvSpPr>
          <p:cNvPr id="871" name="Google Shape;871;p99"/>
          <p:cNvSpPr txBox="1"/>
          <p:nvPr>
            <p:ph idx="1" type="subTitle"/>
          </p:nvPr>
        </p:nvSpPr>
        <p:spPr>
          <a:xfrm>
            <a:off x="436176" y="1048600"/>
            <a:ext cx="8060100" cy="1893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400"/>
              <a:buNone/>
              <a:defRPr sz="1100">
                <a:latin typeface="Open Sans Light"/>
                <a:ea typeface="Open Sans Light"/>
                <a:cs typeface="Open Sans Light"/>
                <a:sym typeface="Open Sans Light"/>
              </a:defRPr>
            </a:lvl1pPr>
            <a:lvl2pPr lvl="1" rtl="0" algn="l">
              <a:lnSpc>
                <a:spcPct val="100000"/>
              </a:lnSpc>
              <a:spcBef>
                <a:spcPts val="0"/>
              </a:spcBef>
              <a:spcAft>
                <a:spcPts val="0"/>
              </a:spcAft>
              <a:buSzPts val="1400"/>
              <a:buNone/>
              <a:defRPr sz="600"/>
            </a:lvl2pPr>
            <a:lvl3pPr lvl="2" rtl="0" algn="l">
              <a:lnSpc>
                <a:spcPct val="100000"/>
              </a:lnSpc>
              <a:spcBef>
                <a:spcPts val="0"/>
              </a:spcBef>
              <a:spcAft>
                <a:spcPts val="0"/>
              </a:spcAft>
              <a:buSzPts val="1400"/>
              <a:buNone/>
              <a:defRPr sz="600"/>
            </a:lvl3pPr>
            <a:lvl4pPr lvl="3" rtl="0" algn="l">
              <a:lnSpc>
                <a:spcPct val="100000"/>
              </a:lnSpc>
              <a:spcBef>
                <a:spcPts val="0"/>
              </a:spcBef>
              <a:spcAft>
                <a:spcPts val="0"/>
              </a:spcAft>
              <a:buSzPts val="1400"/>
              <a:buNone/>
              <a:defRPr sz="600"/>
            </a:lvl4pPr>
            <a:lvl5pPr lvl="4" rtl="0" algn="l">
              <a:lnSpc>
                <a:spcPct val="100000"/>
              </a:lnSpc>
              <a:spcBef>
                <a:spcPts val="0"/>
              </a:spcBef>
              <a:spcAft>
                <a:spcPts val="0"/>
              </a:spcAft>
              <a:buSzPts val="1400"/>
              <a:buNone/>
              <a:defRPr sz="600"/>
            </a:lvl5pPr>
            <a:lvl6pPr lvl="5" rtl="0" algn="l">
              <a:lnSpc>
                <a:spcPct val="100000"/>
              </a:lnSpc>
              <a:spcBef>
                <a:spcPts val="0"/>
              </a:spcBef>
              <a:spcAft>
                <a:spcPts val="0"/>
              </a:spcAft>
              <a:buSzPts val="1400"/>
              <a:buNone/>
              <a:defRPr sz="600"/>
            </a:lvl6pPr>
            <a:lvl7pPr lvl="6" rtl="0" algn="l">
              <a:lnSpc>
                <a:spcPct val="100000"/>
              </a:lnSpc>
              <a:spcBef>
                <a:spcPts val="0"/>
              </a:spcBef>
              <a:spcAft>
                <a:spcPts val="0"/>
              </a:spcAft>
              <a:buSzPts val="1400"/>
              <a:buNone/>
              <a:defRPr sz="600"/>
            </a:lvl7pPr>
            <a:lvl8pPr lvl="7" rtl="0" algn="l">
              <a:lnSpc>
                <a:spcPct val="100000"/>
              </a:lnSpc>
              <a:spcBef>
                <a:spcPts val="0"/>
              </a:spcBef>
              <a:spcAft>
                <a:spcPts val="0"/>
              </a:spcAft>
              <a:buSzPts val="1400"/>
              <a:buNone/>
              <a:defRPr sz="600"/>
            </a:lvl8pPr>
            <a:lvl9pPr lvl="8" rtl="0" algn="l">
              <a:lnSpc>
                <a:spcPct val="100000"/>
              </a:lnSpc>
              <a:spcBef>
                <a:spcPts val="0"/>
              </a:spcBef>
              <a:spcAft>
                <a:spcPts val="0"/>
              </a:spcAft>
              <a:buSzPts val="1400"/>
              <a:buNone/>
              <a:defRPr sz="600"/>
            </a:lvl9pPr>
          </a:lstStyle>
          <a:p/>
        </p:txBody>
      </p:sp>
      <p:sp>
        <p:nvSpPr>
          <p:cNvPr id="872" name="Google Shape;872;p99"/>
          <p:cNvSpPr txBox="1"/>
          <p:nvPr>
            <p:ph idx="2" type="body"/>
          </p:nvPr>
        </p:nvSpPr>
        <p:spPr>
          <a:xfrm>
            <a:off x="457600" y="1374275"/>
            <a:ext cx="8038500" cy="3273900"/>
          </a:xfrm>
          <a:prstGeom prst="rect">
            <a:avLst/>
          </a:prstGeom>
          <a:noFill/>
          <a:ln>
            <a:noFill/>
          </a:ln>
        </p:spPr>
        <p:txBody>
          <a:bodyPr anchorCtr="0" anchor="t" bIns="0" lIns="0" spcFirstLastPara="1" rIns="0" wrap="square" tIns="0">
            <a:noAutofit/>
          </a:bodyPr>
          <a:lstStyle>
            <a:lvl1pPr indent="-279400" lvl="0" marL="457200" rtl="0" algn="l">
              <a:lnSpc>
                <a:spcPct val="100000"/>
              </a:lnSpc>
              <a:spcBef>
                <a:spcPts val="0"/>
              </a:spcBef>
              <a:spcAft>
                <a:spcPts val="0"/>
              </a:spcAft>
              <a:buClr>
                <a:srgbClr val="666666"/>
              </a:buClr>
              <a:buSzPts val="800"/>
              <a:buFont typeface="Open Sans Light"/>
              <a:buChar char="●"/>
              <a:defRPr sz="800">
                <a:solidFill>
                  <a:srgbClr val="666666"/>
                </a:solidFill>
                <a:latin typeface="Open Sans Light"/>
                <a:ea typeface="Open Sans Light"/>
                <a:cs typeface="Open Sans Light"/>
                <a:sym typeface="Open Sans Light"/>
              </a:defRPr>
            </a:lvl1pPr>
            <a:lvl2pPr indent="-279400" lvl="1" marL="914400" rtl="0" algn="l">
              <a:lnSpc>
                <a:spcPct val="100000"/>
              </a:lnSpc>
              <a:spcBef>
                <a:spcPts val="0"/>
              </a:spcBef>
              <a:spcAft>
                <a:spcPts val="0"/>
              </a:spcAft>
              <a:buClr>
                <a:srgbClr val="666666"/>
              </a:buClr>
              <a:buSzPts val="800"/>
              <a:buFont typeface="Open Sans Light"/>
              <a:buChar char="○"/>
              <a:defRPr sz="800">
                <a:solidFill>
                  <a:srgbClr val="666666"/>
                </a:solidFill>
                <a:latin typeface="Open Sans Light"/>
                <a:ea typeface="Open Sans Light"/>
                <a:cs typeface="Open Sans Light"/>
                <a:sym typeface="Open Sans Light"/>
              </a:defRPr>
            </a:lvl2pPr>
            <a:lvl3pPr indent="-279400" lvl="2" marL="1371600" rtl="0" algn="l">
              <a:lnSpc>
                <a:spcPct val="100000"/>
              </a:lnSpc>
              <a:spcBef>
                <a:spcPts val="0"/>
              </a:spcBef>
              <a:spcAft>
                <a:spcPts val="0"/>
              </a:spcAft>
              <a:buClr>
                <a:srgbClr val="666666"/>
              </a:buClr>
              <a:buSzPts val="800"/>
              <a:buFont typeface="Open Sans Light"/>
              <a:buChar char="■"/>
              <a:defRPr sz="800">
                <a:solidFill>
                  <a:srgbClr val="666666"/>
                </a:solidFill>
                <a:latin typeface="Open Sans Light"/>
                <a:ea typeface="Open Sans Light"/>
                <a:cs typeface="Open Sans Light"/>
                <a:sym typeface="Open Sans Light"/>
              </a:defRPr>
            </a:lvl3pPr>
            <a:lvl4pPr indent="-279400" lvl="3" marL="1828800" rtl="0" algn="l">
              <a:lnSpc>
                <a:spcPct val="100000"/>
              </a:lnSpc>
              <a:spcBef>
                <a:spcPts val="0"/>
              </a:spcBef>
              <a:spcAft>
                <a:spcPts val="0"/>
              </a:spcAft>
              <a:buClr>
                <a:srgbClr val="666666"/>
              </a:buClr>
              <a:buSzPts val="800"/>
              <a:buFont typeface="Open Sans Light"/>
              <a:buChar char="●"/>
              <a:defRPr sz="800">
                <a:solidFill>
                  <a:srgbClr val="666666"/>
                </a:solidFill>
                <a:latin typeface="Open Sans Light"/>
                <a:ea typeface="Open Sans Light"/>
                <a:cs typeface="Open Sans Light"/>
                <a:sym typeface="Open Sans Light"/>
              </a:defRPr>
            </a:lvl4pPr>
            <a:lvl5pPr indent="-279400" lvl="4" marL="2286000" rtl="0" algn="l">
              <a:lnSpc>
                <a:spcPct val="100000"/>
              </a:lnSpc>
              <a:spcBef>
                <a:spcPts val="0"/>
              </a:spcBef>
              <a:spcAft>
                <a:spcPts val="0"/>
              </a:spcAft>
              <a:buClr>
                <a:srgbClr val="666666"/>
              </a:buClr>
              <a:buSzPts val="800"/>
              <a:buFont typeface="Open Sans Light"/>
              <a:buChar char="○"/>
              <a:defRPr sz="800">
                <a:solidFill>
                  <a:srgbClr val="666666"/>
                </a:solidFill>
                <a:latin typeface="Open Sans Light"/>
                <a:ea typeface="Open Sans Light"/>
                <a:cs typeface="Open Sans Light"/>
                <a:sym typeface="Open Sans Light"/>
              </a:defRPr>
            </a:lvl5pPr>
            <a:lvl6pPr indent="-279400" lvl="5" marL="2743200" rtl="0" algn="l">
              <a:lnSpc>
                <a:spcPct val="100000"/>
              </a:lnSpc>
              <a:spcBef>
                <a:spcPts val="0"/>
              </a:spcBef>
              <a:spcAft>
                <a:spcPts val="0"/>
              </a:spcAft>
              <a:buClr>
                <a:srgbClr val="666666"/>
              </a:buClr>
              <a:buSzPts val="800"/>
              <a:buFont typeface="Open Sans Light"/>
              <a:buChar char="■"/>
              <a:defRPr sz="800">
                <a:solidFill>
                  <a:srgbClr val="666666"/>
                </a:solidFill>
                <a:latin typeface="Open Sans Light"/>
                <a:ea typeface="Open Sans Light"/>
                <a:cs typeface="Open Sans Light"/>
                <a:sym typeface="Open Sans Light"/>
              </a:defRPr>
            </a:lvl6pPr>
            <a:lvl7pPr indent="-279400" lvl="6" marL="3200400" rtl="0" algn="l">
              <a:lnSpc>
                <a:spcPct val="100000"/>
              </a:lnSpc>
              <a:spcBef>
                <a:spcPts val="0"/>
              </a:spcBef>
              <a:spcAft>
                <a:spcPts val="0"/>
              </a:spcAft>
              <a:buClr>
                <a:srgbClr val="666666"/>
              </a:buClr>
              <a:buSzPts val="800"/>
              <a:buFont typeface="Open Sans Light"/>
              <a:buChar char="●"/>
              <a:defRPr sz="800">
                <a:solidFill>
                  <a:srgbClr val="666666"/>
                </a:solidFill>
                <a:latin typeface="Open Sans Light"/>
                <a:ea typeface="Open Sans Light"/>
                <a:cs typeface="Open Sans Light"/>
                <a:sym typeface="Open Sans Light"/>
              </a:defRPr>
            </a:lvl7pPr>
            <a:lvl8pPr indent="-279400" lvl="7" marL="3657600" rtl="0" algn="l">
              <a:lnSpc>
                <a:spcPct val="100000"/>
              </a:lnSpc>
              <a:spcBef>
                <a:spcPts val="0"/>
              </a:spcBef>
              <a:spcAft>
                <a:spcPts val="0"/>
              </a:spcAft>
              <a:buClr>
                <a:srgbClr val="666666"/>
              </a:buClr>
              <a:buSzPts val="800"/>
              <a:buFont typeface="Open Sans Light"/>
              <a:buChar char="○"/>
              <a:defRPr sz="800">
                <a:solidFill>
                  <a:srgbClr val="666666"/>
                </a:solidFill>
                <a:latin typeface="Open Sans Light"/>
                <a:ea typeface="Open Sans Light"/>
                <a:cs typeface="Open Sans Light"/>
                <a:sym typeface="Open Sans Light"/>
              </a:defRPr>
            </a:lvl8pPr>
            <a:lvl9pPr indent="-279400" lvl="8" marL="4114800" rtl="0" algn="l">
              <a:lnSpc>
                <a:spcPct val="100000"/>
              </a:lnSpc>
              <a:spcBef>
                <a:spcPts val="0"/>
              </a:spcBef>
              <a:spcAft>
                <a:spcPts val="0"/>
              </a:spcAft>
              <a:buClr>
                <a:srgbClr val="666666"/>
              </a:buClr>
              <a:buSzPts val="800"/>
              <a:buFont typeface="Open Sans Light"/>
              <a:buChar char="■"/>
              <a:defRPr sz="800">
                <a:solidFill>
                  <a:srgbClr val="666666"/>
                </a:solidFill>
                <a:latin typeface="Open Sans Light"/>
                <a:ea typeface="Open Sans Light"/>
                <a:cs typeface="Open Sans Light"/>
                <a:sym typeface="Open Sans Light"/>
              </a:defRPr>
            </a:lvl9pPr>
          </a:lstStyle>
          <a:p/>
        </p:txBody>
      </p:sp>
      <p:sp>
        <p:nvSpPr>
          <p:cNvPr id="873" name="Google Shape;873;p99"/>
          <p:cNvSpPr txBox="1"/>
          <p:nvPr>
            <p:ph idx="12" type="sldNum"/>
          </p:nvPr>
        </p:nvSpPr>
        <p:spPr>
          <a:xfrm>
            <a:off x="8414275" y="4877915"/>
            <a:ext cx="548700" cy="1077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Light"/>
                <a:ea typeface="Open Sans Light"/>
                <a:cs typeface="Open Sans Light"/>
                <a:sym typeface="Open Sans Light"/>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Light"/>
                <a:ea typeface="Open Sans Light"/>
                <a:cs typeface="Open Sans Light"/>
                <a:sym typeface="Open Sans Light"/>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Light"/>
                <a:ea typeface="Open Sans Light"/>
                <a:cs typeface="Open Sans Light"/>
                <a:sym typeface="Open Sans Light"/>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Light"/>
                <a:ea typeface="Open Sans Light"/>
                <a:cs typeface="Open Sans Light"/>
                <a:sym typeface="Open Sans Light"/>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Light"/>
                <a:ea typeface="Open Sans Light"/>
                <a:cs typeface="Open Sans Light"/>
                <a:sym typeface="Open Sans Light"/>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Light"/>
                <a:ea typeface="Open Sans Light"/>
                <a:cs typeface="Open Sans Light"/>
                <a:sym typeface="Open Sans Light"/>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Light"/>
                <a:ea typeface="Open Sans Light"/>
                <a:cs typeface="Open Sans Light"/>
                <a:sym typeface="Open Sans Light"/>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Light"/>
                <a:ea typeface="Open Sans Light"/>
                <a:cs typeface="Open Sans Light"/>
                <a:sym typeface="Open Sans Light"/>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grpSp>
        <p:nvGrpSpPr>
          <p:cNvPr id="874" name="Google Shape;874;p99"/>
          <p:cNvGrpSpPr/>
          <p:nvPr/>
        </p:nvGrpSpPr>
        <p:grpSpPr>
          <a:xfrm>
            <a:off x="187800" y="4860750"/>
            <a:ext cx="2527600" cy="142029"/>
            <a:chOff x="187800" y="4860750"/>
            <a:chExt cx="2527600" cy="142029"/>
          </a:xfrm>
        </p:grpSpPr>
        <p:pic>
          <p:nvPicPr>
            <p:cNvPr id="875" name="Google Shape;875;p99"/>
            <p:cNvPicPr preferRelativeResize="0"/>
            <p:nvPr/>
          </p:nvPicPr>
          <p:blipFill rotWithShape="1">
            <a:blip r:embed="rId2">
              <a:alphaModFix/>
            </a:blip>
            <a:srcRect b="0" l="0" r="0" t="0"/>
            <a:stretch/>
          </p:blipFill>
          <p:spPr>
            <a:xfrm>
              <a:off x="187800" y="4860750"/>
              <a:ext cx="528850" cy="142029"/>
            </a:xfrm>
            <a:prstGeom prst="rect">
              <a:avLst/>
            </a:prstGeom>
            <a:noFill/>
            <a:ln>
              <a:noFill/>
            </a:ln>
          </p:spPr>
        </p:pic>
        <p:sp>
          <p:nvSpPr>
            <p:cNvPr id="876" name="Google Shape;876;p99"/>
            <p:cNvSpPr txBox="1"/>
            <p:nvPr/>
          </p:nvSpPr>
          <p:spPr>
            <a:xfrm>
              <a:off x="897100" y="4877915"/>
              <a:ext cx="1818300" cy="1206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Clr>
                  <a:srgbClr val="000000"/>
                </a:buClr>
                <a:buSzPts val="600"/>
                <a:buFont typeface="Arial"/>
                <a:buNone/>
              </a:pPr>
              <a:r>
                <a:rPr b="0" i="0" lang="en" sz="600" u="none" cap="none" strike="noStrike">
                  <a:solidFill>
                    <a:srgbClr val="000000"/>
                  </a:solidFill>
                  <a:latin typeface="Open Sans Light"/>
                  <a:ea typeface="Open Sans Light"/>
                  <a:cs typeface="Open Sans Light"/>
                  <a:sym typeface="Open Sans Light"/>
                </a:rPr>
                <a:t>© AppDirect, Inc. Confidential Material</a:t>
              </a:r>
              <a:endParaRPr b="0" i="0" sz="600" u="none" cap="none" strike="noStrike">
                <a:solidFill>
                  <a:srgbClr val="000000"/>
                </a:solidFill>
                <a:latin typeface="Open Sans Light"/>
                <a:ea typeface="Open Sans Light"/>
                <a:cs typeface="Open Sans Light"/>
                <a:sym typeface="Open Sans Light"/>
              </a:endParaRPr>
            </a:p>
          </p:txBody>
        </p:sp>
        <p:sp>
          <p:nvSpPr>
            <p:cNvPr id="877" name="Google Shape;877;p99"/>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878" name="Google Shape;878;p99"/>
          <p:cNvSpPr txBox="1"/>
          <p:nvPr>
            <p:ph idx="3" type="sldNum"/>
          </p:nvPr>
        </p:nvSpPr>
        <p:spPr>
          <a:xfrm>
            <a:off x="8414275" y="4877915"/>
            <a:ext cx="548700" cy="1077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Light"/>
                <a:ea typeface="Open Sans Light"/>
                <a:cs typeface="Open Sans Light"/>
                <a:sym typeface="Open Sans Light"/>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Light"/>
                <a:ea typeface="Open Sans Light"/>
                <a:cs typeface="Open Sans Light"/>
                <a:sym typeface="Open Sans Light"/>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Light"/>
                <a:ea typeface="Open Sans Light"/>
                <a:cs typeface="Open Sans Light"/>
                <a:sym typeface="Open Sans Light"/>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Light"/>
                <a:ea typeface="Open Sans Light"/>
                <a:cs typeface="Open Sans Light"/>
                <a:sym typeface="Open Sans Light"/>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Light"/>
                <a:ea typeface="Open Sans Light"/>
                <a:cs typeface="Open Sans Light"/>
                <a:sym typeface="Open Sans Light"/>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Light"/>
                <a:ea typeface="Open Sans Light"/>
                <a:cs typeface="Open Sans Light"/>
                <a:sym typeface="Open Sans Light"/>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Light"/>
                <a:ea typeface="Open Sans Light"/>
                <a:cs typeface="Open Sans Light"/>
                <a:sym typeface="Open Sans Light"/>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Light"/>
                <a:ea typeface="Open Sans Light"/>
                <a:cs typeface="Open Sans Light"/>
                <a:sym typeface="Open Sans Light"/>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er Look Centered 1 1 1 2">
  <p:cSld name="CUSTOM_2_1_1_1_1_1_1_1_5">
    <p:bg>
      <p:bgPr>
        <a:blipFill>
          <a:blip r:embed="rId2">
            <a:alphaModFix/>
          </a:blip>
          <a:stretch>
            <a:fillRect/>
          </a:stretch>
        </a:blipFill>
      </p:bgPr>
    </p:bg>
    <p:spTree>
      <p:nvGrpSpPr>
        <p:cNvPr id="879" name="Shape 879"/>
        <p:cNvGrpSpPr/>
        <p:nvPr/>
      </p:nvGrpSpPr>
      <p:grpSpPr>
        <a:xfrm>
          <a:off x="0" y="0"/>
          <a:ext cx="0" cy="0"/>
          <a:chOff x="0" y="0"/>
          <a:chExt cx="0" cy="0"/>
        </a:xfrm>
      </p:grpSpPr>
      <p:sp>
        <p:nvSpPr>
          <p:cNvPr id="880" name="Google Shape;880;p100"/>
          <p:cNvSpPr/>
          <p:nvPr/>
        </p:nvSpPr>
        <p:spPr>
          <a:xfrm>
            <a:off x="7140828" y="971925"/>
            <a:ext cx="2039100" cy="4171500"/>
          </a:xfrm>
          <a:prstGeom prst="rect">
            <a:avLst/>
          </a:pr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81" name="Google Shape;881;p100"/>
          <p:cNvSpPr/>
          <p:nvPr/>
        </p:nvSpPr>
        <p:spPr>
          <a:xfrm>
            <a:off x="571501" y="4800263"/>
            <a:ext cx="114600" cy="114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82" name="Google Shape;882;p100"/>
          <p:cNvSpPr/>
          <p:nvPr/>
        </p:nvSpPr>
        <p:spPr>
          <a:xfrm>
            <a:off x="700002" y="4829300"/>
            <a:ext cx="49406" cy="52873"/>
          </a:xfrm>
          <a:custGeom>
            <a:rect b="b" l="l" r="r" t="t"/>
            <a:pathLst>
              <a:path extrusionOk="0" h="116204" w="108585">
                <a:moveTo>
                  <a:pt x="62542" y="0"/>
                </a:moveTo>
                <a:lnTo>
                  <a:pt x="45946" y="0"/>
                </a:lnTo>
                <a:lnTo>
                  <a:pt x="0" y="115818"/>
                </a:lnTo>
                <a:lnTo>
                  <a:pt x="18925" y="115807"/>
                </a:lnTo>
                <a:lnTo>
                  <a:pt x="31873" y="83295"/>
                </a:lnTo>
                <a:lnTo>
                  <a:pt x="95604" y="83295"/>
                </a:lnTo>
                <a:lnTo>
                  <a:pt x="88934" y="66490"/>
                </a:lnTo>
                <a:lnTo>
                  <a:pt x="38480" y="66490"/>
                </a:lnTo>
                <a:lnTo>
                  <a:pt x="54239" y="26679"/>
                </a:lnTo>
                <a:lnTo>
                  <a:pt x="73132" y="26679"/>
                </a:lnTo>
                <a:lnTo>
                  <a:pt x="62542" y="0"/>
                </a:lnTo>
                <a:close/>
              </a:path>
              <a:path extrusionOk="0" h="116204" w="108585">
                <a:moveTo>
                  <a:pt x="95604" y="83295"/>
                </a:moveTo>
                <a:lnTo>
                  <a:pt x="76646" y="83295"/>
                </a:lnTo>
                <a:lnTo>
                  <a:pt x="89578" y="115818"/>
                </a:lnTo>
                <a:lnTo>
                  <a:pt x="108509" y="115807"/>
                </a:lnTo>
                <a:lnTo>
                  <a:pt x="95604" y="83295"/>
                </a:lnTo>
                <a:close/>
              </a:path>
              <a:path extrusionOk="0" h="116204" w="108585">
                <a:moveTo>
                  <a:pt x="73132" y="26679"/>
                </a:moveTo>
                <a:lnTo>
                  <a:pt x="54239" y="26679"/>
                </a:lnTo>
                <a:lnTo>
                  <a:pt x="70008" y="66490"/>
                </a:lnTo>
                <a:lnTo>
                  <a:pt x="88934" y="66490"/>
                </a:lnTo>
                <a:lnTo>
                  <a:pt x="73132" y="26679"/>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83" name="Google Shape;883;p100"/>
          <p:cNvSpPr/>
          <p:nvPr/>
        </p:nvSpPr>
        <p:spPr>
          <a:xfrm>
            <a:off x="753251" y="4844731"/>
            <a:ext cx="30626" cy="54029"/>
          </a:xfrm>
          <a:custGeom>
            <a:rect b="b" l="l" r="r" t="t"/>
            <a:pathLst>
              <a:path extrusionOk="0" h="118745" w="67310">
                <a:moveTo>
                  <a:pt x="16931" y="1204"/>
                </a:moveTo>
                <a:lnTo>
                  <a:pt x="0" y="1204"/>
                </a:lnTo>
                <a:lnTo>
                  <a:pt x="0" y="118404"/>
                </a:lnTo>
                <a:lnTo>
                  <a:pt x="16931" y="118404"/>
                </a:lnTo>
                <a:lnTo>
                  <a:pt x="16931" y="80070"/>
                </a:lnTo>
                <a:lnTo>
                  <a:pt x="48645" y="80070"/>
                </a:lnTo>
                <a:lnTo>
                  <a:pt x="49618" y="79705"/>
                </a:lnTo>
                <a:lnTo>
                  <a:pt x="56287" y="74870"/>
                </a:lnTo>
                <a:lnTo>
                  <a:pt x="61401" y="68259"/>
                </a:lnTo>
                <a:lnTo>
                  <a:pt x="61995" y="66919"/>
                </a:lnTo>
                <a:lnTo>
                  <a:pt x="26219" y="66919"/>
                </a:lnTo>
                <a:lnTo>
                  <a:pt x="21402" y="64081"/>
                </a:lnTo>
                <a:lnTo>
                  <a:pt x="16931" y="52469"/>
                </a:lnTo>
                <a:lnTo>
                  <a:pt x="16931" y="31234"/>
                </a:lnTo>
                <a:lnTo>
                  <a:pt x="26240" y="16973"/>
                </a:lnTo>
                <a:lnTo>
                  <a:pt x="62054" y="16973"/>
                </a:lnTo>
                <a:lnTo>
                  <a:pt x="61401" y="15517"/>
                </a:lnTo>
                <a:lnTo>
                  <a:pt x="56283" y="8900"/>
                </a:lnTo>
                <a:lnTo>
                  <a:pt x="49614" y="4062"/>
                </a:lnTo>
                <a:lnTo>
                  <a:pt x="48638" y="3696"/>
                </a:lnTo>
                <a:lnTo>
                  <a:pt x="16931" y="3696"/>
                </a:lnTo>
                <a:lnTo>
                  <a:pt x="16931" y="1204"/>
                </a:lnTo>
                <a:close/>
              </a:path>
              <a:path extrusionOk="0" h="118745" w="67310">
                <a:moveTo>
                  <a:pt x="48645" y="80070"/>
                </a:moveTo>
                <a:lnTo>
                  <a:pt x="16931" y="80070"/>
                </a:lnTo>
                <a:lnTo>
                  <a:pt x="21873" y="82541"/>
                </a:lnTo>
                <a:lnTo>
                  <a:pt x="27339" y="83777"/>
                </a:lnTo>
                <a:lnTo>
                  <a:pt x="32857" y="83683"/>
                </a:lnTo>
                <a:lnTo>
                  <a:pt x="41705" y="82673"/>
                </a:lnTo>
                <a:lnTo>
                  <a:pt x="48645" y="80070"/>
                </a:lnTo>
                <a:close/>
              </a:path>
              <a:path extrusionOk="0" h="118745" w="67310">
                <a:moveTo>
                  <a:pt x="62054" y="16973"/>
                </a:moveTo>
                <a:lnTo>
                  <a:pt x="39485" y="16973"/>
                </a:lnTo>
                <a:lnTo>
                  <a:pt x="44302" y="19622"/>
                </a:lnTo>
                <a:lnTo>
                  <a:pt x="46616" y="23779"/>
                </a:lnTo>
                <a:lnTo>
                  <a:pt x="49443" y="28616"/>
                </a:lnTo>
                <a:lnTo>
                  <a:pt x="49946" y="35224"/>
                </a:lnTo>
                <a:lnTo>
                  <a:pt x="49946" y="48993"/>
                </a:lnTo>
                <a:lnTo>
                  <a:pt x="49443" y="55286"/>
                </a:lnTo>
                <a:lnTo>
                  <a:pt x="46616" y="59945"/>
                </a:lnTo>
                <a:lnTo>
                  <a:pt x="44302" y="64081"/>
                </a:lnTo>
                <a:lnTo>
                  <a:pt x="39496" y="66919"/>
                </a:lnTo>
                <a:lnTo>
                  <a:pt x="61995" y="66919"/>
                </a:lnTo>
                <a:lnTo>
                  <a:pt x="64353" y="61687"/>
                </a:lnTo>
                <a:lnTo>
                  <a:pt x="65999" y="54936"/>
                </a:lnTo>
                <a:lnTo>
                  <a:pt x="66712" y="48282"/>
                </a:lnTo>
                <a:lnTo>
                  <a:pt x="66736" y="35224"/>
                </a:lnTo>
                <a:lnTo>
                  <a:pt x="66124" y="29220"/>
                </a:lnTo>
                <a:lnTo>
                  <a:pt x="64447" y="22301"/>
                </a:lnTo>
                <a:lnTo>
                  <a:pt x="62054" y="16973"/>
                </a:lnTo>
                <a:close/>
              </a:path>
              <a:path extrusionOk="0" h="118745" w="67310">
                <a:moveTo>
                  <a:pt x="27339" y="0"/>
                </a:moveTo>
                <a:lnTo>
                  <a:pt x="21873" y="1235"/>
                </a:lnTo>
                <a:lnTo>
                  <a:pt x="16931" y="3696"/>
                </a:lnTo>
                <a:lnTo>
                  <a:pt x="48638" y="3696"/>
                </a:lnTo>
                <a:lnTo>
                  <a:pt x="41704" y="1093"/>
                </a:lnTo>
                <a:lnTo>
                  <a:pt x="32857" y="83"/>
                </a:lnTo>
                <a:lnTo>
                  <a:pt x="27339"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84" name="Google Shape;884;p100"/>
          <p:cNvSpPr/>
          <p:nvPr/>
        </p:nvSpPr>
        <p:spPr>
          <a:xfrm>
            <a:off x="789298" y="4844731"/>
            <a:ext cx="30337" cy="54029"/>
          </a:xfrm>
          <a:custGeom>
            <a:rect b="b" l="l" r="r" t="t"/>
            <a:pathLst>
              <a:path extrusionOk="0" h="118745" w="66675">
                <a:moveTo>
                  <a:pt x="16868" y="1204"/>
                </a:moveTo>
                <a:lnTo>
                  <a:pt x="0" y="1204"/>
                </a:lnTo>
                <a:lnTo>
                  <a:pt x="0" y="118404"/>
                </a:lnTo>
                <a:lnTo>
                  <a:pt x="16868" y="118404"/>
                </a:lnTo>
                <a:lnTo>
                  <a:pt x="16868" y="80070"/>
                </a:lnTo>
                <a:lnTo>
                  <a:pt x="48577" y="80070"/>
                </a:lnTo>
                <a:lnTo>
                  <a:pt x="49550" y="79705"/>
                </a:lnTo>
                <a:lnTo>
                  <a:pt x="56218" y="74870"/>
                </a:lnTo>
                <a:lnTo>
                  <a:pt x="61327" y="68259"/>
                </a:lnTo>
                <a:lnTo>
                  <a:pt x="61923" y="66919"/>
                </a:lnTo>
                <a:lnTo>
                  <a:pt x="26156" y="66919"/>
                </a:lnTo>
                <a:lnTo>
                  <a:pt x="21339" y="64081"/>
                </a:lnTo>
                <a:lnTo>
                  <a:pt x="16868" y="52469"/>
                </a:lnTo>
                <a:lnTo>
                  <a:pt x="16868" y="31234"/>
                </a:lnTo>
                <a:lnTo>
                  <a:pt x="26156" y="16973"/>
                </a:lnTo>
                <a:lnTo>
                  <a:pt x="61982" y="16973"/>
                </a:lnTo>
                <a:lnTo>
                  <a:pt x="61327" y="15517"/>
                </a:lnTo>
                <a:lnTo>
                  <a:pt x="56214" y="8900"/>
                </a:lnTo>
                <a:lnTo>
                  <a:pt x="49546" y="4062"/>
                </a:lnTo>
                <a:lnTo>
                  <a:pt x="48570" y="3696"/>
                </a:lnTo>
                <a:lnTo>
                  <a:pt x="16868" y="3696"/>
                </a:lnTo>
                <a:lnTo>
                  <a:pt x="16868" y="1204"/>
                </a:lnTo>
                <a:close/>
              </a:path>
              <a:path extrusionOk="0" h="118745" w="66675">
                <a:moveTo>
                  <a:pt x="48577" y="80070"/>
                </a:moveTo>
                <a:lnTo>
                  <a:pt x="16868" y="80070"/>
                </a:lnTo>
                <a:lnTo>
                  <a:pt x="21810" y="82541"/>
                </a:lnTo>
                <a:lnTo>
                  <a:pt x="27276" y="83777"/>
                </a:lnTo>
                <a:lnTo>
                  <a:pt x="32794" y="83683"/>
                </a:lnTo>
                <a:lnTo>
                  <a:pt x="41638" y="82673"/>
                </a:lnTo>
                <a:lnTo>
                  <a:pt x="48577" y="80070"/>
                </a:lnTo>
                <a:close/>
              </a:path>
              <a:path extrusionOk="0" h="118745" w="66675">
                <a:moveTo>
                  <a:pt x="61982" y="16973"/>
                </a:moveTo>
                <a:lnTo>
                  <a:pt x="39433" y="16973"/>
                </a:lnTo>
                <a:lnTo>
                  <a:pt x="44239" y="19622"/>
                </a:lnTo>
                <a:lnTo>
                  <a:pt x="46574" y="23779"/>
                </a:lnTo>
                <a:lnTo>
                  <a:pt x="49380" y="28616"/>
                </a:lnTo>
                <a:lnTo>
                  <a:pt x="49872" y="35224"/>
                </a:lnTo>
                <a:lnTo>
                  <a:pt x="49872" y="48993"/>
                </a:lnTo>
                <a:lnTo>
                  <a:pt x="49380" y="55286"/>
                </a:lnTo>
                <a:lnTo>
                  <a:pt x="46574" y="59945"/>
                </a:lnTo>
                <a:lnTo>
                  <a:pt x="44239" y="64081"/>
                </a:lnTo>
                <a:lnTo>
                  <a:pt x="39433" y="66919"/>
                </a:lnTo>
                <a:lnTo>
                  <a:pt x="61923" y="66919"/>
                </a:lnTo>
                <a:lnTo>
                  <a:pt x="64283" y="61687"/>
                </a:lnTo>
                <a:lnTo>
                  <a:pt x="65936" y="54936"/>
                </a:lnTo>
                <a:lnTo>
                  <a:pt x="66656" y="48282"/>
                </a:lnTo>
                <a:lnTo>
                  <a:pt x="66677" y="35224"/>
                </a:lnTo>
                <a:lnTo>
                  <a:pt x="66062" y="29220"/>
                </a:lnTo>
                <a:lnTo>
                  <a:pt x="64380" y="22301"/>
                </a:lnTo>
                <a:lnTo>
                  <a:pt x="61982" y="16973"/>
                </a:lnTo>
                <a:close/>
              </a:path>
              <a:path extrusionOk="0" h="118745" w="66675">
                <a:moveTo>
                  <a:pt x="27276" y="0"/>
                </a:moveTo>
                <a:lnTo>
                  <a:pt x="21810" y="1235"/>
                </a:lnTo>
                <a:lnTo>
                  <a:pt x="16868" y="3696"/>
                </a:lnTo>
                <a:lnTo>
                  <a:pt x="48570" y="3696"/>
                </a:lnTo>
                <a:lnTo>
                  <a:pt x="41636" y="1093"/>
                </a:lnTo>
                <a:lnTo>
                  <a:pt x="32794" y="83"/>
                </a:lnTo>
                <a:lnTo>
                  <a:pt x="27276"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85" name="Google Shape;885;p100"/>
          <p:cNvSpPr/>
          <p:nvPr/>
        </p:nvSpPr>
        <p:spPr>
          <a:xfrm>
            <a:off x="826097" y="4829299"/>
            <a:ext cx="39294" cy="52873"/>
          </a:xfrm>
          <a:custGeom>
            <a:rect b="b" l="l" r="r" t="t"/>
            <a:pathLst>
              <a:path extrusionOk="0" h="116204" w="86360">
                <a:moveTo>
                  <a:pt x="36669" y="0"/>
                </a:moveTo>
                <a:lnTo>
                  <a:pt x="0" y="0"/>
                </a:lnTo>
                <a:lnTo>
                  <a:pt x="0" y="115797"/>
                </a:lnTo>
                <a:lnTo>
                  <a:pt x="36669" y="115797"/>
                </a:lnTo>
                <a:lnTo>
                  <a:pt x="54033" y="114587"/>
                </a:lnTo>
                <a:lnTo>
                  <a:pt x="68441" y="109847"/>
                </a:lnTo>
                <a:lnTo>
                  <a:pt x="78992" y="99912"/>
                </a:lnTo>
                <a:lnTo>
                  <a:pt x="79475" y="98510"/>
                </a:lnTo>
                <a:lnTo>
                  <a:pt x="17591" y="98510"/>
                </a:lnTo>
                <a:lnTo>
                  <a:pt x="17591" y="17057"/>
                </a:lnTo>
                <a:lnTo>
                  <a:pt x="79417" y="17057"/>
                </a:lnTo>
                <a:lnTo>
                  <a:pt x="78992" y="15818"/>
                </a:lnTo>
                <a:lnTo>
                  <a:pt x="68441" y="5891"/>
                </a:lnTo>
                <a:lnTo>
                  <a:pt x="54033" y="1187"/>
                </a:lnTo>
                <a:lnTo>
                  <a:pt x="36669" y="0"/>
                </a:lnTo>
                <a:close/>
              </a:path>
              <a:path extrusionOk="0" h="116204" w="86360">
                <a:moveTo>
                  <a:pt x="79417" y="17057"/>
                </a:moveTo>
                <a:lnTo>
                  <a:pt x="36669" y="17057"/>
                </a:lnTo>
                <a:lnTo>
                  <a:pt x="55591" y="19304"/>
                </a:lnTo>
                <a:lnTo>
                  <a:pt x="64991" y="26450"/>
                </a:lnTo>
                <a:lnTo>
                  <a:pt x="68193" y="39104"/>
                </a:lnTo>
                <a:lnTo>
                  <a:pt x="68521" y="57872"/>
                </a:lnTo>
                <a:lnTo>
                  <a:pt x="68187" y="76608"/>
                </a:lnTo>
                <a:lnTo>
                  <a:pt x="64975" y="89201"/>
                </a:lnTo>
                <a:lnTo>
                  <a:pt x="55574" y="96289"/>
                </a:lnTo>
                <a:lnTo>
                  <a:pt x="36669" y="98510"/>
                </a:lnTo>
                <a:lnTo>
                  <a:pt x="79475" y="98510"/>
                </a:lnTo>
                <a:lnTo>
                  <a:pt x="84782" y="83117"/>
                </a:lnTo>
                <a:lnTo>
                  <a:pt x="85808" y="74730"/>
                </a:lnTo>
                <a:lnTo>
                  <a:pt x="86259" y="66270"/>
                </a:lnTo>
                <a:lnTo>
                  <a:pt x="86112" y="57820"/>
                </a:lnTo>
                <a:lnTo>
                  <a:pt x="86259" y="49422"/>
                </a:lnTo>
                <a:lnTo>
                  <a:pt x="85808" y="41014"/>
                </a:lnTo>
                <a:lnTo>
                  <a:pt x="84782" y="32679"/>
                </a:lnTo>
                <a:lnTo>
                  <a:pt x="79417" y="17057"/>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86" name="Google Shape;886;p100"/>
          <p:cNvSpPr/>
          <p:nvPr/>
        </p:nvSpPr>
        <p:spPr>
          <a:xfrm>
            <a:off x="872733" y="4844675"/>
            <a:ext cx="7801" cy="37560"/>
          </a:xfrm>
          <a:custGeom>
            <a:rect b="b" l="l" r="r" t="t"/>
            <a:pathLst>
              <a:path extrusionOk="0" h="82550" w="17144">
                <a:moveTo>
                  <a:pt x="0" y="0"/>
                </a:moveTo>
                <a:lnTo>
                  <a:pt x="17109" y="0"/>
                </a:lnTo>
                <a:lnTo>
                  <a:pt x="17109" y="81955"/>
                </a:lnTo>
                <a:lnTo>
                  <a:pt x="0" y="81955"/>
                </a:lnTo>
                <a:lnTo>
                  <a:pt x="0"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87" name="Google Shape;887;p100"/>
          <p:cNvSpPr/>
          <p:nvPr/>
        </p:nvSpPr>
        <p:spPr>
          <a:xfrm>
            <a:off x="872733" y="4828926"/>
            <a:ext cx="7801" cy="8956"/>
          </a:xfrm>
          <a:custGeom>
            <a:rect b="b" l="l" r="r" t="t"/>
            <a:pathLst>
              <a:path extrusionOk="0" h="19684" w="17144">
                <a:moveTo>
                  <a:pt x="0" y="0"/>
                </a:moveTo>
                <a:lnTo>
                  <a:pt x="17109" y="0"/>
                </a:lnTo>
                <a:lnTo>
                  <a:pt x="17109" y="19685"/>
                </a:lnTo>
                <a:lnTo>
                  <a:pt x="0" y="19685"/>
                </a:lnTo>
                <a:lnTo>
                  <a:pt x="0"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88" name="Google Shape;888;p100"/>
          <p:cNvSpPr/>
          <p:nvPr/>
        </p:nvSpPr>
        <p:spPr>
          <a:xfrm>
            <a:off x="888656" y="4844670"/>
            <a:ext cx="23114" cy="37560"/>
          </a:xfrm>
          <a:custGeom>
            <a:rect b="b" l="l" r="r" t="t"/>
            <a:pathLst>
              <a:path extrusionOk="0" h="82550" w="50800">
                <a:moveTo>
                  <a:pt x="16575" y="848"/>
                </a:moveTo>
                <a:lnTo>
                  <a:pt x="0" y="848"/>
                </a:lnTo>
                <a:lnTo>
                  <a:pt x="0" y="81976"/>
                </a:lnTo>
                <a:lnTo>
                  <a:pt x="16575" y="81976"/>
                </a:lnTo>
                <a:lnTo>
                  <a:pt x="16575" y="20250"/>
                </a:lnTo>
                <a:lnTo>
                  <a:pt x="25192" y="16261"/>
                </a:lnTo>
                <a:lnTo>
                  <a:pt x="44582" y="16261"/>
                </a:lnTo>
                <a:lnTo>
                  <a:pt x="50427" y="4324"/>
                </a:lnTo>
                <a:lnTo>
                  <a:pt x="48180" y="3329"/>
                </a:lnTo>
                <a:lnTo>
                  <a:pt x="16575" y="3329"/>
                </a:lnTo>
                <a:lnTo>
                  <a:pt x="16575" y="848"/>
                </a:lnTo>
                <a:close/>
              </a:path>
              <a:path extrusionOk="0" h="82550" w="50800">
                <a:moveTo>
                  <a:pt x="44582" y="16261"/>
                </a:moveTo>
                <a:lnTo>
                  <a:pt x="35171" y="16261"/>
                </a:lnTo>
                <a:lnTo>
                  <a:pt x="37988" y="16774"/>
                </a:lnTo>
                <a:lnTo>
                  <a:pt x="42951" y="19591"/>
                </a:lnTo>
                <a:lnTo>
                  <a:pt x="44582" y="16261"/>
                </a:lnTo>
                <a:close/>
              </a:path>
              <a:path extrusionOk="0" h="82550" w="50800">
                <a:moveTo>
                  <a:pt x="26679" y="0"/>
                </a:moveTo>
                <a:lnTo>
                  <a:pt x="21412" y="1130"/>
                </a:lnTo>
                <a:lnTo>
                  <a:pt x="16575" y="3329"/>
                </a:lnTo>
                <a:lnTo>
                  <a:pt x="48180" y="3329"/>
                </a:lnTo>
                <a:lnTo>
                  <a:pt x="42951" y="1015"/>
                </a:lnTo>
                <a:lnTo>
                  <a:pt x="37820" y="20"/>
                </a:lnTo>
                <a:lnTo>
                  <a:pt x="26679"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89" name="Google Shape;889;p100"/>
          <p:cNvSpPr/>
          <p:nvPr/>
        </p:nvSpPr>
        <p:spPr>
          <a:xfrm>
            <a:off x="912366" y="4844744"/>
            <a:ext cx="31492" cy="38138"/>
          </a:xfrm>
          <a:custGeom>
            <a:rect b="b" l="l" r="r" t="t"/>
            <a:pathLst>
              <a:path extrusionOk="0" h="83820" w="69214">
                <a:moveTo>
                  <a:pt x="36009" y="0"/>
                </a:moveTo>
                <a:lnTo>
                  <a:pt x="2946" y="21123"/>
                </a:lnTo>
                <a:lnTo>
                  <a:pt x="0" y="41496"/>
                </a:lnTo>
                <a:lnTo>
                  <a:pt x="167" y="47587"/>
                </a:lnTo>
                <a:lnTo>
                  <a:pt x="27922" y="82395"/>
                </a:lnTo>
                <a:lnTo>
                  <a:pt x="37496" y="83306"/>
                </a:lnTo>
                <a:lnTo>
                  <a:pt x="45768" y="82550"/>
                </a:lnTo>
                <a:lnTo>
                  <a:pt x="53656" y="80129"/>
                </a:lnTo>
                <a:lnTo>
                  <a:pt x="61142" y="75810"/>
                </a:lnTo>
                <a:lnTo>
                  <a:pt x="68207" y="69359"/>
                </a:lnTo>
                <a:lnTo>
                  <a:pt x="65089" y="67045"/>
                </a:lnTo>
                <a:lnTo>
                  <a:pt x="29370" y="67045"/>
                </a:lnTo>
                <a:lnTo>
                  <a:pt x="23402" y="63715"/>
                </a:lnTo>
                <a:lnTo>
                  <a:pt x="20575" y="59589"/>
                </a:lnTo>
                <a:lnTo>
                  <a:pt x="18585" y="56584"/>
                </a:lnTo>
                <a:lnTo>
                  <a:pt x="17601" y="52281"/>
                </a:lnTo>
                <a:lnTo>
                  <a:pt x="17266" y="47799"/>
                </a:lnTo>
                <a:lnTo>
                  <a:pt x="68689" y="47768"/>
                </a:lnTo>
                <a:lnTo>
                  <a:pt x="68829" y="39436"/>
                </a:lnTo>
                <a:lnTo>
                  <a:pt x="68549" y="31381"/>
                </a:lnTo>
                <a:lnTo>
                  <a:pt x="17706" y="31381"/>
                </a:lnTo>
                <a:lnTo>
                  <a:pt x="19534" y="22086"/>
                </a:lnTo>
                <a:lnTo>
                  <a:pt x="24836" y="16439"/>
                </a:lnTo>
                <a:lnTo>
                  <a:pt x="64540" y="16439"/>
                </a:lnTo>
                <a:lnTo>
                  <a:pt x="63715" y="14585"/>
                </a:lnTo>
                <a:lnTo>
                  <a:pt x="58361" y="8251"/>
                </a:lnTo>
                <a:lnTo>
                  <a:pt x="51857" y="3688"/>
                </a:lnTo>
                <a:lnTo>
                  <a:pt x="44355" y="927"/>
                </a:lnTo>
                <a:lnTo>
                  <a:pt x="36009" y="0"/>
                </a:lnTo>
                <a:close/>
              </a:path>
              <a:path extrusionOk="0" h="83820" w="69214">
                <a:moveTo>
                  <a:pt x="54595" y="59254"/>
                </a:moveTo>
                <a:lnTo>
                  <a:pt x="49286" y="65055"/>
                </a:lnTo>
                <a:lnTo>
                  <a:pt x="43977" y="67045"/>
                </a:lnTo>
                <a:lnTo>
                  <a:pt x="65089" y="67045"/>
                </a:lnTo>
                <a:lnTo>
                  <a:pt x="54595" y="59254"/>
                </a:lnTo>
                <a:close/>
              </a:path>
              <a:path extrusionOk="0" h="83820" w="69214">
                <a:moveTo>
                  <a:pt x="64540" y="16439"/>
                </a:moveTo>
                <a:lnTo>
                  <a:pt x="41935" y="16439"/>
                </a:lnTo>
                <a:lnTo>
                  <a:pt x="46071" y="18585"/>
                </a:lnTo>
                <a:lnTo>
                  <a:pt x="49401" y="23402"/>
                </a:lnTo>
                <a:lnTo>
                  <a:pt x="50616" y="25915"/>
                </a:lnTo>
                <a:lnTo>
                  <a:pt x="51286" y="28616"/>
                </a:lnTo>
                <a:lnTo>
                  <a:pt x="51432" y="31381"/>
                </a:lnTo>
                <a:lnTo>
                  <a:pt x="68549" y="31381"/>
                </a:lnTo>
                <a:lnTo>
                  <a:pt x="68522" y="30623"/>
                </a:lnTo>
                <a:lnTo>
                  <a:pt x="67056" y="22086"/>
                </a:lnTo>
                <a:lnTo>
                  <a:pt x="64540" y="16439"/>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90" name="Google Shape;890;p100"/>
          <p:cNvSpPr/>
          <p:nvPr/>
        </p:nvSpPr>
        <p:spPr>
          <a:xfrm>
            <a:off x="947794" y="4844134"/>
            <a:ext cx="31492" cy="38716"/>
          </a:xfrm>
          <a:custGeom>
            <a:rect b="b" l="l" r="r" t="t"/>
            <a:pathLst>
              <a:path extrusionOk="0" h="85090" w="69214">
                <a:moveTo>
                  <a:pt x="37496" y="0"/>
                </a:moveTo>
                <a:lnTo>
                  <a:pt x="21698" y="3180"/>
                </a:lnTo>
                <a:lnTo>
                  <a:pt x="9913" y="12008"/>
                </a:lnTo>
                <a:lnTo>
                  <a:pt x="2545" y="25413"/>
                </a:lnTo>
                <a:lnTo>
                  <a:pt x="0" y="42323"/>
                </a:lnTo>
                <a:lnTo>
                  <a:pt x="2545" y="59202"/>
                </a:lnTo>
                <a:lnTo>
                  <a:pt x="9913" y="72550"/>
                </a:lnTo>
                <a:lnTo>
                  <a:pt x="21698" y="81323"/>
                </a:lnTo>
                <a:lnTo>
                  <a:pt x="37496" y="84479"/>
                </a:lnTo>
                <a:lnTo>
                  <a:pt x="45589" y="83716"/>
                </a:lnTo>
                <a:lnTo>
                  <a:pt x="52968" y="81254"/>
                </a:lnTo>
                <a:lnTo>
                  <a:pt x="60412" y="76427"/>
                </a:lnTo>
                <a:lnTo>
                  <a:pt x="68699" y="68647"/>
                </a:lnTo>
                <a:lnTo>
                  <a:pt x="30522" y="68542"/>
                </a:lnTo>
                <a:lnTo>
                  <a:pt x="25224" y="66050"/>
                </a:lnTo>
                <a:lnTo>
                  <a:pt x="21737" y="61076"/>
                </a:lnTo>
                <a:lnTo>
                  <a:pt x="18742" y="57097"/>
                </a:lnTo>
                <a:lnTo>
                  <a:pt x="17423" y="51579"/>
                </a:lnTo>
                <a:lnTo>
                  <a:pt x="17423" y="33056"/>
                </a:lnTo>
                <a:lnTo>
                  <a:pt x="18742" y="27391"/>
                </a:lnTo>
                <a:lnTo>
                  <a:pt x="21737" y="23423"/>
                </a:lnTo>
                <a:lnTo>
                  <a:pt x="25224" y="18596"/>
                </a:lnTo>
                <a:lnTo>
                  <a:pt x="30522" y="15936"/>
                </a:lnTo>
                <a:lnTo>
                  <a:pt x="68699" y="15936"/>
                </a:lnTo>
                <a:lnTo>
                  <a:pt x="60425" y="8057"/>
                </a:lnTo>
                <a:lnTo>
                  <a:pt x="52980" y="3177"/>
                </a:lnTo>
                <a:lnTo>
                  <a:pt x="45593" y="693"/>
                </a:lnTo>
                <a:lnTo>
                  <a:pt x="37496" y="0"/>
                </a:lnTo>
                <a:close/>
              </a:path>
              <a:path extrusionOk="0" h="85090" w="69214">
                <a:moveTo>
                  <a:pt x="56249" y="57705"/>
                </a:moveTo>
                <a:lnTo>
                  <a:pt x="47286" y="67202"/>
                </a:lnTo>
                <a:lnTo>
                  <a:pt x="43632" y="68542"/>
                </a:lnTo>
                <a:lnTo>
                  <a:pt x="68580" y="68542"/>
                </a:lnTo>
                <a:lnTo>
                  <a:pt x="56249" y="57705"/>
                </a:lnTo>
                <a:close/>
              </a:path>
              <a:path extrusionOk="0" h="85090" w="69214">
                <a:moveTo>
                  <a:pt x="68699" y="15936"/>
                </a:moveTo>
                <a:lnTo>
                  <a:pt x="43632" y="15936"/>
                </a:lnTo>
                <a:lnTo>
                  <a:pt x="47286" y="17266"/>
                </a:lnTo>
                <a:lnTo>
                  <a:pt x="56249" y="26899"/>
                </a:lnTo>
                <a:lnTo>
                  <a:pt x="68699" y="15936"/>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91" name="Google Shape;891;p100"/>
          <p:cNvSpPr/>
          <p:nvPr/>
        </p:nvSpPr>
        <p:spPr>
          <a:xfrm>
            <a:off x="983472" y="4834710"/>
            <a:ext cx="14157" cy="47384"/>
          </a:xfrm>
          <a:custGeom>
            <a:rect b="b" l="l" r="r" t="t"/>
            <a:pathLst>
              <a:path extrusionOk="0" h="104140" w="31114">
                <a:moveTo>
                  <a:pt x="16250" y="0"/>
                </a:moveTo>
                <a:lnTo>
                  <a:pt x="0" y="2774"/>
                </a:lnTo>
                <a:lnTo>
                  <a:pt x="40" y="87212"/>
                </a:lnTo>
                <a:lnTo>
                  <a:pt x="167" y="91117"/>
                </a:lnTo>
                <a:lnTo>
                  <a:pt x="2984" y="95588"/>
                </a:lnTo>
                <a:lnTo>
                  <a:pt x="6282" y="100907"/>
                </a:lnTo>
                <a:lnTo>
                  <a:pt x="12156" y="104070"/>
                </a:lnTo>
                <a:lnTo>
                  <a:pt x="18407" y="103892"/>
                </a:lnTo>
                <a:lnTo>
                  <a:pt x="28857" y="103892"/>
                </a:lnTo>
                <a:lnTo>
                  <a:pt x="28857" y="87212"/>
                </a:lnTo>
                <a:lnTo>
                  <a:pt x="17549" y="87212"/>
                </a:lnTo>
                <a:lnTo>
                  <a:pt x="16742" y="86719"/>
                </a:lnTo>
                <a:lnTo>
                  <a:pt x="16418" y="85924"/>
                </a:lnTo>
                <a:lnTo>
                  <a:pt x="16198" y="84740"/>
                </a:lnTo>
                <a:lnTo>
                  <a:pt x="16250" y="37182"/>
                </a:lnTo>
                <a:lnTo>
                  <a:pt x="30700" y="37182"/>
                </a:lnTo>
                <a:lnTo>
                  <a:pt x="30700" y="21915"/>
                </a:lnTo>
                <a:lnTo>
                  <a:pt x="16250" y="21915"/>
                </a:lnTo>
                <a:lnTo>
                  <a:pt x="16250" y="0"/>
                </a:lnTo>
                <a:close/>
              </a:path>
              <a:path extrusionOk="0" h="104140" w="31114">
                <a:moveTo>
                  <a:pt x="28857" y="87128"/>
                </a:moveTo>
                <a:lnTo>
                  <a:pt x="18407" y="87128"/>
                </a:lnTo>
                <a:lnTo>
                  <a:pt x="17549" y="87212"/>
                </a:lnTo>
                <a:lnTo>
                  <a:pt x="28857" y="87212"/>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92" name="Google Shape;892;p100"/>
          <p:cNvSpPr txBox="1"/>
          <p:nvPr/>
        </p:nvSpPr>
        <p:spPr>
          <a:xfrm>
            <a:off x="1053198" y="4794887"/>
            <a:ext cx="31500" cy="118800"/>
          </a:xfrm>
          <a:prstGeom prst="rect">
            <a:avLst/>
          </a:prstGeom>
          <a:noFill/>
          <a:ln>
            <a:noFill/>
          </a:ln>
        </p:spPr>
        <p:txBody>
          <a:bodyPr anchorCtr="0" anchor="t" bIns="0" lIns="0" spcFirstLastPara="1" rIns="0" wrap="square" tIns="8675">
            <a:noAutofit/>
          </a:bodyPr>
          <a:lstStyle/>
          <a:p>
            <a:pPr indent="0" lvl="0" marL="12700" marR="0" rtl="0" algn="l">
              <a:lnSpc>
                <a:spcPct val="100000"/>
              </a:lnSpc>
              <a:spcBef>
                <a:spcPts val="0"/>
              </a:spcBef>
              <a:spcAft>
                <a:spcPts val="0"/>
              </a:spcAft>
              <a:buNone/>
            </a:pPr>
            <a:r>
              <a:rPr lang="en" sz="700">
                <a:solidFill>
                  <a:srgbClr val="3F4041"/>
                </a:solidFill>
                <a:latin typeface="Arial"/>
                <a:ea typeface="Arial"/>
                <a:cs typeface="Arial"/>
                <a:sym typeface="Arial"/>
              </a:rPr>
              <a:t>|</a:t>
            </a:r>
            <a:endParaRPr sz="700">
              <a:latin typeface="Arial"/>
              <a:ea typeface="Arial"/>
              <a:cs typeface="Arial"/>
              <a:sym typeface="Arial"/>
            </a:endParaRPr>
          </a:p>
        </p:txBody>
      </p:sp>
      <p:sp>
        <p:nvSpPr>
          <p:cNvPr id="893" name="Google Shape;893;p100"/>
          <p:cNvSpPr txBox="1"/>
          <p:nvPr/>
        </p:nvSpPr>
        <p:spPr>
          <a:xfrm>
            <a:off x="1621212" y="4794887"/>
            <a:ext cx="31500" cy="118800"/>
          </a:xfrm>
          <a:prstGeom prst="rect">
            <a:avLst/>
          </a:prstGeom>
          <a:noFill/>
          <a:ln>
            <a:noFill/>
          </a:ln>
        </p:spPr>
        <p:txBody>
          <a:bodyPr anchorCtr="0" anchor="t" bIns="0" lIns="0" spcFirstLastPara="1" rIns="0" wrap="square" tIns="8675">
            <a:noAutofit/>
          </a:bodyPr>
          <a:lstStyle/>
          <a:p>
            <a:pPr indent="0" lvl="0" marL="12700" marR="0" rtl="0" algn="l">
              <a:lnSpc>
                <a:spcPct val="100000"/>
              </a:lnSpc>
              <a:spcBef>
                <a:spcPts val="0"/>
              </a:spcBef>
              <a:spcAft>
                <a:spcPts val="0"/>
              </a:spcAft>
              <a:buNone/>
            </a:pPr>
            <a:r>
              <a:rPr lang="en" sz="700">
                <a:solidFill>
                  <a:srgbClr val="3F4041"/>
                </a:solidFill>
                <a:latin typeface="Arial"/>
                <a:ea typeface="Arial"/>
                <a:cs typeface="Arial"/>
                <a:sym typeface="Arial"/>
              </a:rPr>
              <a:t>|</a:t>
            </a:r>
            <a:endParaRPr sz="700">
              <a:latin typeface="Arial"/>
              <a:ea typeface="Arial"/>
              <a:cs typeface="Arial"/>
              <a:sym typeface="Arial"/>
            </a:endParaRPr>
          </a:p>
        </p:txBody>
      </p:sp>
      <p:sp>
        <p:nvSpPr>
          <p:cNvPr id="894" name="Google Shape;894;p100"/>
          <p:cNvSpPr txBox="1"/>
          <p:nvPr/>
        </p:nvSpPr>
        <p:spPr>
          <a:xfrm>
            <a:off x="1702565" y="4813235"/>
            <a:ext cx="815700" cy="84600"/>
          </a:xfrm>
          <a:prstGeom prst="rect">
            <a:avLst/>
          </a:prstGeom>
          <a:noFill/>
          <a:ln>
            <a:noFill/>
          </a:ln>
        </p:spPr>
        <p:txBody>
          <a:bodyPr anchorCtr="0" anchor="t" bIns="0" lIns="0" spcFirstLastPara="1" rIns="0" wrap="square" tIns="9225">
            <a:noAutofit/>
          </a:bodyPr>
          <a:lstStyle/>
          <a:p>
            <a:pPr indent="0" lvl="0" marL="12700" rtl="0" algn="l">
              <a:lnSpc>
                <a:spcPct val="100000"/>
              </a:lnSpc>
              <a:spcBef>
                <a:spcPts val="0"/>
              </a:spcBef>
              <a:spcAft>
                <a:spcPts val="0"/>
              </a:spcAft>
              <a:buNone/>
            </a:pPr>
            <a:r>
              <a:rPr lang="en" sz="500">
                <a:solidFill>
                  <a:srgbClr val="3F4041"/>
                </a:solidFill>
                <a:latin typeface="Open Sans Light"/>
                <a:ea typeface="Open Sans Light"/>
                <a:cs typeface="Open Sans Light"/>
                <a:sym typeface="Open Sans Light"/>
              </a:rPr>
              <a:t>Proprietary &amp; Confidential</a:t>
            </a:r>
            <a:endParaRPr sz="600">
              <a:latin typeface="Open Sans Light"/>
              <a:ea typeface="Open Sans Light"/>
              <a:cs typeface="Open Sans Light"/>
              <a:sym typeface="Open Sans Light"/>
            </a:endParaRPr>
          </a:p>
        </p:txBody>
      </p:sp>
      <p:sp>
        <p:nvSpPr>
          <p:cNvPr id="895" name="Google Shape;895;p100"/>
          <p:cNvSpPr txBox="1"/>
          <p:nvPr>
            <p:ph idx="1" type="subTitle"/>
          </p:nvPr>
        </p:nvSpPr>
        <p:spPr>
          <a:xfrm>
            <a:off x="1865549" y="66313"/>
            <a:ext cx="5412900" cy="157800"/>
          </a:xfrm>
          <a:prstGeom prst="rect">
            <a:avLst/>
          </a:prstGeom>
        </p:spPr>
        <p:txBody>
          <a:bodyPr anchorCtr="0" anchor="t" bIns="0" lIns="0" spcFirstLastPara="1" rIns="0" wrap="square" tIns="0">
            <a:noAutofit/>
          </a:bodyPr>
          <a:lstStyle>
            <a:lvl1pPr lvl="0" rtl="0" algn="ctr">
              <a:spcBef>
                <a:spcPts val="0"/>
              </a:spcBef>
              <a:spcAft>
                <a:spcPts val="0"/>
              </a:spcAft>
              <a:buNone/>
              <a:defRPr sz="900">
                <a:solidFill>
                  <a:srgbClr val="000000"/>
                </a:solidFill>
                <a:latin typeface="Open Sans ExtraBold"/>
                <a:ea typeface="Open Sans ExtraBold"/>
                <a:cs typeface="Open Sans ExtraBold"/>
                <a:sym typeface="Open Sans ExtraBold"/>
              </a:defRPr>
            </a:lvl1pPr>
            <a:lvl2pPr lvl="1"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2pPr>
            <a:lvl3pPr lvl="2"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3pPr>
            <a:lvl4pPr lvl="3"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4pPr>
            <a:lvl5pPr lvl="4"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5pPr>
            <a:lvl6pPr lvl="5"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6pPr>
            <a:lvl7pPr lvl="6"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7pPr>
            <a:lvl8pPr lvl="7"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8pPr>
            <a:lvl9pPr lvl="8" rtl="0" algn="ctr">
              <a:spcBef>
                <a:spcPts val="1000"/>
              </a:spcBef>
              <a:spcAft>
                <a:spcPts val="1000"/>
              </a:spcAft>
              <a:buNone/>
              <a:defRPr sz="900">
                <a:solidFill>
                  <a:srgbClr val="000000"/>
                </a:solidFill>
                <a:latin typeface="Open Sans ExtraBold"/>
                <a:ea typeface="Open Sans ExtraBold"/>
                <a:cs typeface="Open Sans ExtraBold"/>
                <a:sym typeface="Open Sans ExtraBold"/>
              </a:defRPr>
            </a:lvl9pPr>
          </a:lstStyle>
          <a:p/>
        </p:txBody>
      </p:sp>
      <p:sp>
        <p:nvSpPr>
          <p:cNvPr id="896" name="Google Shape;896;p100"/>
          <p:cNvSpPr txBox="1"/>
          <p:nvPr>
            <p:ph idx="2" type="subTitle"/>
          </p:nvPr>
        </p:nvSpPr>
        <p:spPr>
          <a:xfrm>
            <a:off x="111029" y="264750"/>
            <a:ext cx="8921700" cy="561900"/>
          </a:xfrm>
          <a:prstGeom prst="rect">
            <a:avLst/>
          </a:prstGeom>
        </p:spPr>
        <p:txBody>
          <a:bodyPr anchorCtr="0" anchor="t" bIns="0" lIns="0" spcFirstLastPara="1" rIns="0" wrap="square" tIns="0">
            <a:noAutofit/>
          </a:bodyPr>
          <a:lstStyle>
            <a:lvl1pPr lvl="0" rtl="0" algn="ctr">
              <a:spcBef>
                <a:spcPts val="0"/>
              </a:spcBef>
              <a:spcAft>
                <a:spcPts val="0"/>
              </a:spcAft>
              <a:buNone/>
              <a:defRPr sz="3400">
                <a:solidFill>
                  <a:srgbClr val="000000"/>
                </a:solidFill>
                <a:latin typeface="Open Sans Light"/>
                <a:ea typeface="Open Sans Light"/>
                <a:cs typeface="Open Sans Light"/>
                <a:sym typeface="Open Sans Light"/>
              </a:defRPr>
            </a:lvl1pPr>
            <a:lvl2pPr lvl="1" rtl="0" algn="ctr">
              <a:spcBef>
                <a:spcPts val="1000"/>
              </a:spcBef>
              <a:spcAft>
                <a:spcPts val="0"/>
              </a:spcAft>
              <a:buNone/>
              <a:defRPr sz="3400">
                <a:solidFill>
                  <a:srgbClr val="000000"/>
                </a:solidFill>
                <a:latin typeface="Open Sans Light"/>
                <a:ea typeface="Open Sans Light"/>
                <a:cs typeface="Open Sans Light"/>
                <a:sym typeface="Open Sans Light"/>
              </a:defRPr>
            </a:lvl2pPr>
            <a:lvl3pPr lvl="2" rtl="0" algn="ctr">
              <a:spcBef>
                <a:spcPts val="1000"/>
              </a:spcBef>
              <a:spcAft>
                <a:spcPts val="0"/>
              </a:spcAft>
              <a:buNone/>
              <a:defRPr sz="3400">
                <a:solidFill>
                  <a:srgbClr val="000000"/>
                </a:solidFill>
                <a:latin typeface="Open Sans Light"/>
                <a:ea typeface="Open Sans Light"/>
                <a:cs typeface="Open Sans Light"/>
                <a:sym typeface="Open Sans Light"/>
              </a:defRPr>
            </a:lvl3pPr>
            <a:lvl4pPr lvl="3" rtl="0" algn="ctr">
              <a:spcBef>
                <a:spcPts val="1000"/>
              </a:spcBef>
              <a:spcAft>
                <a:spcPts val="0"/>
              </a:spcAft>
              <a:buNone/>
              <a:defRPr sz="3400">
                <a:solidFill>
                  <a:srgbClr val="000000"/>
                </a:solidFill>
                <a:latin typeface="Open Sans Light"/>
                <a:ea typeface="Open Sans Light"/>
                <a:cs typeface="Open Sans Light"/>
                <a:sym typeface="Open Sans Light"/>
              </a:defRPr>
            </a:lvl4pPr>
            <a:lvl5pPr lvl="4" rtl="0" algn="ctr">
              <a:spcBef>
                <a:spcPts val="1000"/>
              </a:spcBef>
              <a:spcAft>
                <a:spcPts val="0"/>
              </a:spcAft>
              <a:buNone/>
              <a:defRPr sz="3400">
                <a:solidFill>
                  <a:srgbClr val="000000"/>
                </a:solidFill>
                <a:latin typeface="Open Sans Light"/>
                <a:ea typeface="Open Sans Light"/>
                <a:cs typeface="Open Sans Light"/>
                <a:sym typeface="Open Sans Light"/>
              </a:defRPr>
            </a:lvl5pPr>
            <a:lvl6pPr lvl="5" rtl="0" algn="ctr">
              <a:spcBef>
                <a:spcPts val="1000"/>
              </a:spcBef>
              <a:spcAft>
                <a:spcPts val="0"/>
              </a:spcAft>
              <a:buNone/>
              <a:defRPr sz="3400">
                <a:solidFill>
                  <a:srgbClr val="000000"/>
                </a:solidFill>
                <a:latin typeface="Open Sans Light"/>
                <a:ea typeface="Open Sans Light"/>
                <a:cs typeface="Open Sans Light"/>
                <a:sym typeface="Open Sans Light"/>
              </a:defRPr>
            </a:lvl6pPr>
            <a:lvl7pPr lvl="6" rtl="0" algn="ctr">
              <a:spcBef>
                <a:spcPts val="1000"/>
              </a:spcBef>
              <a:spcAft>
                <a:spcPts val="0"/>
              </a:spcAft>
              <a:buNone/>
              <a:defRPr sz="3400">
                <a:solidFill>
                  <a:srgbClr val="000000"/>
                </a:solidFill>
                <a:latin typeface="Open Sans Light"/>
                <a:ea typeface="Open Sans Light"/>
                <a:cs typeface="Open Sans Light"/>
                <a:sym typeface="Open Sans Light"/>
              </a:defRPr>
            </a:lvl7pPr>
            <a:lvl8pPr lvl="7" rtl="0" algn="ctr">
              <a:spcBef>
                <a:spcPts val="1000"/>
              </a:spcBef>
              <a:spcAft>
                <a:spcPts val="0"/>
              </a:spcAft>
              <a:buNone/>
              <a:defRPr sz="3400">
                <a:solidFill>
                  <a:srgbClr val="000000"/>
                </a:solidFill>
                <a:latin typeface="Open Sans Light"/>
                <a:ea typeface="Open Sans Light"/>
                <a:cs typeface="Open Sans Light"/>
                <a:sym typeface="Open Sans Light"/>
              </a:defRPr>
            </a:lvl8pPr>
            <a:lvl9pPr lvl="8" rtl="0" algn="ctr">
              <a:spcBef>
                <a:spcPts val="1000"/>
              </a:spcBef>
              <a:spcAft>
                <a:spcPts val="1000"/>
              </a:spcAft>
              <a:buNone/>
              <a:defRPr sz="3400">
                <a:solidFill>
                  <a:srgbClr val="000000"/>
                </a:solidFill>
                <a:latin typeface="Open Sans Light"/>
                <a:ea typeface="Open Sans Light"/>
                <a:cs typeface="Open Sans Light"/>
                <a:sym typeface="Open Sans Light"/>
              </a:defRPr>
            </a:lvl9pPr>
          </a:lstStyle>
          <a:p/>
        </p:txBody>
      </p:sp>
      <p:sp>
        <p:nvSpPr>
          <p:cNvPr id="897" name="Google Shape;897;p100"/>
          <p:cNvSpPr txBox="1"/>
          <p:nvPr>
            <p:ph idx="12" type="sldNum"/>
          </p:nvPr>
        </p:nvSpPr>
        <p:spPr>
          <a:xfrm>
            <a:off x="8447168" y="4774827"/>
            <a:ext cx="339000" cy="107700"/>
          </a:xfrm>
          <a:prstGeom prst="rect">
            <a:avLst/>
          </a:prstGeom>
        </p:spPr>
        <p:txBody>
          <a:bodyPr anchorCtr="0" anchor="ctr" bIns="0" lIns="0" spcFirstLastPara="1" rIns="0" wrap="square" tIns="0">
            <a:spAutoFit/>
          </a:bodyPr>
          <a:lstStyle>
            <a:lvl1pPr lvl="0" rtl="0">
              <a:buNone/>
              <a:defRPr>
                <a:latin typeface="Open Sans"/>
                <a:ea typeface="Open Sans"/>
                <a:cs typeface="Open Sans"/>
                <a:sym typeface="Open Sans"/>
              </a:defRPr>
            </a:lvl1pPr>
            <a:lvl2pPr lvl="1" rtl="0">
              <a:buNone/>
              <a:defRPr>
                <a:latin typeface="Open Sans"/>
                <a:ea typeface="Open Sans"/>
                <a:cs typeface="Open Sans"/>
                <a:sym typeface="Open Sans"/>
              </a:defRPr>
            </a:lvl2pPr>
            <a:lvl3pPr lvl="2" rtl="0">
              <a:buNone/>
              <a:defRPr>
                <a:latin typeface="Open Sans"/>
                <a:ea typeface="Open Sans"/>
                <a:cs typeface="Open Sans"/>
                <a:sym typeface="Open Sans"/>
              </a:defRPr>
            </a:lvl3pPr>
            <a:lvl4pPr lvl="3" rtl="0">
              <a:buNone/>
              <a:defRPr>
                <a:latin typeface="Open Sans"/>
                <a:ea typeface="Open Sans"/>
                <a:cs typeface="Open Sans"/>
                <a:sym typeface="Open Sans"/>
              </a:defRPr>
            </a:lvl4pPr>
            <a:lvl5pPr lvl="4" rtl="0">
              <a:buNone/>
              <a:defRPr>
                <a:latin typeface="Open Sans"/>
                <a:ea typeface="Open Sans"/>
                <a:cs typeface="Open Sans"/>
                <a:sym typeface="Open Sans"/>
              </a:defRPr>
            </a:lvl5pPr>
            <a:lvl6pPr lvl="5" rtl="0">
              <a:buNone/>
              <a:defRPr>
                <a:latin typeface="Open Sans"/>
                <a:ea typeface="Open Sans"/>
                <a:cs typeface="Open Sans"/>
                <a:sym typeface="Open Sans"/>
              </a:defRPr>
            </a:lvl6pPr>
            <a:lvl7pPr lvl="6" rtl="0">
              <a:buNone/>
              <a:defRPr>
                <a:latin typeface="Open Sans"/>
                <a:ea typeface="Open Sans"/>
                <a:cs typeface="Open Sans"/>
                <a:sym typeface="Open Sans"/>
              </a:defRPr>
            </a:lvl7pPr>
            <a:lvl8pPr lvl="7" rtl="0">
              <a:buNone/>
              <a:defRPr>
                <a:latin typeface="Open Sans"/>
                <a:ea typeface="Open Sans"/>
                <a:cs typeface="Open Sans"/>
                <a:sym typeface="Open Sans"/>
              </a:defRPr>
            </a:lvl8pPr>
            <a:lvl9pPr lvl="8" rtl="0">
              <a:buNone/>
              <a:defRPr>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
              <a:t>‹#›</a:t>
            </a:fld>
            <a:endParaRPr sz="600">
              <a:solidFill>
                <a:srgbClr val="000000"/>
              </a:solidFill>
            </a:endParaRPr>
          </a:p>
        </p:txBody>
      </p:sp>
      <p:sp>
        <p:nvSpPr>
          <p:cNvPr id="898" name="Google Shape;898;p100"/>
          <p:cNvSpPr txBox="1"/>
          <p:nvPr/>
        </p:nvSpPr>
        <p:spPr>
          <a:xfrm>
            <a:off x="1134540" y="4813238"/>
            <a:ext cx="486600" cy="84600"/>
          </a:xfrm>
          <a:prstGeom prst="rect">
            <a:avLst/>
          </a:prstGeom>
          <a:noFill/>
          <a:ln>
            <a:noFill/>
          </a:ln>
        </p:spPr>
        <p:txBody>
          <a:bodyPr anchorCtr="0" anchor="t" bIns="0" lIns="0" spcFirstLastPara="1" rIns="0" wrap="square" tIns="9225">
            <a:noAutofit/>
          </a:bodyPr>
          <a:lstStyle/>
          <a:p>
            <a:pPr indent="0" lvl="0" marL="12700" marR="0" rtl="0" algn="l">
              <a:lnSpc>
                <a:spcPct val="100000"/>
              </a:lnSpc>
              <a:spcBef>
                <a:spcPts val="0"/>
              </a:spcBef>
              <a:spcAft>
                <a:spcPts val="0"/>
              </a:spcAft>
              <a:buNone/>
            </a:pPr>
            <a:r>
              <a:rPr lang="en" sz="500">
                <a:solidFill>
                  <a:srgbClr val="3F4041"/>
                </a:solidFill>
                <a:latin typeface="Open Sans Light"/>
                <a:ea typeface="Open Sans Light"/>
                <a:cs typeface="Open Sans Light"/>
                <a:sym typeface="Open Sans Light"/>
              </a:rPr>
              <a:t>Town Hall 2022</a:t>
            </a:r>
            <a:endParaRPr sz="500">
              <a:solidFill>
                <a:srgbClr val="3F4041"/>
              </a:solidFill>
              <a:latin typeface="Open Sans Light"/>
              <a:ea typeface="Open Sans Light"/>
              <a:cs typeface="Open Sans Light"/>
              <a:sym typeface="Open Sans Light"/>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899" name="Shape 899"/>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theme" Target="../theme/theme1.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94.xml"/><Relationship Id="rId42" Type="http://schemas.openxmlformats.org/officeDocument/2006/relationships/slideLayout" Target="../slideLayouts/slideLayout96.xml"/><Relationship Id="rId41" Type="http://schemas.openxmlformats.org/officeDocument/2006/relationships/slideLayout" Target="../slideLayouts/slideLayout95.xml"/><Relationship Id="rId44" Type="http://schemas.openxmlformats.org/officeDocument/2006/relationships/slideLayout" Target="../slideLayouts/slideLayout98.xml"/><Relationship Id="rId43" Type="http://schemas.openxmlformats.org/officeDocument/2006/relationships/slideLayout" Target="../slideLayouts/slideLayout97.xml"/><Relationship Id="rId46" Type="http://schemas.openxmlformats.org/officeDocument/2006/relationships/slideLayout" Target="../slideLayouts/slideLayout100.xml"/><Relationship Id="rId45" Type="http://schemas.openxmlformats.org/officeDocument/2006/relationships/slideLayout" Target="../slideLayouts/slideLayout99.xml"/><Relationship Id="rId1" Type="http://schemas.openxmlformats.org/officeDocument/2006/relationships/slideLayout" Target="../slideLayouts/slideLayout55.xml"/><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9" Type="http://schemas.openxmlformats.org/officeDocument/2006/relationships/slideLayout" Target="../slideLayouts/slideLayout63.xml"/><Relationship Id="rId48" Type="http://schemas.openxmlformats.org/officeDocument/2006/relationships/slideLayout" Target="../slideLayouts/slideLayout102.xml"/><Relationship Id="rId47" Type="http://schemas.openxmlformats.org/officeDocument/2006/relationships/slideLayout" Target="../slideLayouts/slideLayout101.xml"/><Relationship Id="rId49" Type="http://schemas.openxmlformats.org/officeDocument/2006/relationships/slideLayout" Target="../slideLayouts/slideLayout103.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slideLayout" Target="../slideLayouts/slideLayout62.xml"/><Relationship Id="rId31" Type="http://schemas.openxmlformats.org/officeDocument/2006/relationships/slideLayout" Target="../slideLayouts/slideLayout85.xml"/><Relationship Id="rId30" Type="http://schemas.openxmlformats.org/officeDocument/2006/relationships/slideLayout" Target="../slideLayouts/slideLayout84.xml"/><Relationship Id="rId33" Type="http://schemas.openxmlformats.org/officeDocument/2006/relationships/slideLayout" Target="../slideLayouts/slideLayout87.xml"/><Relationship Id="rId32" Type="http://schemas.openxmlformats.org/officeDocument/2006/relationships/slideLayout" Target="../slideLayouts/slideLayout86.xml"/><Relationship Id="rId35" Type="http://schemas.openxmlformats.org/officeDocument/2006/relationships/slideLayout" Target="../slideLayouts/slideLayout89.xml"/><Relationship Id="rId34" Type="http://schemas.openxmlformats.org/officeDocument/2006/relationships/slideLayout" Target="../slideLayouts/slideLayout88.xml"/><Relationship Id="rId37" Type="http://schemas.openxmlformats.org/officeDocument/2006/relationships/slideLayout" Target="../slideLayouts/slideLayout91.xml"/><Relationship Id="rId36" Type="http://schemas.openxmlformats.org/officeDocument/2006/relationships/slideLayout" Target="../slideLayouts/slideLayout90.xml"/><Relationship Id="rId39" Type="http://schemas.openxmlformats.org/officeDocument/2006/relationships/slideLayout" Target="../slideLayouts/slideLayout93.xml"/><Relationship Id="rId38" Type="http://schemas.openxmlformats.org/officeDocument/2006/relationships/slideLayout" Target="../slideLayouts/slideLayout92.xml"/><Relationship Id="rId20" Type="http://schemas.openxmlformats.org/officeDocument/2006/relationships/slideLayout" Target="../slideLayouts/slideLayout74.xml"/><Relationship Id="rId22" Type="http://schemas.openxmlformats.org/officeDocument/2006/relationships/slideLayout" Target="../slideLayouts/slideLayout76.xml"/><Relationship Id="rId21" Type="http://schemas.openxmlformats.org/officeDocument/2006/relationships/slideLayout" Target="../slideLayouts/slideLayout75.xml"/><Relationship Id="rId24" Type="http://schemas.openxmlformats.org/officeDocument/2006/relationships/slideLayout" Target="../slideLayouts/slideLayout78.xml"/><Relationship Id="rId23" Type="http://schemas.openxmlformats.org/officeDocument/2006/relationships/slideLayout" Target="../slideLayouts/slideLayout77.xml"/><Relationship Id="rId60" Type="http://schemas.openxmlformats.org/officeDocument/2006/relationships/theme" Target="../theme/theme2.xml"/><Relationship Id="rId26" Type="http://schemas.openxmlformats.org/officeDocument/2006/relationships/slideLayout" Target="../slideLayouts/slideLayout80.xml"/><Relationship Id="rId25" Type="http://schemas.openxmlformats.org/officeDocument/2006/relationships/slideLayout" Target="../slideLayouts/slideLayout79.xml"/><Relationship Id="rId28" Type="http://schemas.openxmlformats.org/officeDocument/2006/relationships/slideLayout" Target="../slideLayouts/slideLayout82.xml"/><Relationship Id="rId27" Type="http://schemas.openxmlformats.org/officeDocument/2006/relationships/slideLayout" Target="../slideLayouts/slideLayout81.xml"/><Relationship Id="rId29" Type="http://schemas.openxmlformats.org/officeDocument/2006/relationships/slideLayout" Target="../slideLayouts/slideLayout83.xml"/><Relationship Id="rId51" Type="http://schemas.openxmlformats.org/officeDocument/2006/relationships/slideLayout" Target="../slideLayouts/slideLayout105.xml"/><Relationship Id="rId50" Type="http://schemas.openxmlformats.org/officeDocument/2006/relationships/slideLayout" Target="../slideLayouts/slideLayout104.xml"/><Relationship Id="rId53" Type="http://schemas.openxmlformats.org/officeDocument/2006/relationships/slideLayout" Target="../slideLayouts/slideLayout107.xml"/><Relationship Id="rId52" Type="http://schemas.openxmlformats.org/officeDocument/2006/relationships/slideLayout" Target="../slideLayouts/slideLayout106.xml"/><Relationship Id="rId11" Type="http://schemas.openxmlformats.org/officeDocument/2006/relationships/slideLayout" Target="../slideLayouts/slideLayout65.xml"/><Relationship Id="rId55" Type="http://schemas.openxmlformats.org/officeDocument/2006/relationships/slideLayout" Target="../slideLayouts/slideLayout109.xml"/><Relationship Id="rId10" Type="http://schemas.openxmlformats.org/officeDocument/2006/relationships/slideLayout" Target="../slideLayouts/slideLayout64.xml"/><Relationship Id="rId54" Type="http://schemas.openxmlformats.org/officeDocument/2006/relationships/slideLayout" Target="../slideLayouts/slideLayout108.xml"/><Relationship Id="rId13" Type="http://schemas.openxmlformats.org/officeDocument/2006/relationships/slideLayout" Target="../slideLayouts/slideLayout67.xml"/><Relationship Id="rId57" Type="http://schemas.openxmlformats.org/officeDocument/2006/relationships/slideLayout" Target="../slideLayouts/slideLayout111.xml"/><Relationship Id="rId12" Type="http://schemas.openxmlformats.org/officeDocument/2006/relationships/slideLayout" Target="../slideLayouts/slideLayout66.xml"/><Relationship Id="rId56" Type="http://schemas.openxmlformats.org/officeDocument/2006/relationships/slideLayout" Target="../slideLayouts/slideLayout110.xml"/><Relationship Id="rId15" Type="http://schemas.openxmlformats.org/officeDocument/2006/relationships/slideLayout" Target="../slideLayouts/slideLayout69.xml"/><Relationship Id="rId59" Type="http://schemas.openxmlformats.org/officeDocument/2006/relationships/slideLayout" Target="../slideLayouts/slideLayout113.xml"/><Relationship Id="rId14" Type="http://schemas.openxmlformats.org/officeDocument/2006/relationships/slideLayout" Target="../slideLayouts/slideLayout68.xml"/><Relationship Id="rId58" Type="http://schemas.openxmlformats.org/officeDocument/2006/relationships/slideLayout" Target="../slideLayouts/slideLayout112.xml"/><Relationship Id="rId17" Type="http://schemas.openxmlformats.org/officeDocument/2006/relationships/slideLayout" Target="../slideLayouts/slideLayout71.xml"/><Relationship Id="rId16" Type="http://schemas.openxmlformats.org/officeDocument/2006/relationships/slideLayout" Target="../slideLayouts/slideLayout70.xml"/><Relationship Id="rId19" Type="http://schemas.openxmlformats.org/officeDocument/2006/relationships/slideLayout" Target="../slideLayouts/slideLayout73.xml"/><Relationship Id="rId18" Type="http://schemas.openxmlformats.org/officeDocument/2006/relationships/slideLayout" Target="../slideLayouts/slideLayout72.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153.xml"/><Relationship Id="rId42" Type="http://schemas.openxmlformats.org/officeDocument/2006/relationships/slideLayout" Target="../slideLayouts/slideLayout155.xml"/><Relationship Id="rId41" Type="http://schemas.openxmlformats.org/officeDocument/2006/relationships/slideLayout" Target="../slideLayouts/slideLayout154.xml"/><Relationship Id="rId44" Type="http://schemas.openxmlformats.org/officeDocument/2006/relationships/slideLayout" Target="../slideLayouts/slideLayout157.xml"/><Relationship Id="rId43" Type="http://schemas.openxmlformats.org/officeDocument/2006/relationships/slideLayout" Target="../slideLayouts/slideLayout156.xml"/><Relationship Id="rId46" Type="http://schemas.openxmlformats.org/officeDocument/2006/relationships/slideLayout" Target="../slideLayouts/slideLayout159.xml"/><Relationship Id="rId45" Type="http://schemas.openxmlformats.org/officeDocument/2006/relationships/slideLayout" Target="../slideLayouts/slideLayout158.xml"/><Relationship Id="rId1" Type="http://schemas.openxmlformats.org/officeDocument/2006/relationships/slideLayout" Target="../slideLayouts/slideLayout114.xml"/><Relationship Id="rId2" Type="http://schemas.openxmlformats.org/officeDocument/2006/relationships/slideLayout" Target="../slideLayouts/slideLayout115.xml"/><Relationship Id="rId3" Type="http://schemas.openxmlformats.org/officeDocument/2006/relationships/slideLayout" Target="../slideLayouts/slideLayout116.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48" Type="http://schemas.openxmlformats.org/officeDocument/2006/relationships/slideLayout" Target="../slideLayouts/slideLayout161.xml"/><Relationship Id="rId47" Type="http://schemas.openxmlformats.org/officeDocument/2006/relationships/slideLayout" Target="../slideLayouts/slideLayout160.xml"/><Relationship Id="rId49" Type="http://schemas.openxmlformats.org/officeDocument/2006/relationships/slideLayout" Target="../slideLayouts/slideLayout162.xml"/><Relationship Id="rId5" Type="http://schemas.openxmlformats.org/officeDocument/2006/relationships/slideLayout" Target="../slideLayouts/slideLayout118.xml"/><Relationship Id="rId6" Type="http://schemas.openxmlformats.org/officeDocument/2006/relationships/slideLayout" Target="../slideLayouts/slideLayout119.xml"/><Relationship Id="rId7" Type="http://schemas.openxmlformats.org/officeDocument/2006/relationships/slideLayout" Target="../slideLayouts/slideLayout120.xml"/><Relationship Id="rId8" Type="http://schemas.openxmlformats.org/officeDocument/2006/relationships/slideLayout" Target="../slideLayouts/slideLayout121.xml"/><Relationship Id="rId31" Type="http://schemas.openxmlformats.org/officeDocument/2006/relationships/slideLayout" Target="../slideLayouts/slideLayout144.xml"/><Relationship Id="rId30" Type="http://schemas.openxmlformats.org/officeDocument/2006/relationships/slideLayout" Target="../slideLayouts/slideLayout143.xml"/><Relationship Id="rId33" Type="http://schemas.openxmlformats.org/officeDocument/2006/relationships/slideLayout" Target="../slideLayouts/slideLayout146.xml"/><Relationship Id="rId32" Type="http://schemas.openxmlformats.org/officeDocument/2006/relationships/slideLayout" Target="../slideLayouts/slideLayout145.xml"/><Relationship Id="rId35" Type="http://schemas.openxmlformats.org/officeDocument/2006/relationships/slideLayout" Target="../slideLayouts/slideLayout148.xml"/><Relationship Id="rId34" Type="http://schemas.openxmlformats.org/officeDocument/2006/relationships/slideLayout" Target="../slideLayouts/slideLayout147.xml"/><Relationship Id="rId37" Type="http://schemas.openxmlformats.org/officeDocument/2006/relationships/slideLayout" Target="../slideLayouts/slideLayout150.xml"/><Relationship Id="rId36" Type="http://schemas.openxmlformats.org/officeDocument/2006/relationships/slideLayout" Target="../slideLayouts/slideLayout149.xml"/><Relationship Id="rId39" Type="http://schemas.openxmlformats.org/officeDocument/2006/relationships/slideLayout" Target="../slideLayouts/slideLayout152.xml"/><Relationship Id="rId38" Type="http://schemas.openxmlformats.org/officeDocument/2006/relationships/slideLayout" Target="../slideLayouts/slideLayout151.xml"/><Relationship Id="rId20" Type="http://schemas.openxmlformats.org/officeDocument/2006/relationships/slideLayout" Target="../slideLayouts/slideLayout133.xml"/><Relationship Id="rId22" Type="http://schemas.openxmlformats.org/officeDocument/2006/relationships/slideLayout" Target="../slideLayouts/slideLayout135.xml"/><Relationship Id="rId21" Type="http://schemas.openxmlformats.org/officeDocument/2006/relationships/slideLayout" Target="../slideLayouts/slideLayout134.xml"/><Relationship Id="rId24" Type="http://schemas.openxmlformats.org/officeDocument/2006/relationships/slideLayout" Target="../slideLayouts/slideLayout137.xml"/><Relationship Id="rId23" Type="http://schemas.openxmlformats.org/officeDocument/2006/relationships/slideLayout" Target="../slideLayouts/slideLayout136.xml"/><Relationship Id="rId26" Type="http://schemas.openxmlformats.org/officeDocument/2006/relationships/slideLayout" Target="../slideLayouts/slideLayout139.xml"/><Relationship Id="rId25" Type="http://schemas.openxmlformats.org/officeDocument/2006/relationships/slideLayout" Target="../slideLayouts/slideLayout138.xml"/><Relationship Id="rId28" Type="http://schemas.openxmlformats.org/officeDocument/2006/relationships/slideLayout" Target="../slideLayouts/slideLayout141.xml"/><Relationship Id="rId27" Type="http://schemas.openxmlformats.org/officeDocument/2006/relationships/slideLayout" Target="../slideLayouts/slideLayout140.xml"/><Relationship Id="rId29" Type="http://schemas.openxmlformats.org/officeDocument/2006/relationships/slideLayout" Target="../slideLayouts/slideLayout142.xml"/><Relationship Id="rId51" Type="http://schemas.openxmlformats.org/officeDocument/2006/relationships/theme" Target="../theme/theme3.xml"/><Relationship Id="rId50" Type="http://schemas.openxmlformats.org/officeDocument/2006/relationships/slideLayout" Target="../slideLayouts/slideLayout163.xml"/><Relationship Id="rId11" Type="http://schemas.openxmlformats.org/officeDocument/2006/relationships/slideLayout" Target="../slideLayouts/slideLayout124.xml"/><Relationship Id="rId10" Type="http://schemas.openxmlformats.org/officeDocument/2006/relationships/slideLayout" Target="../slideLayouts/slideLayout123.xml"/><Relationship Id="rId13" Type="http://schemas.openxmlformats.org/officeDocument/2006/relationships/slideLayout" Target="../slideLayouts/slideLayout126.xml"/><Relationship Id="rId12" Type="http://schemas.openxmlformats.org/officeDocument/2006/relationships/slideLayout" Target="../slideLayouts/slideLayout125.xml"/><Relationship Id="rId15" Type="http://schemas.openxmlformats.org/officeDocument/2006/relationships/slideLayout" Target="../slideLayouts/slideLayout128.xml"/><Relationship Id="rId14" Type="http://schemas.openxmlformats.org/officeDocument/2006/relationships/slideLayout" Target="../slideLayouts/slideLayout127.xml"/><Relationship Id="rId17" Type="http://schemas.openxmlformats.org/officeDocument/2006/relationships/slideLayout" Target="../slideLayouts/slideLayout130.xml"/><Relationship Id="rId16" Type="http://schemas.openxmlformats.org/officeDocument/2006/relationships/slideLayout" Target="../slideLayouts/slideLayout129.xml"/><Relationship Id="rId19" Type="http://schemas.openxmlformats.org/officeDocument/2006/relationships/slideLayout" Target="../slideLayouts/slideLayout132.xml"/><Relationship Id="rId18" Type="http://schemas.openxmlformats.org/officeDocument/2006/relationships/slideLayout" Target="../slideLayouts/slideLayout13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480275"/>
            <a:ext cx="8229600" cy="3936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1pPr>
            <a:lvl2pPr lvl="1">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2pPr>
            <a:lvl3pPr lvl="2">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3pPr>
            <a:lvl4pPr lvl="3">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4pPr>
            <a:lvl5pPr lvl="4">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5pPr>
            <a:lvl6pPr lvl="5">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6pPr>
            <a:lvl7pPr lvl="6">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7pPr>
            <a:lvl8pPr lvl="7">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8pPr>
            <a:lvl9pPr lvl="8">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9pPr>
          </a:lstStyle>
          <a:p/>
        </p:txBody>
      </p:sp>
      <p:sp>
        <p:nvSpPr>
          <p:cNvPr id="7" name="Google Shape;7;p1"/>
          <p:cNvSpPr txBox="1"/>
          <p:nvPr>
            <p:ph idx="1" type="body"/>
          </p:nvPr>
        </p:nvSpPr>
        <p:spPr>
          <a:xfrm>
            <a:off x="457200" y="1109100"/>
            <a:ext cx="8229600" cy="3554100"/>
          </a:xfrm>
          <a:prstGeom prst="rect">
            <a:avLst/>
          </a:prstGeom>
          <a:noFill/>
          <a:ln>
            <a:noFill/>
          </a:ln>
        </p:spPr>
        <p:txBody>
          <a:bodyPr anchorCtr="0" anchor="t" bIns="0" lIns="0" spcFirstLastPara="1" rIns="0" wrap="square" tIns="0">
            <a:noAutofit/>
          </a:bodyPr>
          <a:lstStyle>
            <a:lvl1pPr indent="-330200" lvl="0" marL="457200">
              <a:lnSpc>
                <a:spcPct val="100000"/>
              </a:lnSpc>
              <a:spcBef>
                <a:spcPts val="0"/>
              </a:spcBef>
              <a:spcAft>
                <a:spcPts val="0"/>
              </a:spcAft>
              <a:buClr>
                <a:schemeClr val="dk1"/>
              </a:buClr>
              <a:buSzPts val="1600"/>
              <a:buFont typeface="Inter ExtraLight"/>
              <a:buChar char="●"/>
              <a:defRPr sz="1600">
                <a:solidFill>
                  <a:schemeClr val="dk1"/>
                </a:solidFill>
                <a:latin typeface="Inter ExtraLight"/>
                <a:ea typeface="Inter ExtraLight"/>
                <a:cs typeface="Inter ExtraLight"/>
                <a:sym typeface="Inter ExtraLight"/>
              </a:defRPr>
            </a:lvl1pPr>
            <a:lvl2pPr indent="-304800" lvl="1" marL="914400">
              <a:lnSpc>
                <a:spcPct val="100000"/>
              </a:lnSpc>
              <a:spcBef>
                <a:spcPts val="1000"/>
              </a:spcBef>
              <a:spcAft>
                <a:spcPts val="0"/>
              </a:spcAft>
              <a:buClr>
                <a:schemeClr val="dk1"/>
              </a:buClr>
              <a:buSzPts val="1200"/>
              <a:buFont typeface="Inter ExtraLight"/>
              <a:buChar char="○"/>
              <a:defRPr sz="1200">
                <a:solidFill>
                  <a:schemeClr val="dk1"/>
                </a:solidFill>
                <a:latin typeface="Inter ExtraLight"/>
                <a:ea typeface="Inter ExtraLight"/>
                <a:cs typeface="Inter ExtraLight"/>
                <a:sym typeface="Inter ExtraLight"/>
              </a:defRPr>
            </a:lvl2pPr>
            <a:lvl3pPr indent="-292100" lvl="2" marL="1371600">
              <a:lnSpc>
                <a:spcPct val="100000"/>
              </a:lnSpc>
              <a:spcBef>
                <a:spcPts val="800"/>
              </a:spcBef>
              <a:spcAft>
                <a:spcPts val="0"/>
              </a:spcAft>
              <a:buClr>
                <a:srgbClr val="29346D"/>
              </a:buClr>
              <a:buSzPts val="1000"/>
              <a:buFont typeface="Inter ExtraLight"/>
              <a:buChar char="■"/>
              <a:defRPr sz="1000">
                <a:solidFill>
                  <a:srgbClr val="29346D"/>
                </a:solidFill>
                <a:latin typeface="Inter ExtraLight"/>
                <a:ea typeface="Inter ExtraLight"/>
                <a:cs typeface="Inter ExtraLight"/>
                <a:sym typeface="Inter ExtraLight"/>
              </a:defRPr>
            </a:lvl3pPr>
            <a:lvl4pPr indent="-292100" lvl="3" marL="18288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4pPr>
            <a:lvl5pPr indent="-292100" lvl="4" marL="22860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5pPr>
            <a:lvl6pPr indent="-292100" lvl="5" marL="27432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6pPr>
            <a:lvl7pPr indent="-292100" lvl="6" marL="32004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7pPr>
            <a:lvl8pPr indent="-292100" lvl="7" marL="36576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8pPr>
            <a:lvl9pPr indent="-292100" lvl="8" marL="4114800">
              <a:lnSpc>
                <a:spcPct val="100000"/>
              </a:lnSpc>
              <a:spcBef>
                <a:spcPts val="500"/>
              </a:spcBef>
              <a:spcAft>
                <a:spcPts val="50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9pPr>
          </a:lstStyle>
          <a:p/>
        </p:txBody>
      </p:sp>
      <p:sp>
        <p:nvSpPr>
          <p:cNvPr id="8" name="Google Shape;8;p1"/>
          <p:cNvSpPr txBox="1"/>
          <p:nvPr>
            <p:ph idx="12" type="sldNum"/>
          </p:nvPr>
        </p:nvSpPr>
        <p:spPr>
          <a:xfrm>
            <a:off x="457200" y="4855464"/>
            <a:ext cx="177000" cy="107700"/>
          </a:xfrm>
          <a:prstGeom prst="rect">
            <a:avLst/>
          </a:prstGeom>
          <a:noFill/>
          <a:ln>
            <a:noFill/>
          </a:ln>
        </p:spPr>
        <p:txBody>
          <a:bodyPr anchorCtr="0" anchor="ctr" bIns="0" lIns="0" spcFirstLastPara="1" rIns="0" wrap="square" tIns="0">
            <a:spAutoFit/>
          </a:bodyPr>
          <a:lstStyle>
            <a:lvl1pPr lvl="0">
              <a:buNone/>
              <a:defRPr sz="700">
                <a:solidFill>
                  <a:schemeClr val="dk1"/>
                </a:solidFill>
                <a:latin typeface="Inter"/>
                <a:ea typeface="Inter"/>
                <a:cs typeface="Inter"/>
                <a:sym typeface="Inter"/>
              </a:defRPr>
            </a:lvl1pPr>
            <a:lvl2pPr lvl="1">
              <a:buNone/>
              <a:defRPr sz="700">
                <a:solidFill>
                  <a:schemeClr val="dk1"/>
                </a:solidFill>
                <a:latin typeface="Inter"/>
                <a:ea typeface="Inter"/>
                <a:cs typeface="Inter"/>
                <a:sym typeface="Inter"/>
              </a:defRPr>
            </a:lvl2pPr>
            <a:lvl3pPr lvl="2">
              <a:buNone/>
              <a:defRPr sz="700">
                <a:solidFill>
                  <a:schemeClr val="dk1"/>
                </a:solidFill>
                <a:latin typeface="Inter"/>
                <a:ea typeface="Inter"/>
                <a:cs typeface="Inter"/>
                <a:sym typeface="Inter"/>
              </a:defRPr>
            </a:lvl3pPr>
            <a:lvl4pPr lvl="3">
              <a:buNone/>
              <a:defRPr sz="700">
                <a:solidFill>
                  <a:schemeClr val="dk1"/>
                </a:solidFill>
                <a:latin typeface="Inter"/>
                <a:ea typeface="Inter"/>
                <a:cs typeface="Inter"/>
                <a:sym typeface="Inter"/>
              </a:defRPr>
            </a:lvl4pPr>
            <a:lvl5pPr lvl="4">
              <a:buNone/>
              <a:defRPr sz="700">
                <a:solidFill>
                  <a:schemeClr val="dk1"/>
                </a:solidFill>
                <a:latin typeface="Inter"/>
                <a:ea typeface="Inter"/>
                <a:cs typeface="Inter"/>
                <a:sym typeface="Inter"/>
              </a:defRPr>
            </a:lvl5pPr>
            <a:lvl6pPr lvl="5">
              <a:buNone/>
              <a:defRPr sz="700">
                <a:solidFill>
                  <a:schemeClr val="dk1"/>
                </a:solidFill>
                <a:latin typeface="Inter"/>
                <a:ea typeface="Inter"/>
                <a:cs typeface="Inter"/>
                <a:sym typeface="Inter"/>
              </a:defRPr>
            </a:lvl6pPr>
            <a:lvl7pPr lvl="6">
              <a:buNone/>
              <a:defRPr sz="700">
                <a:solidFill>
                  <a:schemeClr val="dk1"/>
                </a:solidFill>
                <a:latin typeface="Inter"/>
                <a:ea typeface="Inter"/>
                <a:cs typeface="Inter"/>
                <a:sym typeface="Inter"/>
              </a:defRPr>
            </a:lvl7pPr>
            <a:lvl8pPr lvl="7">
              <a:buNone/>
              <a:defRPr sz="700">
                <a:solidFill>
                  <a:schemeClr val="dk1"/>
                </a:solidFill>
                <a:latin typeface="Inter"/>
                <a:ea typeface="Inter"/>
                <a:cs typeface="Inter"/>
                <a:sym typeface="Inter"/>
              </a:defRPr>
            </a:lvl8pPr>
            <a:lvl9pPr lvl="8">
              <a:buNone/>
              <a:defRPr sz="700">
                <a:solidFill>
                  <a:schemeClr val="dk1"/>
                </a:solidFill>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224">
          <p15:clr>
            <a:srgbClr val="EA4335"/>
          </p15:clr>
        </p15:guide>
        <p15:guide id="2" pos="288">
          <p15:clr>
            <a:srgbClr val="EA4335"/>
          </p15:clr>
        </p15:guide>
        <p15:guide id="3" pos="1920">
          <p15:clr>
            <a:srgbClr val="EA4335"/>
          </p15:clr>
        </p15:guide>
        <p15:guide id="4" pos="2066">
          <p15:clr>
            <a:srgbClr val="EA4335"/>
          </p15:clr>
        </p15:guide>
        <p15:guide id="5" pos="3694">
          <p15:clr>
            <a:srgbClr val="EA4335"/>
          </p15:clr>
        </p15:guide>
        <p15:guide id="6" pos="3840">
          <p15:clr>
            <a:srgbClr val="EA4335"/>
          </p15:clr>
        </p15:guide>
        <p15:guide id="7" pos="5472">
          <p15:clr>
            <a:srgbClr val="EA4335"/>
          </p15:clr>
        </p15:guide>
        <p15:guide id="8" orient="horz" pos="303">
          <p15:clr>
            <a:srgbClr val="EA4335"/>
          </p15:clr>
        </p15:guide>
        <p15:guide id="9" orient="horz" pos="1080">
          <p15:clr>
            <a:srgbClr val="EA4335"/>
          </p15:clr>
        </p15:guide>
        <p15:guide id="10" orient="horz" pos="2937">
          <p15:clr>
            <a:srgbClr val="EA4335"/>
          </p15:clr>
        </p15:guide>
        <p15:guide id="11" orient="horz" pos="2160">
          <p15:clr>
            <a:srgbClr val="EA4335"/>
          </p15:clr>
        </p15:guide>
        <p15:guide id="12" orient="horz" pos="2016">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402" name="Shape 402"/>
        <p:cNvGrpSpPr/>
        <p:nvPr/>
      </p:nvGrpSpPr>
      <p:grpSpPr>
        <a:xfrm>
          <a:off x="0" y="0"/>
          <a:ext cx="0" cy="0"/>
          <a:chOff x="0" y="0"/>
          <a:chExt cx="0" cy="0"/>
        </a:xfrm>
      </p:grpSpPr>
      <p:sp>
        <p:nvSpPr>
          <p:cNvPr id="403" name="Google Shape;403;p56"/>
          <p:cNvSpPr txBox="1"/>
          <p:nvPr>
            <p:ph type="title"/>
          </p:nvPr>
        </p:nvSpPr>
        <p:spPr>
          <a:xfrm>
            <a:off x="457200" y="480275"/>
            <a:ext cx="8229600" cy="3936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1pPr>
            <a:lvl2pPr lvl="1"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2pPr>
            <a:lvl3pPr lvl="2"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3pPr>
            <a:lvl4pPr lvl="3"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4pPr>
            <a:lvl5pPr lvl="4"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5pPr>
            <a:lvl6pPr lvl="5"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6pPr>
            <a:lvl7pPr lvl="6"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7pPr>
            <a:lvl8pPr lvl="7"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8pPr>
            <a:lvl9pPr lvl="8"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9pPr>
          </a:lstStyle>
          <a:p/>
        </p:txBody>
      </p:sp>
      <p:sp>
        <p:nvSpPr>
          <p:cNvPr id="404" name="Google Shape;404;p56"/>
          <p:cNvSpPr txBox="1"/>
          <p:nvPr>
            <p:ph idx="1" type="body"/>
          </p:nvPr>
        </p:nvSpPr>
        <p:spPr>
          <a:xfrm>
            <a:off x="457200" y="1109100"/>
            <a:ext cx="8229600" cy="3554100"/>
          </a:xfrm>
          <a:prstGeom prst="rect">
            <a:avLst/>
          </a:prstGeom>
          <a:noFill/>
          <a:ln>
            <a:noFill/>
          </a:ln>
        </p:spPr>
        <p:txBody>
          <a:bodyPr anchorCtr="0" anchor="t" bIns="0" lIns="0" spcFirstLastPara="1" rIns="0" wrap="square" tIns="0">
            <a:noAutofit/>
          </a:bodyPr>
          <a:lstStyle>
            <a:lvl1pPr indent="-330200" lvl="0" marL="457200" rtl="0">
              <a:lnSpc>
                <a:spcPct val="100000"/>
              </a:lnSpc>
              <a:spcBef>
                <a:spcPts val="0"/>
              </a:spcBef>
              <a:spcAft>
                <a:spcPts val="0"/>
              </a:spcAft>
              <a:buClr>
                <a:schemeClr val="dk1"/>
              </a:buClr>
              <a:buSzPts val="1600"/>
              <a:buFont typeface="Inter ExtraLight"/>
              <a:buChar char="●"/>
              <a:defRPr sz="1600">
                <a:solidFill>
                  <a:schemeClr val="dk1"/>
                </a:solidFill>
                <a:latin typeface="Inter ExtraLight"/>
                <a:ea typeface="Inter ExtraLight"/>
                <a:cs typeface="Inter ExtraLight"/>
                <a:sym typeface="Inter ExtraLight"/>
              </a:defRPr>
            </a:lvl1pPr>
            <a:lvl2pPr indent="-304800" lvl="1" marL="914400" rtl="0">
              <a:lnSpc>
                <a:spcPct val="100000"/>
              </a:lnSpc>
              <a:spcBef>
                <a:spcPts val="1000"/>
              </a:spcBef>
              <a:spcAft>
                <a:spcPts val="0"/>
              </a:spcAft>
              <a:buClr>
                <a:schemeClr val="dk1"/>
              </a:buClr>
              <a:buSzPts val="1200"/>
              <a:buFont typeface="Inter ExtraLight"/>
              <a:buChar char="○"/>
              <a:defRPr sz="1200">
                <a:solidFill>
                  <a:schemeClr val="dk1"/>
                </a:solidFill>
                <a:latin typeface="Inter ExtraLight"/>
                <a:ea typeface="Inter ExtraLight"/>
                <a:cs typeface="Inter ExtraLight"/>
                <a:sym typeface="Inter ExtraLight"/>
              </a:defRPr>
            </a:lvl2pPr>
            <a:lvl3pPr indent="-292100" lvl="2" marL="1371600" rtl="0">
              <a:lnSpc>
                <a:spcPct val="100000"/>
              </a:lnSpc>
              <a:spcBef>
                <a:spcPts val="800"/>
              </a:spcBef>
              <a:spcAft>
                <a:spcPts val="0"/>
              </a:spcAft>
              <a:buClr>
                <a:srgbClr val="29346D"/>
              </a:buClr>
              <a:buSzPts val="1000"/>
              <a:buFont typeface="Inter ExtraLight"/>
              <a:buChar char="■"/>
              <a:defRPr sz="1000">
                <a:solidFill>
                  <a:srgbClr val="29346D"/>
                </a:solidFill>
                <a:latin typeface="Inter ExtraLight"/>
                <a:ea typeface="Inter ExtraLight"/>
                <a:cs typeface="Inter ExtraLight"/>
                <a:sym typeface="Inter ExtraLight"/>
              </a:defRPr>
            </a:lvl3pPr>
            <a:lvl4pPr indent="-292100" lvl="3" marL="1828800" rtl="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4pPr>
            <a:lvl5pPr indent="-292100" lvl="4" marL="2286000" rtl="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5pPr>
            <a:lvl6pPr indent="-292100" lvl="5" marL="2743200" rtl="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6pPr>
            <a:lvl7pPr indent="-292100" lvl="6" marL="3200400" rtl="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7pPr>
            <a:lvl8pPr indent="-292100" lvl="7" marL="3657600" rtl="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8pPr>
            <a:lvl9pPr indent="-292100" lvl="8" marL="4114800" rtl="0">
              <a:lnSpc>
                <a:spcPct val="100000"/>
              </a:lnSpc>
              <a:spcBef>
                <a:spcPts val="500"/>
              </a:spcBef>
              <a:spcAft>
                <a:spcPts val="50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9pPr>
          </a:lstStyle>
          <a:p/>
        </p:txBody>
      </p:sp>
      <p:sp>
        <p:nvSpPr>
          <p:cNvPr id="405" name="Google Shape;405;p56"/>
          <p:cNvSpPr txBox="1"/>
          <p:nvPr>
            <p:ph idx="12" type="sldNum"/>
          </p:nvPr>
        </p:nvSpPr>
        <p:spPr>
          <a:xfrm>
            <a:off x="457200" y="4855464"/>
            <a:ext cx="177000" cy="107700"/>
          </a:xfrm>
          <a:prstGeom prst="rect">
            <a:avLst/>
          </a:prstGeom>
          <a:noFill/>
          <a:ln>
            <a:noFill/>
          </a:ln>
        </p:spPr>
        <p:txBody>
          <a:bodyPr anchorCtr="0" anchor="ctr" bIns="0" lIns="0" spcFirstLastPara="1" rIns="0" wrap="square" tIns="0">
            <a:spAutoFit/>
          </a:bodyPr>
          <a:lstStyle>
            <a:lvl1pPr lvl="0" rtl="0">
              <a:buNone/>
              <a:defRPr sz="700">
                <a:solidFill>
                  <a:schemeClr val="dk1"/>
                </a:solidFill>
                <a:latin typeface="Inter"/>
                <a:ea typeface="Inter"/>
                <a:cs typeface="Inter"/>
                <a:sym typeface="Inter"/>
              </a:defRPr>
            </a:lvl1pPr>
            <a:lvl2pPr lvl="1" rtl="0">
              <a:buNone/>
              <a:defRPr sz="700">
                <a:solidFill>
                  <a:schemeClr val="dk1"/>
                </a:solidFill>
                <a:latin typeface="Inter"/>
                <a:ea typeface="Inter"/>
                <a:cs typeface="Inter"/>
                <a:sym typeface="Inter"/>
              </a:defRPr>
            </a:lvl2pPr>
            <a:lvl3pPr lvl="2" rtl="0">
              <a:buNone/>
              <a:defRPr sz="700">
                <a:solidFill>
                  <a:schemeClr val="dk1"/>
                </a:solidFill>
                <a:latin typeface="Inter"/>
                <a:ea typeface="Inter"/>
                <a:cs typeface="Inter"/>
                <a:sym typeface="Inter"/>
              </a:defRPr>
            </a:lvl3pPr>
            <a:lvl4pPr lvl="3" rtl="0">
              <a:buNone/>
              <a:defRPr sz="700">
                <a:solidFill>
                  <a:schemeClr val="dk1"/>
                </a:solidFill>
                <a:latin typeface="Inter"/>
                <a:ea typeface="Inter"/>
                <a:cs typeface="Inter"/>
                <a:sym typeface="Inter"/>
              </a:defRPr>
            </a:lvl4pPr>
            <a:lvl5pPr lvl="4" rtl="0">
              <a:buNone/>
              <a:defRPr sz="700">
                <a:solidFill>
                  <a:schemeClr val="dk1"/>
                </a:solidFill>
                <a:latin typeface="Inter"/>
                <a:ea typeface="Inter"/>
                <a:cs typeface="Inter"/>
                <a:sym typeface="Inter"/>
              </a:defRPr>
            </a:lvl5pPr>
            <a:lvl6pPr lvl="5" rtl="0">
              <a:buNone/>
              <a:defRPr sz="700">
                <a:solidFill>
                  <a:schemeClr val="dk1"/>
                </a:solidFill>
                <a:latin typeface="Inter"/>
                <a:ea typeface="Inter"/>
                <a:cs typeface="Inter"/>
                <a:sym typeface="Inter"/>
              </a:defRPr>
            </a:lvl6pPr>
            <a:lvl7pPr lvl="6" rtl="0">
              <a:buNone/>
              <a:defRPr sz="700">
                <a:solidFill>
                  <a:schemeClr val="dk1"/>
                </a:solidFill>
                <a:latin typeface="Inter"/>
                <a:ea typeface="Inter"/>
                <a:cs typeface="Inter"/>
                <a:sym typeface="Inter"/>
              </a:defRPr>
            </a:lvl7pPr>
            <a:lvl8pPr lvl="7" rtl="0">
              <a:buNone/>
              <a:defRPr sz="700">
                <a:solidFill>
                  <a:schemeClr val="dk1"/>
                </a:solidFill>
                <a:latin typeface="Inter"/>
                <a:ea typeface="Inter"/>
                <a:cs typeface="Inter"/>
                <a:sym typeface="Inter"/>
              </a:defRPr>
            </a:lvl8pPr>
            <a:lvl9pPr lvl="8" rtl="0">
              <a:buNone/>
              <a:defRPr sz="700">
                <a:solidFill>
                  <a:schemeClr val="dk1"/>
                </a:solidFill>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 id="2147483724" r:id="rId23"/>
    <p:sldLayoutId id="2147483725" r:id="rId24"/>
    <p:sldLayoutId id="2147483726" r:id="rId25"/>
    <p:sldLayoutId id="2147483727" r:id="rId26"/>
    <p:sldLayoutId id="2147483728" r:id="rId27"/>
    <p:sldLayoutId id="2147483729" r:id="rId28"/>
    <p:sldLayoutId id="2147483730" r:id="rId29"/>
    <p:sldLayoutId id="2147483731" r:id="rId30"/>
    <p:sldLayoutId id="2147483732" r:id="rId31"/>
    <p:sldLayoutId id="2147483733" r:id="rId32"/>
    <p:sldLayoutId id="2147483734" r:id="rId33"/>
    <p:sldLayoutId id="2147483735" r:id="rId34"/>
    <p:sldLayoutId id="2147483736" r:id="rId35"/>
    <p:sldLayoutId id="2147483737" r:id="rId36"/>
    <p:sldLayoutId id="2147483738" r:id="rId37"/>
    <p:sldLayoutId id="2147483739" r:id="rId38"/>
    <p:sldLayoutId id="2147483740" r:id="rId39"/>
    <p:sldLayoutId id="2147483741" r:id="rId40"/>
    <p:sldLayoutId id="2147483742" r:id="rId41"/>
    <p:sldLayoutId id="2147483743" r:id="rId42"/>
    <p:sldLayoutId id="2147483744" r:id="rId43"/>
    <p:sldLayoutId id="2147483745" r:id="rId44"/>
    <p:sldLayoutId id="2147483746" r:id="rId45"/>
    <p:sldLayoutId id="2147483747" r:id="rId46"/>
    <p:sldLayoutId id="2147483748" r:id="rId47"/>
    <p:sldLayoutId id="2147483749" r:id="rId48"/>
    <p:sldLayoutId id="2147483750" r:id="rId49"/>
    <p:sldLayoutId id="2147483751" r:id="rId50"/>
    <p:sldLayoutId id="2147483752" r:id="rId51"/>
    <p:sldLayoutId id="2147483753" r:id="rId52"/>
    <p:sldLayoutId id="2147483754" r:id="rId53"/>
    <p:sldLayoutId id="2147483755" r:id="rId54"/>
    <p:sldLayoutId id="2147483756" r:id="rId55"/>
    <p:sldLayoutId id="2147483757" r:id="rId56"/>
    <p:sldLayoutId id="2147483758" r:id="rId57"/>
    <p:sldLayoutId id="2147483759" r:id="rId58"/>
    <p:sldLayoutId id="2147483760" r:id="rId5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224">
          <p15:clr>
            <a:srgbClr val="EA4335"/>
          </p15:clr>
        </p15:guide>
        <p15:guide id="2" pos="288">
          <p15:clr>
            <a:srgbClr val="EA4335"/>
          </p15:clr>
        </p15:guide>
        <p15:guide id="3" pos="1920">
          <p15:clr>
            <a:srgbClr val="EA4335"/>
          </p15:clr>
        </p15:guide>
        <p15:guide id="4" pos="2066">
          <p15:clr>
            <a:srgbClr val="EA4335"/>
          </p15:clr>
        </p15:guide>
        <p15:guide id="5" pos="3694">
          <p15:clr>
            <a:srgbClr val="EA4335"/>
          </p15:clr>
        </p15:guide>
        <p15:guide id="6" pos="3840">
          <p15:clr>
            <a:srgbClr val="EA4335"/>
          </p15:clr>
        </p15:guide>
        <p15:guide id="7" pos="5472">
          <p15:clr>
            <a:srgbClr val="EA4335"/>
          </p15:clr>
        </p15:guide>
        <p15:guide id="8" orient="horz" pos="303">
          <p15:clr>
            <a:srgbClr val="EA4335"/>
          </p15:clr>
        </p15:guide>
        <p15:guide id="9" orient="horz" pos="1080">
          <p15:clr>
            <a:srgbClr val="EA4335"/>
          </p15:clr>
        </p15:guide>
        <p15:guide id="10" orient="horz" pos="2937">
          <p15:clr>
            <a:srgbClr val="EA4335"/>
          </p15:clr>
        </p15:guide>
        <p15:guide id="11" orient="horz" pos="2160">
          <p15:clr>
            <a:srgbClr val="EA4335"/>
          </p15:clr>
        </p15:guide>
        <p15:guide id="12" orient="horz" pos="2016">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63" name="Shape 963"/>
        <p:cNvGrpSpPr/>
        <p:nvPr/>
      </p:nvGrpSpPr>
      <p:grpSpPr>
        <a:xfrm>
          <a:off x="0" y="0"/>
          <a:ext cx="0" cy="0"/>
          <a:chOff x="0" y="0"/>
          <a:chExt cx="0" cy="0"/>
        </a:xfrm>
      </p:grpSpPr>
      <p:sp>
        <p:nvSpPr>
          <p:cNvPr id="964" name="Google Shape;964;p116"/>
          <p:cNvSpPr txBox="1"/>
          <p:nvPr>
            <p:ph type="title"/>
          </p:nvPr>
        </p:nvSpPr>
        <p:spPr>
          <a:xfrm>
            <a:off x="457200" y="480275"/>
            <a:ext cx="8229600" cy="3936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1pPr>
            <a:lvl2pPr lvl="1"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2pPr>
            <a:lvl3pPr lvl="2"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3pPr>
            <a:lvl4pPr lvl="3"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4pPr>
            <a:lvl5pPr lvl="4"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5pPr>
            <a:lvl6pPr lvl="5"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6pPr>
            <a:lvl7pPr lvl="6"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7pPr>
            <a:lvl8pPr lvl="7"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8pPr>
            <a:lvl9pPr lvl="8"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9pPr>
          </a:lstStyle>
          <a:p/>
        </p:txBody>
      </p:sp>
      <p:sp>
        <p:nvSpPr>
          <p:cNvPr id="965" name="Google Shape;965;p116"/>
          <p:cNvSpPr txBox="1"/>
          <p:nvPr>
            <p:ph idx="1" type="body"/>
          </p:nvPr>
        </p:nvSpPr>
        <p:spPr>
          <a:xfrm>
            <a:off x="457200" y="1109100"/>
            <a:ext cx="8229600" cy="3554100"/>
          </a:xfrm>
          <a:prstGeom prst="rect">
            <a:avLst/>
          </a:prstGeom>
          <a:noFill/>
          <a:ln>
            <a:noFill/>
          </a:ln>
        </p:spPr>
        <p:txBody>
          <a:bodyPr anchorCtr="0" anchor="t" bIns="0" lIns="0" spcFirstLastPara="1" rIns="0" wrap="square" tIns="0">
            <a:noAutofit/>
          </a:bodyPr>
          <a:lstStyle>
            <a:lvl1pPr indent="-330200" lvl="0" marL="457200" rtl="0">
              <a:lnSpc>
                <a:spcPct val="100000"/>
              </a:lnSpc>
              <a:spcBef>
                <a:spcPts val="0"/>
              </a:spcBef>
              <a:spcAft>
                <a:spcPts val="0"/>
              </a:spcAft>
              <a:buClr>
                <a:schemeClr val="dk1"/>
              </a:buClr>
              <a:buSzPts val="1600"/>
              <a:buFont typeface="Inter ExtraLight"/>
              <a:buChar char="●"/>
              <a:defRPr sz="1600">
                <a:solidFill>
                  <a:schemeClr val="dk1"/>
                </a:solidFill>
                <a:latin typeface="Inter ExtraLight"/>
                <a:ea typeface="Inter ExtraLight"/>
                <a:cs typeface="Inter ExtraLight"/>
                <a:sym typeface="Inter ExtraLight"/>
              </a:defRPr>
            </a:lvl1pPr>
            <a:lvl2pPr indent="-304800" lvl="1" marL="914400" rtl="0">
              <a:lnSpc>
                <a:spcPct val="100000"/>
              </a:lnSpc>
              <a:spcBef>
                <a:spcPts val="1000"/>
              </a:spcBef>
              <a:spcAft>
                <a:spcPts val="0"/>
              </a:spcAft>
              <a:buClr>
                <a:schemeClr val="dk1"/>
              </a:buClr>
              <a:buSzPts val="1200"/>
              <a:buFont typeface="Inter ExtraLight"/>
              <a:buChar char="○"/>
              <a:defRPr sz="1200">
                <a:solidFill>
                  <a:schemeClr val="dk1"/>
                </a:solidFill>
                <a:latin typeface="Inter ExtraLight"/>
                <a:ea typeface="Inter ExtraLight"/>
                <a:cs typeface="Inter ExtraLight"/>
                <a:sym typeface="Inter ExtraLight"/>
              </a:defRPr>
            </a:lvl2pPr>
            <a:lvl3pPr indent="-292100" lvl="2" marL="1371600" rtl="0">
              <a:lnSpc>
                <a:spcPct val="100000"/>
              </a:lnSpc>
              <a:spcBef>
                <a:spcPts val="800"/>
              </a:spcBef>
              <a:spcAft>
                <a:spcPts val="0"/>
              </a:spcAft>
              <a:buClr>
                <a:srgbClr val="29346D"/>
              </a:buClr>
              <a:buSzPts val="1000"/>
              <a:buFont typeface="Inter ExtraLight"/>
              <a:buChar char="■"/>
              <a:defRPr sz="1000">
                <a:solidFill>
                  <a:srgbClr val="29346D"/>
                </a:solidFill>
                <a:latin typeface="Inter ExtraLight"/>
                <a:ea typeface="Inter ExtraLight"/>
                <a:cs typeface="Inter ExtraLight"/>
                <a:sym typeface="Inter ExtraLight"/>
              </a:defRPr>
            </a:lvl3pPr>
            <a:lvl4pPr indent="-292100" lvl="3" marL="1828800" rtl="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4pPr>
            <a:lvl5pPr indent="-292100" lvl="4" marL="2286000" rtl="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5pPr>
            <a:lvl6pPr indent="-292100" lvl="5" marL="2743200" rtl="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6pPr>
            <a:lvl7pPr indent="-292100" lvl="6" marL="3200400" rtl="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7pPr>
            <a:lvl8pPr indent="-292100" lvl="7" marL="3657600" rtl="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8pPr>
            <a:lvl9pPr indent="-292100" lvl="8" marL="4114800" rtl="0">
              <a:lnSpc>
                <a:spcPct val="100000"/>
              </a:lnSpc>
              <a:spcBef>
                <a:spcPts val="500"/>
              </a:spcBef>
              <a:spcAft>
                <a:spcPts val="50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9pPr>
          </a:lstStyle>
          <a:p/>
        </p:txBody>
      </p:sp>
      <p:sp>
        <p:nvSpPr>
          <p:cNvPr id="966" name="Google Shape;966;p116"/>
          <p:cNvSpPr txBox="1"/>
          <p:nvPr>
            <p:ph idx="12" type="sldNum"/>
          </p:nvPr>
        </p:nvSpPr>
        <p:spPr>
          <a:xfrm>
            <a:off x="457200" y="4855464"/>
            <a:ext cx="177000" cy="107700"/>
          </a:xfrm>
          <a:prstGeom prst="rect">
            <a:avLst/>
          </a:prstGeom>
          <a:noFill/>
          <a:ln>
            <a:noFill/>
          </a:ln>
        </p:spPr>
        <p:txBody>
          <a:bodyPr anchorCtr="0" anchor="ctr" bIns="0" lIns="0" spcFirstLastPara="1" rIns="0" wrap="square" tIns="0">
            <a:spAutoFit/>
          </a:bodyPr>
          <a:lstStyle>
            <a:lvl1pPr lvl="0" rtl="0">
              <a:buNone/>
              <a:defRPr sz="700">
                <a:solidFill>
                  <a:schemeClr val="dk1"/>
                </a:solidFill>
                <a:latin typeface="Inter"/>
                <a:ea typeface="Inter"/>
                <a:cs typeface="Inter"/>
                <a:sym typeface="Inter"/>
              </a:defRPr>
            </a:lvl1pPr>
            <a:lvl2pPr lvl="1" rtl="0">
              <a:buNone/>
              <a:defRPr sz="700">
                <a:solidFill>
                  <a:schemeClr val="dk1"/>
                </a:solidFill>
                <a:latin typeface="Inter"/>
                <a:ea typeface="Inter"/>
                <a:cs typeface="Inter"/>
                <a:sym typeface="Inter"/>
              </a:defRPr>
            </a:lvl2pPr>
            <a:lvl3pPr lvl="2" rtl="0">
              <a:buNone/>
              <a:defRPr sz="700">
                <a:solidFill>
                  <a:schemeClr val="dk1"/>
                </a:solidFill>
                <a:latin typeface="Inter"/>
                <a:ea typeface="Inter"/>
                <a:cs typeface="Inter"/>
                <a:sym typeface="Inter"/>
              </a:defRPr>
            </a:lvl3pPr>
            <a:lvl4pPr lvl="3" rtl="0">
              <a:buNone/>
              <a:defRPr sz="700">
                <a:solidFill>
                  <a:schemeClr val="dk1"/>
                </a:solidFill>
                <a:latin typeface="Inter"/>
                <a:ea typeface="Inter"/>
                <a:cs typeface="Inter"/>
                <a:sym typeface="Inter"/>
              </a:defRPr>
            </a:lvl4pPr>
            <a:lvl5pPr lvl="4" rtl="0">
              <a:buNone/>
              <a:defRPr sz="700">
                <a:solidFill>
                  <a:schemeClr val="dk1"/>
                </a:solidFill>
                <a:latin typeface="Inter"/>
                <a:ea typeface="Inter"/>
                <a:cs typeface="Inter"/>
                <a:sym typeface="Inter"/>
              </a:defRPr>
            </a:lvl5pPr>
            <a:lvl6pPr lvl="5" rtl="0">
              <a:buNone/>
              <a:defRPr sz="700">
                <a:solidFill>
                  <a:schemeClr val="dk1"/>
                </a:solidFill>
                <a:latin typeface="Inter"/>
                <a:ea typeface="Inter"/>
                <a:cs typeface="Inter"/>
                <a:sym typeface="Inter"/>
              </a:defRPr>
            </a:lvl6pPr>
            <a:lvl7pPr lvl="6" rtl="0">
              <a:buNone/>
              <a:defRPr sz="700">
                <a:solidFill>
                  <a:schemeClr val="dk1"/>
                </a:solidFill>
                <a:latin typeface="Inter"/>
                <a:ea typeface="Inter"/>
                <a:cs typeface="Inter"/>
                <a:sym typeface="Inter"/>
              </a:defRPr>
            </a:lvl7pPr>
            <a:lvl8pPr lvl="7" rtl="0">
              <a:buNone/>
              <a:defRPr sz="700">
                <a:solidFill>
                  <a:schemeClr val="dk1"/>
                </a:solidFill>
                <a:latin typeface="Inter"/>
                <a:ea typeface="Inter"/>
                <a:cs typeface="Inter"/>
                <a:sym typeface="Inter"/>
              </a:defRPr>
            </a:lvl8pPr>
            <a:lvl9pPr lvl="8" rtl="0">
              <a:buNone/>
              <a:defRPr sz="700">
                <a:solidFill>
                  <a:schemeClr val="dk1"/>
                </a:solidFill>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 id="2147483778" r:id="rId18"/>
    <p:sldLayoutId id="2147483779" r:id="rId19"/>
    <p:sldLayoutId id="2147483780" r:id="rId20"/>
    <p:sldLayoutId id="2147483781" r:id="rId21"/>
    <p:sldLayoutId id="2147483782" r:id="rId22"/>
    <p:sldLayoutId id="2147483783" r:id="rId23"/>
    <p:sldLayoutId id="2147483784" r:id="rId24"/>
    <p:sldLayoutId id="2147483785" r:id="rId25"/>
    <p:sldLayoutId id="2147483786" r:id="rId26"/>
    <p:sldLayoutId id="2147483787" r:id="rId27"/>
    <p:sldLayoutId id="2147483788" r:id="rId28"/>
    <p:sldLayoutId id="2147483789" r:id="rId29"/>
    <p:sldLayoutId id="2147483790" r:id="rId30"/>
    <p:sldLayoutId id="2147483791" r:id="rId31"/>
    <p:sldLayoutId id="2147483792" r:id="rId32"/>
    <p:sldLayoutId id="2147483793" r:id="rId33"/>
    <p:sldLayoutId id="2147483794" r:id="rId34"/>
    <p:sldLayoutId id="2147483795" r:id="rId35"/>
    <p:sldLayoutId id="2147483796" r:id="rId36"/>
    <p:sldLayoutId id="2147483797" r:id="rId37"/>
    <p:sldLayoutId id="2147483798" r:id="rId38"/>
    <p:sldLayoutId id="2147483799" r:id="rId39"/>
    <p:sldLayoutId id="2147483800" r:id="rId40"/>
    <p:sldLayoutId id="2147483801" r:id="rId41"/>
    <p:sldLayoutId id="2147483802" r:id="rId42"/>
    <p:sldLayoutId id="2147483803" r:id="rId43"/>
    <p:sldLayoutId id="2147483804" r:id="rId44"/>
    <p:sldLayoutId id="2147483805" r:id="rId45"/>
    <p:sldLayoutId id="2147483806" r:id="rId46"/>
    <p:sldLayoutId id="2147483807" r:id="rId47"/>
    <p:sldLayoutId id="2147483808" r:id="rId48"/>
    <p:sldLayoutId id="2147483809" r:id="rId49"/>
    <p:sldLayoutId id="2147483810" r:id="rId5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224">
          <p15:clr>
            <a:srgbClr val="EA4335"/>
          </p15:clr>
        </p15:guide>
        <p15:guide id="2" pos="288">
          <p15:clr>
            <a:srgbClr val="EA4335"/>
          </p15:clr>
        </p15:guide>
        <p15:guide id="3" pos="1920">
          <p15:clr>
            <a:srgbClr val="EA4335"/>
          </p15:clr>
        </p15:guide>
        <p15:guide id="4" pos="2066">
          <p15:clr>
            <a:srgbClr val="EA4335"/>
          </p15:clr>
        </p15:guide>
        <p15:guide id="5" pos="3694">
          <p15:clr>
            <a:srgbClr val="EA4335"/>
          </p15:clr>
        </p15:guide>
        <p15:guide id="6" pos="3840">
          <p15:clr>
            <a:srgbClr val="EA4335"/>
          </p15:clr>
        </p15:guide>
        <p15:guide id="7" pos="5472">
          <p15:clr>
            <a:srgbClr val="EA4335"/>
          </p15:clr>
        </p15:guide>
        <p15:guide id="8" orient="horz" pos="303">
          <p15:clr>
            <a:srgbClr val="EA4335"/>
          </p15:clr>
        </p15:guide>
        <p15:guide id="9" orient="horz" pos="1080">
          <p15:clr>
            <a:srgbClr val="EA4335"/>
          </p15:clr>
        </p15:guide>
        <p15:guide id="10" orient="horz" pos="2937">
          <p15:clr>
            <a:srgbClr val="EA4335"/>
          </p15:clr>
        </p15:guide>
        <p15:guide id="11" orient="horz" pos="2160">
          <p15:clr>
            <a:srgbClr val="EA4335"/>
          </p15:clr>
        </p15:guide>
        <p15:guide id="12" orient="horz" pos="2016">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0.xml"/><Relationship Id="rId3" Type="http://schemas.openxmlformats.org/officeDocument/2006/relationships/image" Target="../media/image185.png"/><Relationship Id="rId4" Type="http://schemas.openxmlformats.org/officeDocument/2006/relationships/image" Target="../media/image91.png"/><Relationship Id="rId9" Type="http://schemas.openxmlformats.org/officeDocument/2006/relationships/image" Target="../media/image136.png"/><Relationship Id="rId5" Type="http://schemas.openxmlformats.org/officeDocument/2006/relationships/image" Target="../media/image126.png"/><Relationship Id="rId6" Type="http://schemas.openxmlformats.org/officeDocument/2006/relationships/image" Target="../media/image128.png"/><Relationship Id="rId7" Type="http://schemas.openxmlformats.org/officeDocument/2006/relationships/image" Target="../media/image94.png"/><Relationship Id="rId8"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1.xml"/><Relationship Id="rId3" Type="http://schemas.openxmlformats.org/officeDocument/2006/relationships/image" Target="../media/image127.png"/><Relationship Id="rId4" Type="http://schemas.openxmlformats.org/officeDocument/2006/relationships/image" Target="../media/image13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12.xml"/><Relationship Id="rId3" Type="http://schemas.openxmlformats.org/officeDocument/2006/relationships/image" Target="../media/image134.png"/><Relationship Id="rId4" Type="http://schemas.openxmlformats.org/officeDocument/2006/relationships/image" Target="../media/image138.png"/><Relationship Id="rId9" Type="http://schemas.openxmlformats.org/officeDocument/2006/relationships/image" Target="../media/image143.png"/><Relationship Id="rId5" Type="http://schemas.openxmlformats.org/officeDocument/2006/relationships/image" Target="../media/image151.png"/><Relationship Id="rId6" Type="http://schemas.openxmlformats.org/officeDocument/2006/relationships/image" Target="../media/image133.png"/><Relationship Id="rId7" Type="http://schemas.openxmlformats.org/officeDocument/2006/relationships/image" Target="../media/image142.png"/><Relationship Id="rId8" Type="http://schemas.openxmlformats.org/officeDocument/2006/relationships/image" Target="../media/image140.png"/><Relationship Id="rId10" Type="http://schemas.openxmlformats.org/officeDocument/2006/relationships/image" Target="../media/image15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6.xml"/><Relationship Id="rId2" Type="http://schemas.openxmlformats.org/officeDocument/2006/relationships/notesSlide" Target="../notesSlides/notesSlide13.xml"/><Relationship Id="rId3" Type="http://schemas.openxmlformats.org/officeDocument/2006/relationships/image" Target="../media/image189.png"/><Relationship Id="rId4" Type="http://schemas.openxmlformats.org/officeDocument/2006/relationships/image" Target="../media/image14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4.xml"/><Relationship Id="rId3" Type="http://schemas.openxmlformats.org/officeDocument/2006/relationships/image" Target="../media/image185.png"/><Relationship Id="rId4" Type="http://schemas.openxmlformats.org/officeDocument/2006/relationships/image" Target="../media/image3.png"/><Relationship Id="rId5" Type="http://schemas.openxmlformats.org/officeDocument/2006/relationships/image" Target="../media/image148.png"/><Relationship Id="rId6" Type="http://schemas.openxmlformats.org/officeDocument/2006/relationships/image" Target="../media/image153.png"/><Relationship Id="rId7" Type="http://schemas.openxmlformats.org/officeDocument/2006/relationships/image" Target="../media/image146.png"/><Relationship Id="rId8" Type="http://schemas.openxmlformats.org/officeDocument/2006/relationships/image" Target="../media/image15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5.xml"/><Relationship Id="rId3" Type="http://schemas.openxmlformats.org/officeDocument/2006/relationships/image" Target="../media/image96.png"/><Relationship Id="rId4" Type="http://schemas.openxmlformats.org/officeDocument/2006/relationships/image" Target="../media/image149.png"/><Relationship Id="rId5" Type="http://schemas.openxmlformats.org/officeDocument/2006/relationships/image" Target="../media/image157.png"/><Relationship Id="rId6" Type="http://schemas.openxmlformats.org/officeDocument/2006/relationships/image" Target="../media/image159.png"/><Relationship Id="rId7" Type="http://schemas.openxmlformats.org/officeDocument/2006/relationships/image" Target="../media/image15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158.png"/><Relationship Id="rId9" Type="http://schemas.openxmlformats.org/officeDocument/2006/relationships/image" Target="../media/image91.png"/><Relationship Id="rId5" Type="http://schemas.openxmlformats.org/officeDocument/2006/relationships/image" Target="../media/image185.png"/><Relationship Id="rId6" Type="http://schemas.openxmlformats.org/officeDocument/2006/relationships/image" Target="../media/image157.png"/><Relationship Id="rId7" Type="http://schemas.openxmlformats.org/officeDocument/2006/relationships/image" Target="../media/image154.png"/><Relationship Id="rId8" Type="http://schemas.openxmlformats.org/officeDocument/2006/relationships/image" Target="../media/image15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19.xml"/><Relationship Id="rId3" Type="http://schemas.openxmlformats.org/officeDocument/2006/relationships/image" Target="../media/image16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xml"/><Relationship Id="rId3" Type="http://schemas.openxmlformats.org/officeDocument/2006/relationships/image" Target="../media/image185.png"/><Relationship Id="rId4" Type="http://schemas.openxmlformats.org/officeDocument/2006/relationships/image" Target="../media/image79.png"/><Relationship Id="rId9" Type="http://schemas.openxmlformats.org/officeDocument/2006/relationships/image" Target="../media/image82.png"/><Relationship Id="rId5" Type="http://schemas.openxmlformats.org/officeDocument/2006/relationships/image" Target="../media/image3.png"/><Relationship Id="rId6" Type="http://schemas.openxmlformats.org/officeDocument/2006/relationships/image" Target="../media/image78.png"/><Relationship Id="rId7" Type="http://schemas.openxmlformats.org/officeDocument/2006/relationships/image" Target="../media/image81.png"/><Relationship Id="rId8" Type="http://schemas.openxmlformats.org/officeDocument/2006/relationships/image" Target="../media/image86.png"/><Relationship Id="rId11" Type="http://schemas.openxmlformats.org/officeDocument/2006/relationships/image" Target="../media/image83.png"/><Relationship Id="rId10" Type="http://schemas.openxmlformats.org/officeDocument/2006/relationships/image" Target="../media/image8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0.xml"/><Relationship Id="rId3" Type="http://schemas.openxmlformats.org/officeDocument/2006/relationships/image" Target="../media/image87.png"/><Relationship Id="rId4" Type="http://schemas.openxmlformats.org/officeDocument/2006/relationships/image" Target="../media/image165.png"/><Relationship Id="rId5" Type="http://schemas.openxmlformats.org/officeDocument/2006/relationships/image" Target="../media/image16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21.xml"/><Relationship Id="rId3" Type="http://schemas.openxmlformats.org/officeDocument/2006/relationships/image" Target="../media/image141.png"/><Relationship Id="rId4" Type="http://schemas.openxmlformats.org/officeDocument/2006/relationships/hyperlink" Target="https://appdirect.wistia.com/medias/b1ti08xhek"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6.xml"/><Relationship Id="rId2" Type="http://schemas.openxmlformats.org/officeDocument/2006/relationships/notesSlide" Target="../notesSlides/notesSlide22.xml"/><Relationship Id="rId3" Type="http://schemas.openxmlformats.org/officeDocument/2006/relationships/image" Target="../media/image111.png"/><Relationship Id="rId4" Type="http://schemas.openxmlformats.org/officeDocument/2006/relationships/image" Target="../media/image170.png"/><Relationship Id="rId9" Type="http://schemas.openxmlformats.org/officeDocument/2006/relationships/image" Target="../media/image171.png"/><Relationship Id="rId5" Type="http://schemas.openxmlformats.org/officeDocument/2006/relationships/image" Target="../media/image166.png"/><Relationship Id="rId6" Type="http://schemas.openxmlformats.org/officeDocument/2006/relationships/image" Target="../media/image110.png"/><Relationship Id="rId7" Type="http://schemas.openxmlformats.org/officeDocument/2006/relationships/image" Target="../media/image172.png"/><Relationship Id="rId8" Type="http://schemas.openxmlformats.org/officeDocument/2006/relationships/image" Target="../media/image162.png"/><Relationship Id="rId31" Type="http://schemas.openxmlformats.org/officeDocument/2006/relationships/image" Target="../media/image200.png"/><Relationship Id="rId30" Type="http://schemas.openxmlformats.org/officeDocument/2006/relationships/image" Target="../media/image104.png"/><Relationship Id="rId33" Type="http://schemas.openxmlformats.org/officeDocument/2006/relationships/image" Target="../media/image202.png"/><Relationship Id="rId32" Type="http://schemas.openxmlformats.org/officeDocument/2006/relationships/image" Target="../media/image193.png"/><Relationship Id="rId34" Type="http://schemas.openxmlformats.org/officeDocument/2006/relationships/image" Target="../media/image123.png"/><Relationship Id="rId20" Type="http://schemas.openxmlformats.org/officeDocument/2006/relationships/image" Target="../media/image124.png"/><Relationship Id="rId22" Type="http://schemas.openxmlformats.org/officeDocument/2006/relationships/image" Target="../media/image183.png"/><Relationship Id="rId21" Type="http://schemas.openxmlformats.org/officeDocument/2006/relationships/image" Target="../media/image187.png"/><Relationship Id="rId24" Type="http://schemas.openxmlformats.org/officeDocument/2006/relationships/image" Target="../media/image192.png"/><Relationship Id="rId23" Type="http://schemas.openxmlformats.org/officeDocument/2006/relationships/image" Target="../media/image180.png"/><Relationship Id="rId26" Type="http://schemas.openxmlformats.org/officeDocument/2006/relationships/image" Target="../media/image194.png"/><Relationship Id="rId25" Type="http://schemas.openxmlformats.org/officeDocument/2006/relationships/image" Target="../media/image198.png"/><Relationship Id="rId28" Type="http://schemas.openxmlformats.org/officeDocument/2006/relationships/image" Target="../media/image188.png"/><Relationship Id="rId27" Type="http://schemas.openxmlformats.org/officeDocument/2006/relationships/image" Target="../media/image197.png"/><Relationship Id="rId29" Type="http://schemas.openxmlformats.org/officeDocument/2006/relationships/image" Target="../media/image191.png"/><Relationship Id="rId11" Type="http://schemas.openxmlformats.org/officeDocument/2006/relationships/image" Target="../media/image174.png"/><Relationship Id="rId10" Type="http://schemas.openxmlformats.org/officeDocument/2006/relationships/image" Target="../media/image105.png"/><Relationship Id="rId13" Type="http://schemas.openxmlformats.org/officeDocument/2006/relationships/image" Target="../media/image177.png"/><Relationship Id="rId12" Type="http://schemas.openxmlformats.org/officeDocument/2006/relationships/image" Target="../media/image178.png"/><Relationship Id="rId15" Type="http://schemas.openxmlformats.org/officeDocument/2006/relationships/image" Target="../media/image175.png"/><Relationship Id="rId14" Type="http://schemas.openxmlformats.org/officeDocument/2006/relationships/image" Target="../media/image179.png"/><Relationship Id="rId17" Type="http://schemas.openxmlformats.org/officeDocument/2006/relationships/image" Target="../media/image184.png"/><Relationship Id="rId16" Type="http://schemas.openxmlformats.org/officeDocument/2006/relationships/image" Target="../media/image181.png"/><Relationship Id="rId19" Type="http://schemas.openxmlformats.org/officeDocument/2006/relationships/image" Target="../media/image114.png"/><Relationship Id="rId18" Type="http://schemas.openxmlformats.org/officeDocument/2006/relationships/image" Target="../media/image18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6.xml"/><Relationship Id="rId2" Type="http://schemas.openxmlformats.org/officeDocument/2006/relationships/notesSlide" Target="../notesSlides/notesSlide23.xml"/><Relationship Id="rId3" Type="http://schemas.openxmlformats.org/officeDocument/2006/relationships/image" Target="../media/image119.png"/><Relationship Id="rId4" Type="http://schemas.openxmlformats.org/officeDocument/2006/relationships/image" Target="../media/image203.png"/><Relationship Id="rId9" Type="http://schemas.openxmlformats.org/officeDocument/2006/relationships/image" Target="../media/image218.png"/><Relationship Id="rId5" Type="http://schemas.openxmlformats.org/officeDocument/2006/relationships/image" Target="../media/image116.png"/><Relationship Id="rId6" Type="http://schemas.openxmlformats.org/officeDocument/2006/relationships/image" Target="../media/image132.png"/><Relationship Id="rId7" Type="http://schemas.openxmlformats.org/officeDocument/2006/relationships/image" Target="../media/image117.png"/><Relationship Id="rId8" Type="http://schemas.openxmlformats.org/officeDocument/2006/relationships/image" Target="../media/image121.png"/><Relationship Id="rId31" Type="http://schemas.openxmlformats.org/officeDocument/2006/relationships/image" Target="../media/image122.png"/><Relationship Id="rId30" Type="http://schemas.openxmlformats.org/officeDocument/2006/relationships/image" Target="../media/image225.png"/><Relationship Id="rId20" Type="http://schemas.openxmlformats.org/officeDocument/2006/relationships/image" Target="../media/image213.png"/><Relationship Id="rId22" Type="http://schemas.openxmlformats.org/officeDocument/2006/relationships/image" Target="../media/image210.png"/><Relationship Id="rId21" Type="http://schemas.openxmlformats.org/officeDocument/2006/relationships/image" Target="../media/image215.png"/><Relationship Id="rId24" Type="http://schemas.openxmlformats.org/officeDocument/2006/relationships/image" Target="../media/image217.png"/><Relationship Id="rId23" Type="http://schemas.openxmlformats.org/officeDocument/2006/relationships/image" Target="../media/image130.png"/><Relationship Id="rId26" Type="http://schemas.openxmlformats.org/officeDocument/2006/relationships/image" Target="../media/image223.png"/><Relationship Id="rId25" Type="http://schemas.openxmlformats.org/officeDocument/2006/relationships/image" Target="../media/image139.png"/><Relationship Id="rId28" Type="http://schemas.openxmlformats.org/officeDocument/2006/relationships/image" Target="../media/image220.png"/><Relationship Id="rId27" Type="http://schemas.openxmlformats.org/officeDocument/2006/relationships/image" Target="../media/image224.png"/><Relationship Id="rId29" Type="http://schemas.openxmlformats.org/officeDocument/2006/relationships/image" Target="../media/image222.png"/><Relationship Id="rId11" Type="http://schemas.openxmlformats.org/officeDocument/2006/relationships/image" Target="../media/image214.png"/><Relationship Id="rId10" Type="http://schemas.openxmlformats.org/officeDocument/2006/relationships/image" Target="../media/image196.png"/><Relationship Id="rId13" Type="http://schemas.openxmlformats.org/officeDocument/2006/relationships/image" Target="../media/image204.png"/><Relationship Id="rId12" Type="http://schemas.openxmlformats.org/officeDocument/2006/relationships/image" Target="../media/image209.png"/><Relationship Id="rId15" Type="http://schemas.openxmlformats.org/officeDocument/2006/relationships/image" Target="../media/image208.png"/><Relationship Id="rId14" Type="http://schemas.openxmlformats.org/officeDocument/2006/relationships/image" Target="../media/image131.png"/><Relationship Id="rId17" Type="http://schemas.openxmlformats.org/officeDocument/2006/relationships/image" Target="../media/image221.png"/><Relationship Id="rId16" Type="http://schemas.openxmlformats.org/officeDocument/2006/relationships/image" Target="../media/image205.png"/><Relationship Id="rId19" Type="http://schemas.openxmlformats.org/officeDocument/2006/relationships/image" Target="../media/image206.png"/><Relationship Id="rId18" Type="http://schemas.openxmlformats.org/officeDocument/2006/relationships/image" Target="../media/image2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xml"/><Relationship Id="rId3" Type="http://schemas.openxmlformats.org/officeDocument/2006/relationships/image" Target="../media/image87.png"/><Relationship Id="rId4" Type="http://schemas.openxmlformats.org/officeDocument/2006/relationships/image" Target="../media/image90.png"/><Relationship Id="rId5" Type="http://schemas.openxmlformats.org/officeDocument/2006/relationships/image" Target="../media/image89.png"/><Relationship Id="rId6" Type="http://schemas.openxmlformats.org/officeDocument/2006/relationships/image" Target="../media/image9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xml"/><Relationship Id="rId3" Type="http://schemas.openxmlformats.org/officeDocument/2006/relationships/image" Target="../media/image10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xml"/><Relationship Id="rId3" Type="http://schemas.openxmlformats.org/officeDocument/2006/relationships/image" Target="../media/image88.png"/><Relationship Id="rId4" Type="http://schemas.openxmlformats.org/officeDocument/2006/relationships/image" Target="../media/image91.png"/><Relationship Id="rId5" Type="http://schemas.openxmlformats.org/officeDocument/2006/relationships/image" Target="../media/image8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6.xml"/><Relationship Id="rId3" Type="http://schemas.openxmlformats.org/officeDocument/2006/relationships/image" Target="../media/image185.png"/><Relationship Id="rId4" Type="http://schemas.openxmlformats.org/officeDocument/2006/relationships/image" Target="../media/image91.png"/><Relationship Id="rId9" Type="http://schemas.openxmlformats.org/officeDocument/2006/relationships/image" Target="../media/image103.png"/><Relationship Id="rId5" Type="http://schemas.openxmlformats.org/officeDocument/2006/relationships/image" Target="../media/image94.png"/><Relationship Id="rId6" Type="http://schemas.openxmlformats.org/officeDocument/2006/relationships/image" Target="../media/image3.png"/><Relationship Id="rId7" Type="http://schemas.openxmlformats.org/officeDocument/2006/relationships/image" Target="../media/image95.png"/><Relationship Id="rId8" Type="http://schemas.openxmlformats.org/officeDocument/2006/relationships/image" Target="../media/image9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7.xml"/><Relationship Id="rId3" Type="http://schemas.openxmlformats.org/officeDocument/2006/relationships/image" Target="../media/image10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8.xml"/><Relationship Id="rId3" Type="http://schemas.openxmlformats.org/officeDocument/2006/relationships/image" Target="../media/image109.png"/><Relationship Id="rId4" Type="http://schemas.openxmlformats.org/officeDocument/2006/relationships/image" Target="../media/image111.png"/><Relationship Id="rId9" Type="http://schemas.openxmlformats.org/officeDocument/2006/relationships/image" Target="../media/image113.png"/><Relationship Id="rId5" Type="http://schemas.openxmlformats.org/officeDocument/2006/relationships/image" Target="../media/image110.png"/><Relationship Id="rId6" Type="http://schemas.openxmlformats.org/officeDocument/2006/relationships/image" Target="../media/image105.png"/><Relationship Id="rId7" Type="http://schemas.openxmlformats.org/officeDocument/2006/relationships/image" Target="../media/image104.png"/><Relationship Id="rId8" Type="http://schemas.openxmlformats.org/officeDocument/2006/relationships/image" Target="../media/image107.jpg"/><Relationship Id="rId20" Type="http://schemas.openxmlformats.org/officeDocument/2006/relationships/image" Target="../media/image120.png"/><Relationship Id="rId22" Type="http://schemas.openxmlformats.org/officeDocument/2006/relationships/image" Target="../media/image122.png"/><Relationship Id="rId21" Type="http://schemas.openxmlformats.org/officeDocument/2006/relationships/image" Target="../media/image118.png"/><Relationship Id="rId24" Type="http://schemas.openxmlformats.org/officeDocument/2006/relationships/image" Target="../media/image139.png"/><Relationship Id="rId23" Type="http://schemas.openxmlformats.org/officeDocument/2006/relationships/image" Target="../media/image129.png"/><Relationship Id="rId26" Type="http://schemas.openxmlformats.org/officeDocument/2006/relationships/image" Target="../media/image123.png"/><Relationship Id="rId25" Type="http://schemas.openxmlformats.org/officeDocument/2006/relationships/image" Target="../media/image124.png"/><Relationship Id="rId11" Type="http://schemas.openxmlformats.org/officeDocument/2006/relationships/image" Target="../media/image115.jpg"/><Relationship Id="rId10" Type="http://schemas.openxmlformats.org/officeDocument/2006/relationships/image" Target="../media/image125.png"/><Relationship Id="rId13" Type="http://schemas.openxmlformats.org/officeDocument/2006/relationships/image" Target="../media/image119.png"/><Relationship Id="rId12" Type="http://schemas.openxmlformats.org/officeDocument/2006/relationships/image" Target="../media/image114.png"/><Relationship Id="rId15" Type="http://schemas.openxmlformats.org/officeDocument/2006/relationships/image" Target="../media/image132.png"/><Relationship Id="rId14" Type="http://schemas.openxmlformats.org/officeDocument/2006/relationships/image" Target="../media/image116.png"/><Relationship Id="rId17" Type="http://schemas.openxmlformats.org/officeDocument/2006/relationships/image" Target="../media/image131.png"/><Relationship Id="rId16" Type="http://schemas.openxmlformats.org/officeDocument/2006/relationships/image" Target="../media/image117.png"/><Relationship Id="rId19" Type="http://schemas.openxmlformats.org/officeDocument/2006/relationships/image" Target="../media/image121.png"/><Relationship Id="rId18" Type="http://schemas.openxmlformats.org/officeDocument/2006/relationships/image" Target="../media/image1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9.xml"/><Relationship Id="rId3" Type="http://schemas.openxmlformats.org/officeDocument/2006/relationships/hyperlink" Target="https://appdirect.wistia.com/medias/b1ti08xhek" TargetMode="External"/><Relationship Id="rId4" Type="http://schemas.openxmlformats.org/officeDocument/2006/relationships/image" Target="../media/image14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7" name="Shape 1347"/>
        <p:cNvGrpSpPr/>
        <p:nvPr/>
      </p:nvGrpSpPr>
      <p:grpSpPr>
        <a:xfrm>
          <a:off x="0" y="0"/>
          <a:ext cx="0" cy="0"/>
          <a:chOff x="0" y="0"/>
          <a:chExt cx="0" cy="0"/>
        </a:xfrm>
      </p:grpSpPr>
      <p:sp>
        <p:nvSpPr>
          <p:cNvPr id="1348" name="Google Shape;1348;p167"/>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Selling Cloud with AppDirect</a:t>
            </a:r>
            <a:endParaRPr/>
          </a:p>
        </p:txBody>
      </p:sp>
      <p:sp>
        <p:nvSpPr>
          <p:cNvPr id="1349" name="Google Shape;1349;p167"/>
          <p:cNvSpPr txBox="1"/>
          <p:nvPr>
            <p:ph idx="1" type="subTitle"/>
          </p:nvPr>
        </p:nvSpPr>
        <p:spPr>
          <a:xfrm>
            <a:off x="3279300" y="2488375"/>
            <a:ext cx="5407500" cy="792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Tap into the leading B2B commerce platform</a:t>
            </a:r>
            <a:endParaRPr/>
          </a:p>
        </p:txBody>
      </p:sp>
      <p:sp>
        <p:nvSpPr>
          <p:cNvPr id="1350" name="Google Shape;1350;p167"/>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September 2023</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8" name="Shape 1498"/>
        <p:cNvGrpSpPr/>
        <p:nvPr/>
      </p:nvGrpSpPr>
      <p:grpSpPr>
        <a:xfrm>
          <a:off x="0" y="0"/>
          <a:ext cx="0" cy="0"/>
          <a:chOff x="0" y="0"/>
          <a:chExt cx="0" cy="0"/>
        </a:xfrm>
      </p:grpSpPr>
      <p:pic>
        <p:nvPicPr>
          <p:cNvPr id="1499" name="Google Shape;1499;p176"/>
          <p:cNvPicPr preferRelativeResize="0"/>
          <p:nvPr/>
        </p:nvPicPr>
        <p:blipFill rotWithShape="1">
          <a:blip r:embed="rId3">
            <a:alphaModFix/>
          </a:blip>
          <a:srcRect b="20225" l="0" r="0" t="47887"/>
          <a:stretch/>
        </p:blipFill>
        <p:spPr>
          <a:xfrm>
            <a:off x="0" y="3503404"/>
            <a:ext cx="9144000" cy="1640099"/>
          </a:xfrm>
          <a:prstGeom prst="rect">
            <a:avLst/>
          </a:prstGeom>
          <a:noFill/>
          <a:ln>
            <a:noFill/>
          </a:ln>
        </p:spPr>
      </p:pic>
      <p:pic>
        <p:nvPicPr>
          <p:cNvPr descr="preencoded.png" id="1500" name="Google Shape;1500;p176"/>
          <p:cNvPicPr preferRelativeResize="0"/>
          <p:nvPr/>
        </p:nvPicPr>
        <p:blipFill rotWithShape="1">
          <a:blip r:embed="rId4">
            <a:alphaModFix/>
          </a:blip>
          <a:srcRect b="0" l="0" r="0" t="0"/>
          <a:stretch/>
        </p:blipFill>
        <p:spPr>
          <a:xfrm>
            <a:off x="453125" y="3635369"/>
            <a:ext cx="438912" cy="471830"/>
          </a:xfrm>
          <a:prstGeom prst="rect">
            <a:avLst/>
          </a:prstGeom>
          <a:noFill/>
          <a:ln>
            <a:noFill/>
          </a:ln>
        </p:spPr>
      </p:pic>
      <p:pic>
        <p:nvPicPr>
          <p:cNvPr descr="preencoded.png" id="1501" name="Google Shape;1501;p176"/>
          <p:cNvPicPr preferRelativeResize="0"/>
          <p:nvPr/>
        </p:nvPicPr>
        <p:blipFill rotWithShape="1">
          <a:blip r:embed="rId5">
            <a:alphaModFix/>
          </a:blip>
          <a:srcRect b="0" l="0" r="0" t="0"/>
          <a:stretch/>
        </p:blipFill>
        <p:spPr>
          <a:xfrm>
            <a:off x="6829397" y="3635369"/>
            <a:ext cx="438912" cy="438912"/>
          </a:xfrm>
          <a:prstGeom prst="rect">
            <a:avLst/>
          </a:prstGeom>
          <a:noFill/>
          <a:ln>
            <a:noFill/>
          </a:ln>
        </p:spPr>
      </p:pic>
      <p:pic>
        <p:nvPicPr>
          <p:cNvPr descr="preencoded.png" id="1502" name="Google Shape;1502;p176"/>
          <p:cNvPicPr preferRelativeResize="0"/>
          <p:nvPr/>
        </p:nvPicPr>
        <p:blipFill rotWithShape="1">
          <a:blip r:embed="rId6">
            <a:alphaModFix/>
          </a:blip>
          <a:srcRect b="0" l="0" r="0" t="0"/>
          <a:stretch/>
        </p:blipFill>
        <p:spPr>
          <a:xfrm>
            <a:off x="4762725" y="3635369"/>
            <a:ext cx="438912" cy="384048"/>
          </a:xfrm>
          <a:prstGeom prst="rect">
            <a:avLst/>
          </a:prstGeom>
          <a:noFill/>
          <a:ln>
            <a:noFill/>
          </a:ln>
        </p:spPr>
      </p:pic>
      <p:sp>
        <p:nvSpPr>
          <p:cNvPr id="1503" name="Google Shape;1503;p176"/>
          <p:cNvSpPr/>
          <p:nvPr/>
        </p:nvSpPr>
        <p:spPr>
          <a:xfrm>
            <a:off x="1057525" y="4087500"/>
            <a:ext cx="1460700" cy="471900"/>
          </a:xfrm>
          <a:prstGeom prst="rect">
            <a:avLst/>
          </a:prstGeom>
          <a:noFill/>
          <a:ln>
            <a:noFill/>
          </a:ln>
        </p:spPr>
        <p:txBody>
          <a:bodyPr anchorCtr="0" anchor="t" bIns="0" lIns="0" spcFirstLastPara="1" rIns="91425" wrap="square" tIns="0">
            <a:noAutofit/>
          </a:bodyPr>
          <a:lstStyle/>
          <a:p>
            <a:pPr indent="0" lvl="0" marL="0" marR="0" rtl="0" algn="l">
              <a:lnSpc>
                <a:spcPct val="115000"/>
              </a:lnSpc>
              <a:spcBef>
                <a:spcPts val="0"/>
              </a:spcBef>
              <a:spcAft>
                <a:spcPts val="0"/>
              </a:spcAft>
              <a:buNone/>
            </a:pPr>
            <a:r>
              <a:rPr lang="en" sz="1000">
                <a:solidFill>
                  <a:schemeClr val="lt1"/>
                </a:solidFill>
                <a:latin typeface="Inter Light"/>
                <a:ea typeface="Inter Light"/>
                <a:cs typeface="Inter Light"/>
                <a:sym typeface="Inter Light"/>
              </a:rPr>
              <a:t>Boost solution designs with technical expertise from sales engineering and cloud product specialists</a:t>
            </a:r>
            <a:endParaRPr sz="1000">
              <a:solidFill>
                <a:schemeClr val="lt1"/>
              </a:solidFill>
              <a:latin typeface="Inter Light"/>
              <a:ea typeface="Inter Light"/>
              <a:cs typeface="Inter Light"/>
              <a:sym typeface="Inter Light"/>
            </a:endParaRPr>
          </a:p>
          <a:p>
            <a:pPr indent="0" lvl="0" marL="0" marR="0" rtl="0" algn="l">
              <a:lnSpc>
                <a:spcPct val="115000"/>
              </a:lnSpc>
              <a:spcBef>
                <a:spcPts val="0"/>
              </a:spcBef>
              <a:spcAft>
                <a:spcPts val="0"/>
              </a:spcAft>
              <a:buNone/>
            </a:pPr>
            <a:r>
              <a:t/>
            </a:r>
            <a:endParaRPr sz="900">
              <a:solidFill>
                <a:schemeClr val="lt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None/>
            </a:pPr>
            <a:r>
              <a:t/>
            </a:r>
            <a:endParaRPr sz="900">
              <a:solidFill>
                <a:schemeClr val="lt1"/>
              </a:solidFill>
              <a:latin typeface="Open Sans Light"/>
              <a:ea typeface="Open Sans Light"/>
              <a:cs typeface="Open Sans Light"/>
              <a:sym typeface="Open Sans Light"/>
            </a:endParaRPr>
          </a:p>
        </p:txBody>
      </p:sp>
      <p:sp>
        <p:nvSpPr>
          <p:cNvPr id="1504" name="Google Shape;1504;p176"/>
          <p:cNvSpPr/>
          <p:nvPr/>
        </p:nvSpPr>
        <p:spPr>
          <a:xfrm>
            <a:off x="1064550" y="3635369"/>
            <a:ext cx="1460700" cy="304800"/>
          </a:xfrm>
          <a:prstGeom prst="rect">
            <a:avLst/>
          </a:prstGeom>
          <a:noFill/>
          <a:ln>
            <a:noFill/>
          </a:ln>
        </p:spPr>
        <p:txBody>
          <a:bodyPr anchorCtr="0" anchor="t" bIns="0" lIns="0" spcFirstLastPara="1" rIns="182875" wrap="square" tIns="0">
            <a:noAutofit/>
          </a:bodyPr>
          <a:lstStyle/>
          <a:p>
            <a:pPr indent="0" lvl="0" marL="0" marR="0" rtl="0" algn="l">
              <a:lnSpc>
                <a:spcPct val="100000"/>
              </a:lnSpc>
              <a:spcBef>
                <a:spcPts val="0"/>
              </a:spcBef>
              <a:spcAft>
                <a:spcPts val="0"/>
              </a:spcAft>
              <a:buNone/>
            </a:pPr>
            <a:r>
              <a:rPr lang="en" sz="1100">
                <a:solidFill>
                  <a:schemeClr val="lt1"/>
                </a:solidFill>
                <a:latin typeface="Inter SemiBold"/>
                <a:ea typeface="Inter SemiBold"/>
                <a:cs typeface="Inter SemiBold"/>
                <a:sym typeface="Inter SemiBold"/>
              </a:rPr>
              <a:t>Cloud Product Specialists </a:t>
            </a:r>
            <a:endParaRPr sz="1100">
              <a:solidFill>
                <a:schemeClr val="lt1"/>
              </a:solidFill>
              <a:latin typeface="Inter SemiBold"/>
              <a:ea typeface="Inter SemiBold"/>
              <a:cs typeface="Inter SemiBold"/>
              <a:sym typeface="Inter SemiBold"/>
            </a:endParaRPr>
          </a:p>
          <a:p>
            <a:pPr indent="0" lvl="0" marL="0" marR="0" rtl="0" algn="l">
              <a:lnSpc>
                <a:spcPct val="100000"/>
              </a:lnSpc>
              <a:spcBef>
                <a:spcPts val="0"/>
              </a:spcBef>
              <a:spcAft>
                <a:spcPts val="0"/>
              </a:spcAft>
              <a:buNone/>
            </a:pPr>
            <a:r>
              <a:t/>
            </a:r>
            <a:endParaRPr sz="1200">
              <a:solidFill>
                <a:schemeClr val="lt1"/>
              </a:solidFill>
              <a:latin typeface="Open Sans"/>
              <a:ea typeface="Open Sans"/>
              <a:cs typeface="Open Sans"/>
              <a:sym typeface="Open Sans"/>
            </a:endParaRPr>
          </a:p>
        </p:txBody>
      </p:sp>
      <p:sp>
        <p:nvSpPr>
          <p:cNvPr id="1505" name="Google Shape;1505;p176"/>
          <p:cNvSpPr/>
          <p:nvPr/>
        </p:nvSpPr>
        <p:spPr>
          <a:xfrm>
            <a:off x="3190577" y="4061550"/>
            <a:ext cx="1550100" cy="371400"/>
          </a:xfrm>
          <a:prstGeom prst="rect">
            <a:avLst/>
          </a:prstGeom>
          <a:noFill/>
          <a:ln>
            <a:noFill/>
          </a:ln>
        </p:spPr>
        <p:txBody>
          <a:bodyPr anchorCtr="0" anchor="t" bIns="0" lIns="0" spcFirstLastPara="1" rIns="91425" wrap="square" tIns="0">
            <a:noAutofit/>
          </a:bodyPr>
          <a:lstStyle/>
          <a:p>
            <a:pPr indent="0" lvl="0" marL="0" marR="0" rtl="0" algn="l">
              <a:lnSpc>
                <a:spcPct val="115000"/>
              </a:lnSpc>
              <a:spcBef>
                <a:spcPts val="0"/>
              </a:spcBef>
              <a:spcAft>
                <a:spcPts val="0"/>
              </a:spcAft>
              <a:buNone/>
            </a:pPr>
            <a:r>
              <a:rPr lang="en" sz="1000">
                <a:solidFill>
                  <a:schemeClr val="lt1"/>
                </a:solidFill>
                <a:latin typeface="Inter Light"/>
                <a:ea typeface="Inter Light"/>
                <a:cs typeface="Inter Light"/>
                <a:sym typeface="Inter Light"/>
              </a:rPr>
              <a:t>Learn to position and sell cloud with on-demand videos and in-person training sessions</a:t>
            </a:r>
            <a:endParaRPr sz="1000">
              <a:solidFill>
                <a:schemeClr val="lt1"/>
              </a:solidFill>
              <a:latin typeface="Inter Light"/>
              <a:ea typeface="Inter Light"/>
              <a:cs typeface="Inter Light"/>
              <a:sym typeface="Inter Light"/>
            </a:endParaRPr>
          </a:p>
          <a:p>
            <a:pPr indent="0" lvl="0" marL="0" marR="0" rtl="0" algn="l">
              <a:lnSpc>
                <a:spcPct val="115000"/>
              </a:lnSpc>
              <a:spcBef>
                <a:spcPts val="0"/>
              </a:spcBef>
              <a:spcAft>
                <a:spcPts val="0"/>
              </a:spcAft>
              <a:buNone/>
            </a:pPr>
            <a:r>
              <a:t/>
            </a:r>
            <a:endParaRPr sz="900">
              <a:solidFill>
                <a:schemeClr val="lt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None/>
            </a:pPr>
            <a:r>
              <a:t/>
            </a:r>
            <a:endParaRPr sz="900">
              <a:solidFill>
                <a:schemeClr val="lt1"/>
              </a:solidFill>
              <a:latin typeface="Open Sans Light"/>
              <a:ea typeface="Open Sans Light"/>
              <a:cs typeface="Open Sans Light"/>
              <a:sym typeface="Open Sans Light"/>
            </a:endParaRPr>
          </a:p>
        </p:txBody>
      </p:sp>
      <p:sp>
        <p:nvSpPr>
          <p:cNvPr id="1506" name="Google Shape;1506;p176"/>
          <p:cNvSpPr/>
          <p:nvPr/>
        </p:nvSpPr>
        <p:spPr>
          <a:xfrm>
            <a:off x="3183603" y="3635369"/>
            <a:ext cx="1610100" cy="304800"/>
          </a:xfrm>
          <a:prstGeom prst="rect">
            <a:avLst/>
          </a:prstGeom>
          <a:noFill/>
          <a:ln>
            <a:noFill/>
          </a:ln>
        </p:spPr>
        <p:txBody>
          <a:bodyPr anchorCtr="0" anchor="t" bIns="0" lIns="0" spcFirstLastPara="1" rIns="182875" wrap="square" tIns="0">
            <a:noAutofit/>
          </a:bodyPr>
          <a:lstStyle/>
          <a:p>
            <a:pPr indent="0" lvl="0" marL="0" marR="0" rtl="0" algn="l">
              <a:lnSpc>
                <a:spcPct val="100000"/>
              </a:lnSpc>
              <a:spcBef>
                <a:spcPts val="0"/>
              </a:spcBef>
              <a:spcAft>
                <a:spcPts val="0"/>
              </a:spcAft>
              <a:buNone/>
            </a:pPr>
            <a:r>
              <a:rPr lang="en" sz="1100">
                <a:solidFill>
                  <a:schemeClr val="lt1"/>
                </a:solidFill>
                <a:latin typeface="Inter SemiBold"/>
                <a:ea typeface="Inter SemiBold"/>
                <a:cs typeface="Inter SemiBold"/>
                <a:sym typeface="Inter SemiBold"/>
              </a:rPr>
              <a:t>Cloud Academy</a:t>
            </a:r>
            <a:endParaRPr sz="1100">
              <a:solidFill>
                <a:schemeClr val="lt1"/>
              </a:solidFill>
              <a:latin typeface="Inter SemiBold"/>
              <a:ea typeface="Inter SemiBold"/>
              <a:cs typeface="Inter SemiBold"/>
              <a:sym typeface="Inter SemiBold"/>
            </a:endParaRPr>
          </a:p>
        </p:txBody>
      </p:sp>
      <p:sp>
        <p:nvSpPr>
          <p:cNvPr id="1507" name="Google Shape;1507;p176"/>
          <p:cNvSpPr/>
          <p:nvPr/>
        </p:nvSpPr>
        <p:spPr>
          <a:xfrm>
            <a:off x="5300300" y="4061550"/>
            <a:ext cx="1664700" cy="371400"/>
          </a:xfrm>
          <a:prstGeom prst="rect">
            <a:avLst/>
          </a:prstGeom>
          <a:noFill/>
          <a:ln>
            <a:noFill/>
          </a:ln>
        </p:spPr>
        <p:txBody>
          <a:bodyPr anchorCtr="0" anchor="t" bIns="0" lIns="0" spcFirstLastPara="1" rIns="91425" wrap="square" tIns="0">
            <a:noAutofit/>
          </a:bodyPr>
          <a:lstStyle/>
          <a:p>
            <a:pPr indent="0" lvl="0" marL="0" marR="0" rtl="0" algn="l">
              <a:lnSpc>
                <a:spcPct val="115000"/>
              </a:lnSpc>
              <a:spcBef>
                <a:spcPts val="0"/>
              </a:spcBef>
              <a:spcAft>
                <a:spcPts val="0"/>
              </a:spcAft>
              <a:buNone/>
            </a:pPr>
            <a:r>
              <a:rPr lang="en" sz="1000">
                <a:solidFill>
                  <a:schemeClr val="lt1"/>
                </a:solidFill>
                <a:latin typeface="Inter Light"/>
                <a:ea typeface="Inter Light"/>
                <a:cs typeface="Inter Light"/>
                <a:sym typeface="Inter Light"/>
              </a:rPr>
              <a:t>Drive your cloud business and boost your customers' productivity</a:t>
            </a:r>
            <a:endParaRPr sz="1000">
              <a:solidFill>
                <a:schemeClr val="lt1"/>
              </a:solidFill>
              <a:latin typeface="Inter Light"/>
              <a:ea typeface="Inter Light"/>
              <a:cs typeface="Inter Light"/>
              <a:sym typeface="Inter Light"/>
            </a:endParaRPr>
          </a:p>
          <a:p>
            <a:pPr indent="0" lvl="0" marL="0" marR="0" rtl="0" algn="l">
              <a:lnSpc>
                <a:spcPct val="115000"/>
              </a:lnSpc>
              <a:spcBef>
                <a:spcPts val="0"/>
              </a:spcBef>
              <a:spcAft>
                <a:spcPts val="0"/>
              </a:spcAft>
              <a:buNone/>
            </a:pPr>
            <a:r>
              <a:t/>
            </a:r>
            <a:endParaRPr sz="900">
              <a:solidFill>
                <a:schemeClr val="lt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None/>
            </a:pPr>
            <a:r>
              <a:t/>
            </a:r>
            <a:endParaRPr sz="900">
              <a:solidFill>
                <a:schemeClr val="lt1"/>
              </a:solidFill>
              <a:latin typeface="Open Sans Light"/>
              <a:ea typeface="Open Sans Light"/>
              <a:cs typeface="Open Sans Light"/>
              <a:sym typeface="Open Sans Light"/>
            </a:endParaRPr>
          </a:p>
        </p:txBody>
      </p:sp>
      <p:sp>
        <p:nvSpPr>
          <p:cNvPr id="1508" name="Google Shape;1508;p176"/>
          <p:cNvSpPr/>
          <p:nvPr/>
        </p:nvSpPr>
        <p:spPr>
          <a:xfrm>
            <a:off x="5302300" y="3635369"/>
            <a:ext cx="1550100" cy="304800"/>
          </a:xfrm>
          <a:prstGeom prst="rect">
            <a:avLst/>
          </a:prstGeom>
          <a:noFill/>
          <a:ln>
            <a:noFill/>
          </a:ln>
        </p:spPr>
        <p:txBody>
          <a:bodyPr anchorCtr="0" anchor="t" bIns="0" lIns="0" spcFirstLastPara="1" rIns="182875" wrap="square" tIns="0">
            <a:noAutofit/>
          </a:bodyPr>
          <a:lstStyle/>
          <a:p>
            <a:pPr indent="0" lvl="0" marL="0" marR="0" rtl="0" algn="l">
              <a:lnSpc>
                <a:spcPct val="100000"/>
              </a:lnSpc>
              <a:spcBef>
                <a:spcPts val="0"/>
              </a:spcBef>
              <a:spcAft>
                <a:spcPts val="0"/>
              </a:spcAft>
              <a:buNone/>
            </a:pPr>
            <a:r>
              <a:rPr lang="en" sz="1100">
                <a:solidFill>
                  <a:schemeClr val="lt1"/>
                </a:solidFill>
                <a:latin typeface="Inter SemiBold"/>
                <a:ea typeface="Inter SemiBold"/>
                <a:cs typeface="Inter SemiBold"/>
                <a:sym typeface="Inter SemiBold"/>
              </a:rPr>
              <a:t>Envision Sessions</a:t>
            </a:r>
            <a:endParaRPr sz="1100">
              <a:solidFill>
                <a:schemeClr val="lt1"/>
              </a:solidFill>
              <a:latin typeface="Inter SemiBold"/>
              <a:ea typeface="Inter SemiBold"/>
              <a:cs typeface="Inter SemiBold"/>
              <a:sym typeface="Inter SemiBold"/>
            </a:endParaRPr>
          </a:p>
        </p:txBody>
      </p:sp>
      <p:sp>
        <p:nvSpPr>
          <p:cNvPr id="1509" name="Google Shape;1509;p176"/>
          <p:cNvSpPr/>
          <p:nvPr/>
        </p:nvSpPr>
        <p:spPr>
          <a:xfrm>
            <a:off x="7421000" y="4061550"/>
            <a:ext cx="1610100" cy="750000"/>
          </a:xfrm>
          <a:prstGeom prst="rect">
            <a:avLst/>
          </a:prstGeom>
          <a:noFill/>
          <a:ln>
            <a:noFill/>
          </a:ln>
        </p:spPr>
        <p:txBody>
          <a:bodyPr anchorCtr="0" anchor="t" bIns="0" lIns="0" spcFirstLastPara="1" rIns="91425" wrap="square" tIns="0">
            <a:noAutofit/>
          </a:bodyPr>
          <a:lstStyle/>
          <a:p>
            <a:pPr indent="0" lvl="0" marL="0" marR="0" rtl="0" algn="l">
              <a:lnSpc>
                <a:spcPct val="115000"/>
              </a:lnSpc>
              <a:spcBef>
                <a:spcPts val="0"/>
              </a:spcBef>
              <a:spcAft>
                <a:spcPts val="0"/>
              </a:spcAft>
              <a:buNone/>
            </a:pPr>
            <a:r>
              <a:rPr lang="en" sz="1000">
                <a:solidFill>
                  <a:schemeClr val="lt1"/>
                </a:solidFill>
                <a:latin typeface="Inter Light"/>
                <a:ea typeface="Inter Light"/>
                <a:cs typeface="Inter Light"/>
                <a:sym typeface="Inter Light"/>
              </a:rPr>
              <a:t>Provide end-user Help Desk services, migration services, and on-boarding support </a:t>
            </a:r>
            <a:endParaRPr sz="900">
              <a:solidFill>
                <a:schemeClr val="lt1"/>
              </a:solidFill>
              <a:latin typeface="Inter Light"/>
              <a:ea typeface="Inter Light"/>
              <a:cs typeface="Inter Light"/>
              <a:sym typeface="Inter Light"/>
            </a:endParaRPr>
          </a:p>
          <a:p>
            <a:pPr indent="0" lvl="0" marL="0" marR="0" rtl="0" algn="l">
              <a:lnSpc>
                <a:spcPct val="115000"/>
              </a:lnSpc>
              <a:spcBef>
                <a:spcPts val="0"/>
              </a:spcBef>
              <a:spcAft>
                <a:spcPts val="0"/>
              </a:spcAft>
              <a:buNone/>
            </a:pPr>
            <a:r>
              <a:t/>
            </a:r>
            <a:endParaRPr sz="900">
              <a:solidFill>
                <a:schemeClr val="lt1"/>
              </a:solidFill>
              <a:latin typeface="Open Sans Light"/>
              <a:ea typeface="Open Sans Light"/>
              <a:cs typeface="Open Sans Light"/>
              <a:sym typeface="Open Sans Light"/>
            </a:endParaRPr>
          </a:p>
        </p:txBody>
      </p:sp>
      <p:sp>
        <p:nvSpPr>
          <p:cNvPr id="1510" name="Google Shape;1510;p176"/>
          <p:cNvSpPr/>
          <p:nvPr/>
        </p:nvSpPr>
        <p:spPr>
          <a:xfrm>
            <a:off x="7379000" y="3702425"/>
            <a:ext cx="1460700" cy="304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 sz="1200">
                <a:solidFill>
                  <a:schemeClr val="lt1"/>
                </a:solidFill>
                <a:latin typeface="Inter SemiBold"/>
                <a:ea typeface="Inter SemiBold"/>
                <a:cs typeface="Inter SemiBold"/>
                <a:sym typeface="Inter SemiBold"/>
              </a:rPr>
              <a:t> </a:t>
            </a:r>
            <a:endParaRPr sz="1200">
              <a:solidFill>
                <a:schemeClr val="lt1"/>
              </a:solidFill>
              <a:latin typeface="Inter SemiBold"/>
              <a:ea typeface="Inter SemiBold"/>
              <a:cs typeface="Inter SemiBold"/>
              <a:sym typeface="Inter SemiBold"/>
            </a:endParaRPr>
          </a:p>
        </p:txBody>
      </p:sp>
      <p:pic>
        <p:nvPicPr>
          <p:cNvPr descr="preencoded.png" id="1511" name="Google Shape;1511;p176"/>
          <p:cNvPicPr preferRelativeResize="0"/>
          <p:nvPr/>
        </p:nvPicPr>
        <p:blipFill rotWithShape="1">
          <a:blip r:embed="rId7">
            <a:alphaModFix/>
          </a:blip>
          <a:srcRect b="0" l="0" r="0" t="0"/>
          <a:stretch/>
        </p:blipFill>
        <p:spPr>
          <a:xfrm>
            <a:off x="2683753" y="3635369"/>
            <a:ext cx="341326" cy="384025"/>
          </a:xfrm>
          <a:prstGeom prst="rect">
            <a:avLst/>
          </a:prstGeom>
          <a:noFill/>
          <a:ln>
            <a:noFill/>
          </a:ln>
        </p:spPr>
      </p:pic>
      <p:sp>
        <p:nvSpPr>
          <p:cNvPr id="1512" name="Google Shape;1512;p176"/>
          <p:cNvSpPr txBox="1"/>
          <p:nvPr/>
        </p:nvSpPr>
        <p:spPr>
          <a:xfrm>
            <a:off x="347375" y="2074625"/>
            <a:ext cx="4335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Inter ExtraLight"/>
                <a:ea typeface="Inter ExtraLight"/>
                <a:cs typeface="Inter ExtraLight"/>
                <a:sym typeface="Inter ExtraLight"/>
              </a:rPr>
              <a:t>Don’t do it alone. Turn to cloud product specialists and resources to confidently diversify your portfolio. </a:t>
            </a:r>
            <a:endParaRPr sz="1200">
              <a:latin typeface="Inter ExtraLight"/>
              <a:ea typeface="Inter ExtraLight"/>
              <a:cs typeface="Inter ExtraLight"/>
              <a:sym typeface="Inter ExtraLight"/>
            </a:endParaRPr>
          </a:p>
        </p:txBody>
      </p:sp>
      <p:pic>
        <p:nvPicPr>
          <p:cNvPr id="1513" name="Google Shape;1513;p176"/>
          <p:cNvPicPr preferRelativeResize="0"/>
          <p:nvPr/>
        </p:nvPicPr>
        <p:blipFill>
          <a:blip r:embed="rId8">
            <a:alphaModFix/>
          </a:blip>
          <a:stretch>
            <a:fillRect/>
          </a:stretch>
        </p:blipFill>
        <p:spPr>
          <a:xfrm>
            <a:off x="460700" y="467912"/>
            <a:ext cx="1610227" cy="393330"/>
          </a:xfrm>
          <a:prstGeom prst="rect">
            <a:avLst/>
          </a:prstGeom>
          <a:noFill/>
          <a:ln>
            <a:noFill/>
          </a:ln>
        </p:spPr>
      </p:pic>
      <p:pic>
        <p:nvPicPr>
          <p:cNvPr id="1514" name="Google Shape;1514;p176"/>
          <p:cNvPicPr preferRelativeResize="0"/>
          <p:nvPr/>
        </p:nvPicPr>
        <p:blipFill>
          <a:blip r:embed="rId9">
            <a:alphaModFix/>
          </a:blip>
          <a:stretch>
            <a:fillRect/>
          </a:stretch>
        </p:blipFill>
        <p:spPr>
          <a:xfrm>
            <a:off x="4577225" y="229138"/>
            <a:ext cx="4453875" cy="2970728"/>
          </a:xfrm>
          <a:prstGeom prst="rect">
            <a:avLst/>
          </a:prstGeom>
          <a:noFill/>
          <a:ln>
            <a:noFill/>
          </a:ln>
        </p:spPr>
      </p:pic>
      <p:sp>
        <p:nvSpPr>
          <p:cNvPr id="1515" name="Google Shape;1515;p176"/>
          <p:cNvSpPr txBox="1"/>
          <p:nvPr>
            <p:ph type="title"/>
          </p:nvPr>
        </p:nvSpPr>
        <p:spPr>
          <a:xfrm>
            <a:off x="448650" y="1311100"/>
            <a:ext cx="3660900" cy="826800"/>
          </a:xfrm>
          <a:prstGeom prst="rect">
            <a:avLst/>
          </a:prstGeom>
        </p:spPr>
        <p:txBody>
          <a:bodyPr anchorCtr="0" anchor="t" bIns="0" lIns="0" spcFirstLastPara="1" rIns="0" wrap="square" tIns="0">
            <a:noAutofit/>
          </a:bodyPr>
          <a:lstStyle/>
          <a:p>
            <a:pPr indent="0" lvl="0" marL="0" rtl="0" algn="l">
              <a:spcBef>
                <a:spcPts val="0"/>
              </a:spcBef>
              <a:spcAft>
                <a:spcPts val="0"/>
              </a:spcAft>
              <a:buSzPts val="990"/>
              <a:buNone/>
            </a:pPr>
            <a:r>
              <a:rPr lang="en" sz="2700"/>
              <a:t>Cloud support</a:t>
            </a:r>
            <a:endParaRPr sz="2700"/>
          </a:p>
        </p:txBody>
      </p:sp>
      <p:sp>
        <p:nvSpPr>
          <p:cNvPr id="1516" name="Google Shape;1516;p176"/>
          <p:cNvSpPr/>
          <p:nvPr/>
        </p:nvSpPr>
        <p:spPr>
          <a:xfrm>
            <a:off x="7439100" y="3635369"/>
            <a:ext cx="1550100" cy="304800"/>
          </a:xfrm>
          <a:prstGeom prst="rect">
            <a:avLst/>
          </a:prstGeom>
          <a:noFill/>
          <a:ln>
            <a:noFill/>
          </a:ln>
        </p:spPr>
        <p:txBody>
          <a:bodyPr anchorCtr="0" anchor="t" bIns="0" lIns="0" spcFirstLastPara="1" rIns="182875" wrap="square" tIns="0">
            <a:noAutofit/>
          </a:bodyPr>
          <a:lstStyle/>
          <a:p>
            <a:pPr indent="0" lvl="0" marL="0" marR="0" rtl="0" algn="l">
              <a:lnSpc>
                <a:spcPct val="100000"/>
              </a:lnSpc>
              <a:spcBef>
                <a:spcPts val="0"/>
              </a:spcBef>
              <a:spcAft>
                <a:spcPts val="0"/>
              </a:spcAft>
              <a:buNone/>
            </a:pPr>
            <a:r>
              <a:rPr lang="en" sz="1100">
                <a:solidFill>
                  <a:schemeClr val="lt1"/>
                </a:solidFill>
                <a:latin typeface="Inter SemiBold"/>
                <a:ea typeface="Inter SemiBold"/>
                <a:cs typeface="Inter SemiBold"/>
                <a:sym typeface="Inter SemiBold"/>
              </a:rPr>
              <a:t>AppHelp</a:t>
            </a:r>
            <a:endParaRPr sz="1100">
              <a:solidFill>
                <a:schemeClr val="lt1"/>
              </a:solidFill>
              <a:latin typeface="Inter SemiBold"/>
              <a:ea typeface="Inter SemiBold"/>
              <a:cs typeface="Inter SemiBold"/>
              <a:sym typeface="Inter SemiBo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0" name="Shape 1520"/>
        <p:cNvGrpSpPr/>
        <p:nvPr/>
      </p:nvGrpSpPr>
      <p:grpSpPr>
        <a:xfrm>
          <a:off x="0" y="0"/>
          <a:ext cx="0" cy="0"/>
          <a:chOff x="0" y="0"/>
          <a:chExt cx="0" cy="0"/>
        </a:xfrm>
      </p:grpSpPr>
      <p:pic>
        <p:nvPicPr>
          <p:cNvPr id="1521" name="Google Shape;1521;p177"/>
          <p:cNvPicPr preferRelativeResize="0"/>
          <p:nvPr/>
        </p:nvPicPr>
        <p:blipFill rotWithShape="1">
          <a:blip r:embed="rId3">
            <a:alphaModFix/>
          </a:blip>
          <a:srcRect b="0" l="0" r="0" t="0"/>
          <a:stretch/>
        </p:blipFill>
        <p:spPr>
          <a:xfrm>
            <a:off x="3513648" y="1081875"/>
            <a:ext cx="5495650" cy="3133275"/>
          </a:xfrm>
          <a:prstGeom prst="rect">
            <a:avLst/>
          </a:prstGeom>
          <a:noFill/>
          <a:ln>
            <a:noFill/>
          </a:ln>
        </p:spPr>
      </p:pic>
      <p:sp>
        <p:nvSpPr>
          <p:cNvPr id="1522" name="Google Shape;1522;p177"/>
          <p:cNvSpPr/>
          <p:nvPr/>
        </p:nvSpPr>
        <p:spPr>
          <a:xfrm>
            <a:off x="4182089" y="1226937"/>
            <a:ext cx="4159200" cy="2699100"/>
          </a:xfrm>
          <a:prstGeom prst="rect">
            <a:avLst/>
          </a:prstGeom>
          <a:solidFill>
            <a:srgbClr val="031B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23" name="Google Shape;1523;p177"/>
          <p:cNvPicPr preferRelativeResize="0"/>
          <p:nvPr/>
        </p:nvPicPr>
        <p:blipFill rotWithShape="1">
          <a:blip r:embed="rId4">
            <a:alphaModFix/>
          </a:blip>
          <a:srcRect b="2464" l="1451" r="10605" t="-4713"/>
          <a:stretch/>
        </p:blipFill>
        <p:spPr>
          <a:xfrm>
            <a:off x="4198268" y="1221404"/>
            <a:ext cx="4126411" cy="2698985"/>
          </a:xfrm>
          <a:prstGeom prst="rect">
            <a:avLst/>
          </a:prstGeom>
          <a:noFill/>
          <a:ln>
            <a:noFill/>
          </a:ln>
        </p:spPr>
      </p:pic>
      <p:sp>
        <p:nvSpPr>
          <p:cNvPr id="1524" name="Google Shape;1524;p17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525" name="Google Shape;1525;p177"/>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p>
            <a:pPr indent="0" lvl="0" marL="0" rtl="0" algn="l">
              <a:spcBef>
                <a:spcPts val="0"/>
              </a:spcBef>
              <a:spcAft>
                <a:spcPts val="1000"/>
              </a:spcAft>
              <a:buNone/>
            </a:pPr>
            <a:r>
              <a:rPr lang="en"/>
              <a:t>Your </a:t>
            </a:r>
            <a:r>
              <a:rPr lang="en">
                <a:solidFill>
                  <a:schemeClr val="accent2"/>
                </a:solidFill>
              </a:rPr>
              <a:t>one-stop-shop</a:t>
            </a:r>
            <a:r>
              <a:rPr lang="en"/>
              <a:t> for educational content and resources to master the art of selling cloud </a:t>
            </a:r>
            <a:endParaRPr/>
          </a:p>
        </p:txBody>
      </p:sp>
      <p:sp>
        <p:nvSpPr>
          <p:cNvPr id="1526" name="Google Shape;1526;p177"/>
          <p:cNvSpPr txBox="1"/>
          <p:nvPr>
            <p:ph type="title"/>
          </p:nvPr>
        </p:nvSpPr>
        <p:spPr>
          <a:xfrm>
            <a:off x="391150" y="724075"/>
            <a:ext cx="3235500" cy="465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Cloud Academy</a:t>
            </a:r>
            <a:endParaRPr>
              <a:solidFill>
                <a:schemeClr val="lt2"/>
              </a:solidFill>
              <a:latin typeface="Inter"/>
              <a:ea typeface="Inter"/>
              <a:cs typeface="Inter"/>
              <a:sym typeface="Inter"/>
            </a:endParaRPr>
          </a:p>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0" name="Shape 1530"/>
        <p:cNvGrpSpPr/>
        <p:nvPr/>
      </p:nvGrpSpPr>
      <p:grpSpPr>
        <a:xfrm>
          <a:off x="0" y="0"/>
          <a:ext cx="0" cy="0"/>
          <a:chOff x="0" y="0"/>
          <a:chExt cx="0" cy="0"/>
        </a:xfrm>
      </p:grpSpPr>
      <p:pic>
        <p:nvPicPr>
          <p:cNvPr descr="preencoded.png" id="1531" name="Google Shape;1531;p178"/>
          <p:cNvPicPr preferRelativeResize="0"/>
          <p:nvPr/>
        </p:nvPicPr>
        <p:blipFill rotWithShape="1">
          <a:blip r:embed="rId3">
            <a:alphaModFix/>
          </a:blip>
          <a:srcRect b="0" l="0" r="0" t="0"/>
          <a:stretch/>
        </p:blipFill>
        <p:spPr>
          <a:xfrm>
            <a:off x="665569" y="1555778"/>
            <a:ext cx="256032" cy="243230"/>
          </a:xfrm>
          <a:prstGeom prst="rect">
            <a:avLst/>
          </a:prstGeom>
          <a:noFill/>
          <a:ln>
            <a:noFill/>
          </a:ln>
        </p:spPr>
      </p:pic>
      <p:sp>
        <p:nvSpPr>
          <p:cNvPr id="1532" name="Google Shape;1532;p178"/>
          <p:cNvSpPr txBox="1"/>
          <p:nvPr/>
        </p:nvSpPr>
        <p:spPr>
          <a:xfrm>
            <a:off x="1031863" y="1447288"/>
            <a:ext cx="1083000" cy="369300"/>
          </a:xfrm>
          <a:prstGeom prst="rect">
            <a:avLst/>
          </a:prstGeom>
          <a:noFill/>
          <a:ln>
            <a:noFill/>
          </a:ln>
        </p:spPr>
        <p:txBody>
          <a:bodyPr anchorCtr="0" anchor="t" bIns="91425" lIns="91425" spcFirstLastPara="1" rIns="91425" wrap="square" tIns="91425">
            <a:spAutoFit/>
          </a:bodyPr>
          <a:lstStyle/>
          <a:p>
            <a:pPr indent="0" lvl="0" marL="0" rtl="0" algn="l">
              <a:lnSpc>
                <a:spcPct val="133333"/>
              </a:lnSpc>
              <a:spcBef>
                <a:spcPts val="2300"/>
              </a:spcBef>
              <a:spcAft>
                <a:spcPts val="2300"/>
              </a:spcAft>
              <a:buNone/>
            </a:pPr>
            <a:r>
              <a:rPr lang="en" sz="1200">
                <a:solidFill>
                  <a:schemeClr val="lt1"/>
                </a:solidFill>
                <a:latin typeface="Inter"/>
                <a:ea typeface="Inter"/>
                <a:cs typeface="Inter"/>
                <a:sym typeface="Inter"/>
              </a:rPr>
              <a:t>Productivity</a:t>
            </a:r>
            <a:endParaRPr sz="1200">
              <a:solidFill>
                <a:schemeClr val="lt1"/>
              </a:solidFill>
              <a:latin typeface="Inter"/>
              <a:ea typeface="Inter"/>
              <a:cs typeface="Inter"/>
              <a:sym typeface="Inter"/>
            </a:endParaRPr>
          </a:p>
        </p:txBody>
      </p:sp>
      <p:sp>
        <p:nvSpPr>
          <p:cNvPr id="1533" name="Google Shape;1533;p178"/>
          <p:cNvSpPr txBox="1"/>
          <p:nvPr/>
        </p:nvSpPr>
        <p:spPr>
          <a:xfrm>
            <a:off x="1031879" y="1920775"/>
            <a:ext cx="1408500" cy="369300"/>
          </a:xfrm>
          <a:prstGeom prst="rect">
            <a:avLst/>
          </a:prstGeom>
          <a:noFill/>
          <a:ln>
            <a:noFill/>
          </a:ln>
        </p:spPr>
        <p:txBody>
          <a:bodyPr anchorCtr="0" anchor="t" bIns="91425" lIns="91425" spcFirstLastPara="1" rIns="91425" wrap="square" tIns="91425">
            <a:spAutoFit/>
          </a:bodyPr>
          <a:lstStyle/>
          <a:p>
            <a:pPr indent="0" lvl="0" marL="0" rtl="0" algn="l">
              <a:lnSpc>
                <a:spcPct val="133333"/>
              </a:lnSpc>
              <a:spcBef>
                <a:spcPts val="2300"/>
              </a:spcBef>
              <a:spcAft>
                <a:spcPts val="2300"/>
              </a:spcAft>
              <a:buNone/>
            </a:pPr>
            <a:r>
              <a:rPr lang="en" sz="1200">
                <a:solidFill>
                  <a:schemeClr val="lt1"/>
                </a:solidFill>
                <a:latin typeface="Inter"/>
                <a:ea typeface="Inter"/>
                <a:cs typeface="Inter"/>
                <a:sym typeface="Inter"/>
              </a:rPr>
              <a:t>Collaboration</a:t>
            </a:r>
            <a:endParaRPr sz="1200">
              <a:solidFill>
                <a:schemeClr val="lt1"/>
              </a:solidFill>
              <a:latin typeface="Inter"/>
              <a:ea typeface="Inter"/>
              <a:cs typeface="Inter"/>
              <a:sym typeface="Inter"/>
            </a:endParaRPr>
          </a:p>
        </p:txBody>
      </p:sp>
      <p:pic>
        <p:nvPicPr>
          <p:cNvPr id="1534" name="Google Shape;1534;p178"/>
          <p:cNvPicPr preferRelativeResize="0"/>
          <p:nvPr/>
        </p:nvPicPr>
        <p:blipFill rotWithShape="1">
          <a:blip r:embed="rId4">
            <a:alphaModFix/>
          </a:blip>
          <a:srcRect b="0" l="797" r="787" t="0"/>
          <a:stretch/>
        </p:blipFill>
        <p:spPr>
          <a:xfrm>
            <a:off x="665573" y="2022862"/>
            <a:ext cx="256025" cy="256025"/>
          </a:xfrm>
          <a:prstGeom prst="rect">
            <a:avLst/>
          </a:prstGeom>
          <a:noFill/>
          <a:ln>
            <a:noFill/>
          </a:ln>
        </p:spPr>
      </p:pic>
      <p:sp>
        <p:nvSpPr>
          <p:cNvPr id="1535" name="Google Shape;1535;p178"/>
          <p:cNvSpPr txBox="1"/>
          <p:nvPr/>
        </p:nvSpPr>
        <p:spPr>
          <a:xfrm>
            <a:off x="1031883" y="2367425"/>
            <a:ext cx="1779000" cy="369300"/>
          </a:xfrm>
          <a:prstGeom prst="rect">
            <a:avLst/>
          </a:prstGeom>
          <a:noFill/>
          <a:ln>
            <a:noFill/>
          </a:ln>
        </p:spPr>
        <p:txBody>
          <a:bodyPr anchorCtr="0" anchor="t" bIns="91425" lIns="91425" spcFirstLastPara="1" rIns="91425" wrap="square" tIns="91425">
            <a:spAutoFit/>
          </a:bodyPr>
          <a:lstStyle/>
          <a:p>
            <a:pPr indent="0" lvl="0" marL="0" rtl="0" algn="l">
              <a:lnSpc>
                <a:spcPct val="133333"/>
              </a:lnSpc>
              <a:spcBef>
                <a:spcPts val="2300"/>
              </a:spcBef>
              <a:spcAft>
                <a:spcPts val="2300"/>
              </a:spcAft>
              <a:buNone/>
            </a:pPr>
            <a:r>
              <a:rPr lang="en" sz="1200">
                <a:solidFill>
                  <a:schemeClr val="lt1"/>
                </a:solidFill>
                <a:latin typeface="Inter"/>
                <a:ea typeface="Inter"/>
                <a:cs typeface="Inter"/>
                <a:sym typeface="Inter"/>
              </a:rPr>
              <a:t>Communication</a:t>
            </a:r>
            <a:endParaRPr sz="1200">
              <a:solidFill>
                <a:schemeClr val="lt1"/>
              </a:solidFill>
              <a:latin typeface="Inter"/>
              <a:ea typeface="Inter"/>
              <a:cs typeface="Inter"/>
              <a:sym typeface="Inter"/>
            </a:endParaRPr>
          </a:p>
        </p:txBody>
      </p:sp>
      <p:pic>
        <p:nvPicPr>
          <p:cNvPr descr="preencoded.png" id="1536" name="Google Shape;1536;p178"/>
          <p:cNvPicPr preferRelativeResize="0"/>
          <p:nvPr/>
        </p:nvPicPr>
        <p:blipFill rotWithShape="1">
          <a:blip r:embed="rId5">
            <a:alphaModFix/>
          </a:blip>
          <a:srcRect b="0" l="0" r="0" t="0"/>
          <a:stretch/>
        </p:blipFill>
        <p:spPr>
          <a:xfrm>
            <a:off x="660997" y="2941090"/>
            <a:ext cx="265176" cy="238658"/>
          </a:xfrm>
          <a:prstGeom prst="rect">
            <a:avLst/>
          </a:prstGeom>
          <a:noFill/>
          <a:ln>
            <a:noFill/>
          </a:ln>
        </p:spPr>
      </p:pic>
      <p:sp>
        <p:nvSpPr>
          <p:cNvPr id="1537" name="Google Shape;1537;p178"/>
          <p:cNvSpPr txBox="1"/>
          <p:nvPr/>
        </p:nvSpPr>
        <p:spPr>
          <a:xfrm>
            <a:off x="1031874" y="2830325"/>
            <a:ext cx="1881000" cy="369300"/>
          </a:xfrm>
          <a:prstGeom prst="rect">
            <a:avLst/>
          </a:prstGeom>
          <a:noFill/>
          <a:ln>
            <a:noFill/>
          </a:ln>
        </p:spPr>
        <p:txBody>
          <a:bodyPr anchorCtr="0" anchor="t" bIns="91425" lIns="91425" spcFirstLastPara="1" rIns="91425" wrap="square" tIns="91425">
            <a:spAutoFit/>
          </a:bodyPr>
          <a:lstStyle/>
          <a:p>
            <a:pPr indent="0" lvl="0" marL="0" rtl="0" algn="l">
              <a:lnSpc>
                <a:spcPct val="133333"/>
              </a:lnSpc>
              <a:spcBef>
                <a:spcPts val="2300"/>
              </a:spcBef>
              <a:spcAft>
                <a:spcPts val="2300"/>
              </a:spcAft>
              <a:buNone/>
            </a:pPr>
            <a:r>
              <a:rPr lang="en" sz="1200">
                <a:solidFill>
                  <a:schemeClr val="lt1"/>
                </a:solidFill>
                <a:latin typeface="Inter"/>
                <a:ea typeface="Inter"/>
                <a:cs typeface="Inter"/>
                <a:sym typeface="Inter"/>
              </a:rPr>
              <a:t>Infrastructure (IaaS)</a:t>
            </a:r>
            <a:endParaRPr sz="1200">
              <a:solidFill>
                <a:schemeClr val="lt1"/>
              </a:solidFill>
              <a:latin typeface="Inter"/>
              <a:ea typeface="Inter"/>
              <a:cs typeface="Inter"/>
              <a:sym typeface="Inter"/>
            </a:endParaRPr>
          </a:p>
        </p:txBody>
      </p:sp>
      <p:pic>
        <p:nvPicPr>
          <p:cNvPr descr="preencoded.png" id="1538" name="Google Shape;1538;p178"/>
          <p:cNvPicPr preferRelativeResize="0"/>
          <p:nvPr/>
        </p:nvPicPr>
        <p:blipFill rotWithShape="1">
          <a:blip r:embed="rId6">
            <a:alphaModFix/>
          </a:blip>
          <a:srcRect b="0" l="0" r="0" t="0"/>
          <a:stretch/>
        </p:blipFill>
        <p:spPr>
          <a:xfrm>
            <a:off x="638434" y="3462673"/>
            <a:ext cx="310302" cy="243225"/>
          </a:xfrm>
          <a:prstGeom prst="rect">
            <a:avLst/>
          </a:prstGeom>
          <a:noFill/>
          <a:ln>
            <a:noFill/>
          </a:ln>
        </p:spPr>
      </p:pic>
      <p:sp>
        <p:nvSpPr>
          <p:cNvPr id="1539" name="Google Shape;1539;p178"/>
          <p:cNvSpPr txBox="1"/>
          <p:nvPr/>
        </p:nvSpPr>
        <p:spPr>
          <a:xfrm>
            <a:off x="1031874" y="3354200"/>
            <a:ext cx="2076300" cy="369300"/>
          </a:xfrm>
          <a:prstGeom prst="rect">
            <a:avLst/>
          </a:prstGeom>
          <a:noFill/>
          <a:ln>
            <a:noFill/>
          </a:ln>
        </p:spPr>
        <p:txBody>
          <a:bodyPr anchorCtr="0" anchor="t" bIns="91425" lIns="91425" spcFirstLastPara="1" rIns="91425" wrap="square" tIns="91425">
            <a:spAutoFit/>
          </a:bodyPr>
          <a:lstStyle/>
          <a:p>
            <a:pPr indent="0" lvl="0" marL="0" rtl="0" algn="l">
              <a:lnSpc>
                <a:spcPct val="133333"/>
              </a:lnSpc>
              <a:spcBef>
                <a:spcPts val="2300"/>
              </a:spcBef>
              <a:spcAft>
                <a:spcPts val="2300"/>
              </a:spcAft>
              <a:buNone/>
            </a:pPr>
            <a:r>
              <a:rPr lang="en" sz="1200">
                <a:solidFill>
                  <a:schemeClr val="lt1"/>
                </a:solidFill>
                <a:latin typeface="Inter"/>
                <a:ea typeface="Inter"/>
                <a:cs typeface="Inter"/>
                <a:sym typeface="Inter"/>
              </a:rPr>
              <a:t>S</a:t>
            </a:r>
            <a:r>
              <a:rPr lang="en" sz="1200">
                <a:solidFill>
                  <a:schemeClr val="lt1"/>
                </a:solidFill>
                <a:latin typeface="Inter"/>
                <a:ea typeface="Inter"/>
                <a:cs typeface="Inter"/>
                <a:sym typeface="Inter"/>
              </a:rPr>
              <a:t>ecurity</a:t>
            </a:r>
            <a:endParaRPr sz="1200">
              <a:solidFill>
                <a:schemeClr val="lt1"/>
              </a:solidFill>
              <a:latin typeface="Inter"/>
              <a:ea typeface="Inter"/>
              <a:cs typeface="Inter"/>
              <a:sym typeface="Inter"/>
            </a:endParaRPr>
          </a:p>
        </p:txBody>
      </p:sp>
      <p:pic>
        <p:nvPicPr>
          <p:cNvPr id="1540" name="Google Shape;1540;p178"/>
          <p:cNvPicPr preferRelativeResize="0"/>
          <p:nvPr/>
        </p:nvPicPr>
        <p:blipFill rotWithShape="1">
          <a:blip r:embed="rId7">
            <a:alphaModFix/>
          </a:blip>
          <a:srcRect b="0" l="0" r="0" t="0"/>
          <a:stretch/>
        </p:blipFill>
        <p:spPr>
          <a:xfrm>
            <a:off x="638425" y="2454851"/>
            <a:ext cx="310300" cy="310271"/>
          </a:xfrm>
          <a:prstGeom prst="rect">
            <a:avLst/>
          </a:prstGeom>
          <a:noFill/>
          <a:ln>
            <a:noFill/>
          </a:ln>
        </p:spPr>
      </p:pic>
      <p:pic>
        <p:nvPicPr>
          <p:cNvPr id="1541" name="Google Shape;1541;p178"/>
          <p:cNvPicPr preferRelativeResize="0"/>
          <p:nvPr/>
        </p:nvPicPr>
        <p:blipFill rotWithShape="1">
          <a:blip r:embed="rId8">
            <a:alphaModFix/>
          </a:blip>
          <a:srcRect b="37343" l="11518" r="71096" t="33243"/>
          <a:stretch/>
        </p:blipFill>
        <p:spPr>
          <a:xfrm>
            <a:off x="3774475" y="1643939"/>
            <a:ext cx="941251" cy="895860"/>
          </a:xfrm>
          <a:prstGeom prst="rect">
            <a:avLst/>
          </a:prstGeom>
          <a:noFill/>
          <a:ln>
            <a:noFill/>
          </a:ln>
        </p:spPr>
      </p:pic>
      <p:pic>
        <p:nvPicPr>
          <p:cNvPr id="1542" name="Google Shape;1542;p178"/>
          <p:cNvPicPr preferRelativeResize="0"/>
          <p:nvPr/>
        </p:nvPicPr>
        <p:blipFill>
          <a:blip r:embed="rId9">
            <a:alphaModFix/>
          </a:blip>
          <a:stretch>
            <a:fillRect/>
          </a:stretch>
        </p:blipFill>
        <p:spPr>
          <a:xfrm>
            <a:off x="5554501" y="1550528"/>
            <a:ext cx="1083000" cy="1082668"/>
          </a:xfrm>
          <a:prstGeom prst="rect">
            <a:avLst/>
          </a:prstGeom>
          <a:noFill/>
          <a:ln>
            <a:noFill/>
          </a:ln>
        </p:spPr>
      </p:pic>
      <p:pic>
        <p:nvPicPr>
          <p:cNvPr id="1543" name="Google Shape;1543;p178"/>
          <p:cNvPicPr preferRelativeResize="0"/>
          <p:nvPr/>
        </p:nvPicPr>
        <p:blipFill rotWithShape="1">
          <a:blip r:embed="rId10">
            <a:alphaModFix/>
          </a:blip>
          <a:srcRect b="0" l="0" r="0" t="0"/>
          <a:stretch/>
        </p:blipFill>
        <p:spPr>
          <a:xfrm>
            <a:off x="7323999" y="1810461"/>
            <a:ext cx="941259" cy="562800"/>
          </a:xfrm>
          <a:prstGeom prst="rect">
            <a:avLst/>
          </a:prstGeom>
          <a:noFill/>
          <a:ln>
            <a:noFill/>
          </a:ln>
        </p:spPr>
      </p:pic>
      <p:sp>
        <p:nvSpPr>
          <p:cNvPr id="1544" name="Google Shape;1544;p178"/>
          <p:cNvSpPr/>
          <p:nvPr/>
        </p:nvSpPr>
        <p:spPr>
          <a:xfrm>
            <a:off x="3730875" y="3222325"/>
            <a:ext cx="5203800" cy="971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 sz="1800">
                <a:solidFill>
                  <a:srgbClr val="222222"/>
                </a:solidFill>
                <a:latin typeface="Inter ExtraLight"/>
                <a:ea typeface="Inter ExtraLight"/>
                <a:cs typeface="Inter ExtraLight"/>
                <a:sym typeface="Inter ExtraLight"/>
              </a:rPr>
              <a:t>Find the right product, pair it with the right practices, and source all of the assistance you need implementing and managing your technology. </a:t>
            </a:r>
            <a:endParaRPr i="0" sz="1800" u="none" cap="none" strike="noStrike">
              <a:solidFill>
                <a:schemeClr val="dk1"/>
              </a:solidFill>
              <a:latin typeface="Inter ExtraLight"/>
              <a:ea typeface="Inter ExtraLight"/>
              <a:cs typeface="Inter ExtraLight"/>
              <a:sym typeface="Inter ExtraLight"/>
            </a:endParaRPr>
          </a:p>
        </p:txBody>
      </p:sp>
      <p:sp>
        <p:nvSpPr>
          <p:cNvPr id="1545" name="Google Shape;1545;p178"/>
          <p:cNvSpPr txBox="1"/>
          <p:nvPr>
            <p:ph type="title"/>
          </p:nvPr>
        </p:nvSpPr>
        <p:spPr>
          <a:xfrm>
            <a:off x="391150" y="724075"/>
            <a:ext cx="3235500" cy="465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Envision Sessions</a:t>
            </a:r>
            <a:endParaRPr>
              <a:solidFill>
                <a:schemeClr val="lt2"/>
              </a:solidFill>
              <a:latin typeface="Inter"/>
              <a:ea typeface="Inter"/>
              <a:cs typeface="Inter"/>
              <a:sym typeface="Inter"/>
            </a:endParaRPr>
          </a:p>
          <a:p>
            <a:pPr indent="0" lvl="0" marL="0" rtl="0" algn="l">
              <a:spcBef>
                <a:spcPts val="0"/>
              </a:spcBef>
              <a:spcAft>
                <a:spcPts val="0"/>
              </a:spcAft>
              <a:buNone/>
            </a:pPr>
            <a:r>
              <a:t/>
            </a:r>
            <a:endParaRPr/>
          </a:p>
        </p:txBody>
      </p:sp>
      <p:sp>
        <p:nvSpPr>
          <p:cNvPr id="1546" name="Google Shape;1546;p17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547" name="Google Shape;1547;p178"/>
          <p:cNvSpPr txBox="1"/>
          <p:nvPr/>
        </p:nvSpPr>
        <p:spPr>
          <a:xfrm>
            <a:off x="3730875" y="357925"/>
            <a:ext cx="51138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rgbClr val="222222"/>
                </a:solidFill>
                <a:latin typeface="Inter ExtraLight"/>
                <a:ea typeface="Inter ExtraLight"/>
                <a:cs typeface="Inter ExtraLight"/>
                <a:sym typeface="Inter ExtraLight"/>
              </a:rPr>
              <a:t>Build your cloud sales funnel with </a:t>
            </a:r>
            <a:br>
              <a:rPr lang="en" sz="1800">
                <a:solidFill>
                  <a:srgbClr val="222222"/>
                </a:solidFill>
                <a:latin typeface="Inter ExtraLight"/>
                <a:ea typeface="Inter ExtraLight"/>
                <a:cs typeface="Inter ExtraLight"/>
                <a:sym typeface="Inter ExtraLight"/>
              </a:rPr>
            </a:br>
            <a:r>
              <a:rPr lang="en" sz="1800">
                <a:solidFill>
                  <a:srgbClr val="222222"/>
                </a:solidFill>
                <a:latin typeface="Inter ExtraLight"/>
                <a:ea typeface="Inter ExtraLight"/>
                <a:cs typeface="Inter ExtraLight"/>
                <a:sym typeface="Inter ExtraLight"/>
              </a:rPr>
              <a:t>free customer sessions</a:t>
            </a:r>
            <a:endParaRPr>
              <a:latin typeface="Inter ExtraLight"/>
              <a:ea typeface="Inter ExtraLight"/>
              <a:cs typeface="Inter ExtraLight"/>
              <a:sym typeface="Inter Extra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1" name="Shape 1551"/>
        <p:cNvGrpSpPr/>
        <p:nvPr/>
      </p:nvGrpSpPr>
      <p:grpSpPr>
        <a:xfrm>
          <a:off x="0" y="0"/>
          <a:ext cx="0" cy="0"/>
          <a:chOff x="0" y="0"/>
          <a:chExt cx="0" cy="0"/>
        </a:xfrm>
      </p:grpSpPr>
      <p:pic>
        <p:nvPicPr>
          <p:cNvPr id="1552" name="Google Shape;1552;p179"/>
          <p:cNvPicPr preferRelativeResize="0"/>
          <p:nvPr/>
        </p:nvPicPr>
        <p:blipFill>
          <a:blip r:embed="rId3">
            <a:alphaModFix/>
          </a:blip>
          <a:stretch>
            <a:fillRect/>
          </a:stretch>
        </p:blipFill>
        <p:spPr>
          <a:xfrm>
            <a:off x="0" y="794"/>
            <a:ext cx="9144001" cy="2856712"/>
          </a:xfrm>
          <a:prstGeom prst="rect">
            <a:avLst/>
          </a:prstGeom>
          <a:noFill/>
          <a:ln>
            <a:noFill/>
          </a:ln>
        </p:spPr>
      </p:pic>
      <p:pic>
        <p:nvPicPr>
          <p:cNvPr descr="preencoded.png" id="1553" name="Google Shape;1553;p179"/>
          <p:cNvPicPr preferRelativeResize="0"/>
          <p:nvPr/>
        </p:nvPicPr>
        <p:blipFill rotWithShape="1">
          <a:blip r:embed="rId4">
            <a:alphaModFix/>
          </a:blip>
          <a:srcRect b="0" l="0" r="0" t="0"/>
          <a:stretch/>
        </p:blipFill>
        <p:spPr>
          <a:xfrm>
            <a:off x="3443844" y="3352800"/>
            <a:ext cx="838200" cy="838200"/>
          </a:xfrm>
          <a:prstGeom prst="rect">
            <a:avLst/>
          </a:prstGeom>
          <a:noFill/>
          <a:ln>
            <a:noFill/>
          </a:ln>
        </p:spPr>
      </p:pic>
      <p:pic>
        <p:nvPicPr>
          <p:cNvPr descr="preencoded.png" id="1554" name="Google Shape;1554;p179"/>
          <p:cNvPicPr preferRelativeResize="0"/>
          <p:nvPr/>
        </p:nvPicPr>
        <p:blipFill rotWithShape="1">
          <a:blip r:embed="rId4">
            <a:alphaModFix/>
          </a:blip>
          <a:srcRect b="0" l="0" r="0" t="0"/>
          <a:stretch/>
        </p:blipFill>
        <p:spPr>
          <a:xfrm>
            <a:off x="6349888" y="3352800"/>
            <a:ext cx="838200" cy="838200"/>
          </a:xfrm>
          <a:prstGeom prst="rect">
            <a:avLst/>
          </a:prstGeom>
          <a:noFill/>
          <a:ln>
            <a:noFill/>
          </a:ln>
        </p:spPr>
      </p:pic>
      <p:grpSp>
        <p:nvGrpSpPr>
          <p:cNvPr id="1555" name="Google Shape;1555;p179"/>
          <p:cNvGrpSpPr/>
          <p:nvPr/>
        </p:nvGrpSpPr>
        <p:grpSpPr>
          <a:xfrm>
            <a:off x="460781" y="3352800"/>
            <a:ext cx="838200" cy="838200"/>
            <a:chOff x="349431" y="2571750"/>
            <a:chExt cx="838200" cy="838200"/>
          </a:xfrm>
        </p:grpSpPr>
        <p:pic>
          <p:nvPicPr>
            <p:cNvPr descr="preencoded.png" id="1556" name="Google Shape;1556;p179"/>
            <p:cNvPicPr preferRelativeResize="0"/>
            <p:nvPr/>
          </p:nvPicPr>
          <p:blipFill rotWithShape="1">
            <a:blip r:embed="rId4">
              <a:alphaModFix/>
            </a:blip>
            <a:srcRect b="0" l="0" r="0" t="0"/>
            <a:stretch/>
          </p:blipFill>
          <p:spPr>
            <a:xfrm>
              <a:off x="349431" y="2571750"/>
              <a:ext cx="838200" cy="838200"/>
            </a:xfrm>
            <a:prstGeom prst="rect">
              <a:avLst/>
            </a:prstGeom>
            <a:noFill/>
            <a:ln>
              <a:noFill/>
            </a:ln>
          </p:spPr>
        </p:pic>
        <p:sp>
          <p:nvSpPr>
            <p:cNvPr id="1557" name="Google Shape;1557;p179"/>
            <p:cNvSpPr/>
            <p:nvPr/>
          </p:nvSpPr>
          <p:spPr>
            <a:xfrm>
              <a:off x="488313" y="2919449"/>
              <a:ext cx="560400" cy="142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1500">
                  <a:solidFill>
                    <a:schemeClr val="accent1"/>
                  </a:solidFill>
                  <a:latin typeface="Inter Light"/>
                  <a:ea typeface="Inter Light"/>
                  <a:cs typeface="Inter Light"/>
                  <a:sym typeface="Inter Light"/>
                </a:rPr>
                <a:t>100K+</a:t>
              </a:r>
              <a:endParaRPr sz="500">
                <a:solidFill>
                  <a:schemeClr val="accent1"/>
                </a:solidFill>
                <a:latin typeface="Inter Light"/>
                <a:ea typeface="Inter Light"/>
                <a:cs typeface="Inter Light"/>
                <a:sym typeface="Inter Light"/>
              </a:endParaRPr>
            </a:p>
          </p:txBody>
        </p:sp>
      </p:grpSp>
      <p:sp>
        <p:nvSpPr>
          <p:cNvPr id="1558" name="Google Shape;1558;p179"/>
          <p:cNvSpPr/>
          <p:nvPr/>
        </p:nvSpPr>
        <p:spPr>
          <a:xfrm>
            <a:off x="1479925" y="3695969"/>
            <a:ext cx="1436700" cy="5754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None/>
            </a:pPr>
            <a:r>
              <a:rPr lang="en" sz="1000">
                <a:solidFill>
                  <a:srgbClr val="454444"/>
                </a:solidFill>
                <a:latin typeface="Inter Light"/>
                <a:ea typeface="Inter Light"/>
                <a:cs typeface="Inter Light"/>
                <a:sym typeface="Inter Light"/>
              </a:rPr>
              <a:t>End-user </a:t>
            </a:r>
            <a:r>
              <a:rPr lang="en" sz="1000">
                <a:solidFill>
                  <a:srgbClr val="454444"/>
                </a:solidFill>
                <a:latin typeface="Inter SemiBold"/>
                <a:ea typeface="Inter SemiBold"/>
                <a:cs typeface="Inter SemiBold"/>
                <a:sym typeface="Inter SemiBold"/>
              </a:rPr>
              <a:t>Help Desk </a:t>
            </a:r>
            <a:r>
              <a:rPr lang="en" sz="1000">
                <a:solidFill>
                  <a:srgbClr val="454444"/>
                </a:solidFill>
                <a:latin typeface="Inter Light"/>
                <a:ea typeface="Inter Light"/>
                <a:cs typeface="Inter Light"/>
                <a:sym typeface="Inter Light"/>
              </a:rPr>
              <a:t>services and </a:t>
            </a:r>
            <a:r>
              <a:rPr lang="en" sz="1000">
                <a:solidFill>
                  <a:srgbClr val="454444"/>
                </a:solidFill>
                <a:latin typeface="Inter SemiBold"/>
                <a:ea typeface="Inter SemiBold"/>
                <a:cs typeface="Inter SemiBold"/>
                <a:sym typeface="Inter SemiBold"/>
              </a:rPr>
              <a:t>on-boarding </a:t>
            </a:r>
            <a:r>
              <a:rPr lang="en" sz="1000">
                <a:solidFill>
                  <a:srgbClr val="454444"/>
                </a:solidFill>
                <a:latin typeface="Inter Light"/>
                <a:ea typeface="Inter Light"/>
                <a:cs typeface="Inter Light"/>
                <a:sym typeface="Inter Light"/>
              </a:rPr>
              <a:t>support</a:t>
            </a:r>
            <a:endParaRPr sz="500">
              <a:solidFill>
                <a:schemeClr val="dk1"/>
              </a:solidFill>
              <a:latin typeface="Inter Light"/>
              <a:ea typeface="Inter Light"/>
              <a:cs typeface="Inter Light"/>
              <a:sym typeface="Inter Light"/>
            </a:endParaRPr>
          </a:p>
        </p:txBody>
      </p:sp>
      <p:sp>
        <p:nvSpPr>
          <p:cNvPr id="1559" name="Google Shape;1559;p179"/>
          <p:cNvSpPr/>
          <p:nvPr/>
        </p:nvSpPr>
        <p:spPr>
          <a:xfrm>
            <a:off x="1479925" y="3380620"/>
            <a:ext cx="1436700" cy="93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 sz="1100">
                <a:solidFill>
                  <a:srgbClr val="454444"/>
                </a:solidFill>
                <a:latin typeface="Inter SemiBold"/>
                <a:ea typeface="Inter SemiBold"/>
                <a:cs typeface="Inter SemiBold"/>
                <a:sym typeface="Inter SemiBold"/>
              </a:rPr>
              <a:t>Calls Annually</a:t>
            </a:r>
            <a:endParaRPr sz="600">
              <a:solidFill>
                <a:schemeClr val="dk1"/>
              </a:solidFill>
              <a:latin typeface="Inter SemiBold"/>
              <a:ea typeface="Inter SemiBold"/>
              <a:cs typeface="Inter SemiBold"/>
              <a:sym typeface="Inter SemiBold"/>
            </a:endParaRPr>
          </a:p>
        </p:txBody>
      </p:sp>
      <p:sp>
        <p:nvSpPr>
          <p:cNvPr id="1560" name="Google Shape;1560;p179"/>
          <p:cNvSpPr/>
          <p:nvPr/>
        </p:nvSpPr>
        <p:spPr>
          <a:xfrm>
            <a:off x="4493350" y="3695975"/>
            <a:ext cx="1468200" cy="6228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None/>
            </a:pPr>
            <a:r>
              <a:rPr lang="en" sz="1000">
                <a:solidFill>
                  <a:srgbClr val="454444"/>
                </a:solidFill>
                <a:latin typeface="Inter Light"/>
                <a:ea typeface="Inter Light"/>
                <a:cs typeface="Inter Light"/>
                <a:sym typeface="Inter Light"/>
              </a:rPr>
              <a:t>Customer </a:t>
            </a:r>
            <a:r>
              <a:rPr lang="en" sz="1000">
                <a:solidFill>
                  <a:srgbClr val="454444"/>
                </a:solidFill>
                <a:latin typeface="Inter SemiBold"/>
                <a:ea typeface="Inter SemiBold"/>
                <a:cs typeface="Inter SemiBold"/>
                <a:sym typeface="Inter SemiBold"/>
              </a:rPr>
              <a:t>migrations to cloud</a:t>
            </a:r>
            <a:r>
              <a:rPr lang="en" sz="1000">
                <a:solidFill>
                  <a:srgbClr val="454444"/>
                </a:solidFill>
                <a:latin typeface="Inter Light"/>
                <a:ea typeface="Inter Light"/>
                <a:cs typeface="Inter Light"/>
                <a:sym typeface="Inter Light"/>
              </a:rPr>
              <a:t> productivity tools (Office 365, Google Workspace)</a:t>
            </a:r>
            <a:endParaRPr sz="500">
              <a:solidFill>
                <a:schemeClr val="dk1"/>
              </a:solidFill>
              <a:latin typeface="Inter Light"/>
              <a:ea typeface="Inter Light"/>
              <a:cs typeface="Inter Light"/>
              <a:sym typeface="Inter Light"/>
            </a:endParaRPr>
          </a:p>
        </p:txBody>
      </p:sp>
      <p:sp>
        <p:nvSpPr>
          <p:cNvPr id="1561" name="Google Shape;1561;p179"/>
          <p:cNvSpPr/>
          <p:nvPr/>
        </p:nvSpPr>
        <p:spPr>
          <a:xfrm>
            <a:off x="4493350" y="3355720"/>
            <a:ext cx="1142100" cy="1428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 sz="1100">
                <a:solidFill>
                  <a:srgbClr val="454444"/>
                </a:solidFill>
                <a:latin typeface="Inter SemiBold"/>
                <a:ea typeface="Inter SemiBold"/>
                <a:cs typeface="Inter SemiBold"/>
                <a:sym typeface="Inter SemiBold"/>
              </a:rPr>
              <a:t>Migrations</a:t>
            </a:r>
            <a:endParaRPr sz="600">
              <a:solidFill>
                <a:schemeClr val="dk1"/>
              </a:solidFill>
              <a:latin typeface="Inter SemiBold"/>
              <a:ea typeface="Inter SemiBold"/>
              <a:cs typeface="Inter SemiBold"/>
              <a:sym typeface="Inter SemiBold"/>
            </a:endParaRPr>
          </a:p>
        </p:txBody>
      </p:sp>
      <p:sp>
        <p:nvSpPr>
          <p:cNvPr id="1562" name="Google Shape;1562;p179"/>
          <p:cNvSpPr/>
          <p:nvPr/>
        </p:nvSpPr>
        <p:spPr>
          <a:xfrm>
            <a:off x="7481406" y="3735150"/>
            <a:ext cx="1568400" cy="295200"/>
          </a:xfrm>
          <a:prstGeom prst="rect">
            <a:avLst/>
          </a:prstGeom>
          <a:noFill/>
          <a:ln>
            <a:noFill/>
          </a:ln>
        </p:spPr>
        <p:txBody>
          <a:bodyPr anchorCtr="0" anchor="ctr" bIns="0" lIns="0" spcFirstLastPara="1" rIns="0" wrap="square" tIns="0">
            <a:noAutofit/>
          </a:bodyPr>
          <a:lstStyle/>
          <a:p>
            <a:pPr indent="0" lvl="0" marL="0" marR="0" rtl="0" algn="l">
              <a:lnSpc>
                <a:spcPct val="115000"/>
              </a:lnSpc>
              <a:spcBef>
                <a:spcPts val="0"/>
              </a:spcBef>
              <a:spcAft>
                <a:spcPts val="0"/>
              </a:spcAft>
              <a:buNone/>
            </a:pPr>
            <a:r>
              <a:t/>
            </a:r>
            <a:endParaRPr sz="500">
              <a:solidFill>
                <a:schemeClr val="dk1"/>
              </a:solidFill>
              <a:latin typeface="Inter Light"/>
              <a:ea typeface="Inter Light"/>
              <a:cs typeface="Inter Light"/>
              <a:sym typeface="Inter Light"/>
            </a:endParaRPr>
          </a:p>
        </p:txBody>
      </p:sp>
      <p:sp>
        <p:nvSpPr>
          <p:cNvPr id="1563" name="Google Shape;1563;p179"/>
          <p:cNvSpPr/>
          <p:nvPr/>
        </p:nvSpPr>
        <p:spPr>
          <a:xfrm>
            <a:off x="7481398" y="3380620"/>
            <a:ext cx="1436700" cy="93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 sz="1100">
                <a:solidFill>
                  <a:srgbClr val="454444"/>
                </a:solidFill>
                <a:latin typeface="Inter SemiBold"/>
                <a:ea typeface="Inter SemiBold"/>
                <a:cs typeface="Inter SemiBold"/>
                <a:sym typeface="Inter SemiBold"/>
              </a:rPr>
              <a:t>Customer Satisfaction</a:t>
            </a:r>
            <a:endParaRPr sz="600">
              <a:solidFill>
                <a:schemeClr val="dk1"/>
              </a:solidFill>
              <a:latin typeface="Inter SemiBold"/>
              <a:ea typeface="Inter SemiBold"/>
              <a:cs typeface="Inter SemiBold"/>
              <a:sym typeface="Inter SemiBold"/>
            </a:endParaRPr>
          </a:p>
        </p:txBody>
      </p:sp>
      <p:sp>
        <p:nvSpPr>
          <p:cNvPr id="1564" name="Google Shape;1564;p179"/>
          <p:cNvSpPr/>
          <p:nvPr/>
        </p:nvSpPr>
        <p:spPr>
          <a:xfrm>
            <a:off x="6488775" y="3700500"/>
            <a:ext cx="560400" cy="142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1500">
                <a:solidFill>
                  <a:schemeClr val="accent1"/>
                </a:solidFill>
                <a:latin typeface="Inter Light"/>
                <a:ea typeface="Inter Light"/>
                <a:cs typeface="Inter Light"/>
                <a:sym typeface="Inter Light"/>
              </a:rPr>
              <a:t>93%</a:t>
            </a:r>
            <a:endParaRPr sz="500">
              <a:solidFill>
                <a:schemeClr val="accent1"/>
              </a:solidFill>
              <a:latin typeface="Inter Light"/>
              <a:ea typeface="Inter Light"/>
              <a:cs typeface="Inter Light"/>
              <a:sym typeface="Inter Light"/>
            </a:endParaRPr>
          </a:p>
        </p:txBody>
      </p:sp>
      <p:sp>
        <p:nvSpPr>
          <p:cNvPr id="1565" name="Google Shape;1565;p179"/>
          <p:cNvSpPr/>
          <p:nvPr/>
        </p:nvSpPr>
        <p:spPr>
          <a:xfrm>
            <a:off x="3582725" y="3700500"/>
            <a:ext cx="560400" cy="142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1500">
                <a:solidFill>
                  <a:schemeClr val="accent1"/>
                </a:solidFill>
                <a:latin typeface="Inter Light"/>
                <a:ea typeface="Inter Light"/>
                <a:cs typeface="Inter Light"/>
                <a:sym typeface="Inter Light"/>
              </a:rPr>
              <a:t>14K+</a:t>
            </a:r>
            <a:endParaRPr sz="500">
              <a:solidFill>
                <a:schemeClr val="accent1"/>
              </a:solidFill>
              <a:latin typeface="Inter Light"/>
              <a:ea typeface="Inter Light"/>
              <a:cs typeface="Inter Light"/>
              <a:sym typeface="Inter Light"/>
            </a:endParaRPr>
          </a:p>
        </p:txBody>
      </p:sp>
      <p:sp>
        <p:nvSpPr>
          <p:cNvPr id="1566" name="Google Shape;1566;p179"/>
          <p:cNvSpPr/>
          <p:nvPr/>
        </p:nvSpPr>
        <p:spPr>
          <a:xfrm>
            <a:off x="586050" y="1189973"/>
            <a:ext cx="3334500" cy="13662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 sz="2300">
                <a:solidFill>
                  <a:schemeClr val="lt1"/>
                </a:solidFill>
                <a:latin typeface="Inter ExtraLight"/>
                <a:ea typeface="Inter ExtraLight"/>
                <a:cs typeface="Inter ExtraLight"/>
                <a:sym typeface="Inter ExtraLight"/>
              </a:rPr>
              <a:t>Helping millions on</a:t>
            </a:r>
            <a:br>
              <a:rPr lang="en" sz="2300">
                <a:solidFill>
                  <a:schemeClr val="lt1"/>
                </a:solidFill>
                <a:latin typeface="Inter ExtraLight"/>
                <a:ea typeface="Inter ExtraLight"/>
                <a:cs typeface="Inter ExtraLight"/>
                <a:sym typeface="Inter ExtraLight"/>
              </a:rPr>
            </a:br>
            <a:r>
              <a:rPr lang="en" sz="2300">
                <a:solidFill>
                  <a:schemeClr val="lt1"/>
                </a:solidFill>
                <a:latin typeface="Inter ExtraLight"/>
                <a:ea typeface="Inter ExtraLight"/>
                <a:cs typeface="Inter ExtraLight"/>
                <a:sym typeface="Inter ExtraLight"/>
              </a:rPr>
              <a:t>their cloud journey</a:t>
            </a:r>
            <a:endParaRPr sz="500">
              <a:solidFill>
                <a:schemeClr val="lt1"/>
              </a:solidFill>
              <a:latin typeface="Inter ExtraLight"/>
              <a:ea typeface="Inter ExtraLight"/>
              <a:cs typeface="Inter ExtraLight"/>
              <a:sym typeface="Inter ExtraLight"/>
            </a:endParaRPr>
          </a:p>
        </p:txBody>
      </p:sp>
      <p:sp>
        <p:nvSpPr>
          <p:cNvPr id="1567" name="Google Shape;1567;p179"/>
          <p:cNvSpPr/>
          <p:nvPr/>
        </p:nvSpPr>
        <p:spPr>
          <a:xfrm>
            <a:off x="7465650" y="3695969"/>
            <a:ext cx="1468200" cy="6825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None/>
            </a:pPr>
            <a:r>
              <a:rPr lang="en" sz="1000">
                <a:solidFill>
                  <a:srgbClr val="454444"/>
                </a:solidFill>
                <a:latin typeface="Inter Light"/>
                <a:ea typeface="Inter Light"/>
                <a:cs typeface="Inter Light"/>
                <a:sym typeface="Inter Light"/>
              </a:rPr>
              <a:t>End-customers rate us highly for </a:t>
            </a:r>
            <a:r>
              <a:rPr lang="en" sz="1000">
                <a:solidFill>
                  <a:srgbClr val="454444"/>
                </a:solidFill>
                <a:latin typeface="Inter SemiBold"/>
                <a:ea typeface="Inter SemiBold"/>
                <a:cs typeface="Inter SemiBold"/>
                <a:sym typeface="Inter SemiBold"/>
              </a:rPr>
              <a:t>on-boarding</a:t>
            </a:r>
            <a:r>
              <a:rPr lang="en" sz="1000">
                <a:solidFill>
                  <a:srgbClr val="454444"/>
                </a:solidFill>
                <a:latin typeface="Inter Light"/>
                <a:ea typeface="Inter Light"/>
                <a:cs typeface="Inter Light"/>
                <a:sym typeface="Inter Light"/>
              </a:rPr>
              <a:t>, </a:t>
            </a:r>
            <a:r>
              <a:rPr lang="en" sz="1000">
                <a:solidFill>
                  <a:srgbClr val="454444"/>
                </a:solidFill>
                <a:latin typeface="Inter SemiBold"/>
                <a:ea typeface="Inter SemiBold"/>
                <a:cs typeface="Inter SemiBold"/>
                <a:sym typeface="Inter SemiBold"/>
              </a:rPr>
              <a:t>migration</a:t>
            </a:r>
            <a:r>
              <a:rPr lang="en" sz="1000">
                <a:solidFill>
                  <a:srgbClr val="454444"/>
                </a:solidFill>
                <a:latin typeface="Inter Light"/>
                <a:ea typeface="Inter Light"/>
                <a:cs typeface="Inter Light"/>
                <a:sym typeface="Inter Light"/>
              </a:rPr>
              <a:t>, and </a:t>
            </a:r>
            <a:r>
              <a:rPr lang="en" sz="1000">
                <a:solidFill>
                  <a:srgbClr val="454444"/>
                </a:solidFill>
                <a:latin typeface="Inter SemiBold"/>
                <a:ea typeface="Inter SemiBold"/>
                <a:cs typeface="Inter SemiBold"/>
                <a:sym typeface="Inter SemiBold"/>
              </a:rPr>
              <a:t>end-user support</a:t>
            </a:r>
            <a:r>
              <a:rPr lang="en" sz="1000">
                <a:solidFill>
                  <a:srgbClr val="454444"/>
                </a:solidFill>
                <a:latin typeface="Inter Light"/>
                <a:ea typeface="Inter Light"/>
                <a:cs typeface="Inter Light"/>
                <a:sym typeface="Inter Light"/>
              </a:rPr>
              <a:t> </a:t>
            </a:r>
            <a:endParaRPr sz="500">
              <a:solidFill>
                <a:schemeClr val="dk1"/>
              </a:solidFill>
              <a:latin typeface="Inter Light"/>
              <a:ea typeface="Inter Light"/>
              <a:cs typeface="Inter Light"/>
              <a:sym typeface="Inter Light"/>
            </a:endParaRPr>
          </a:p>
        </p:txBody>
      </p:sp>
      <p:sp>
        <p:nvSpPr>
          <p:cNvPr id="1568" name="Google Shape;1568;p17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569" name="Google Shape;1569;p179"/>
          <p:cNvSpPr txBox="1"/>
          <p:nvPr>
            <p:ph idx="4294967295" type="title"/>
          </p:nvPr>
        </p:nvSpPr>
        <p:spPr>
          <a:xfrm>
            <a:off x="391150" y="724075"/>
            <a:ext cx="3235500" cy="465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dk2"/>
                </a:solidFill>
              </a:rPr>
              <a:t>AppHelp</a:t>
            </a:r>
            <a:endParaRPr>
              <a:solidFill>
                <a:schemeClr val="dk2"/>
              </a:solidFill>
              <a:latin typeface="Inter"/>
              <a:ea typeface="Inter"/>
              <a:cs typeface="Inter"/>
              <a:sym typeface="Inter"/>
            </a:endParaRPr>
          </a:p>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3" name="Shape 1573"/>
        <p:cNvGrpSpPr/>
        <p:nvPr/>
      </p:nvGrpSpPr>
      <p:grpSpPr>
        <a:xfrm>
          <a:off x="0" y="0"/>
          <a:ext cx="0" cy="0"/>
          <a:chOff x="0" y="0"/>
          <a:chExt cx="0" cy="0"/>
        </a:xfrm>
      </p:grpSpPr>
      <p:pic>
        <p:nvPicPr>
          <p:cNvPr id="1574" name="Google Shape;1574;p180"/>
          <p:cNvPicPr preferRelativeResize="0"/>
          <p:nvPr/>
        </p:nvPicPr>
        <p:blipFill rotWithShape="1">
          <a:blip r:embed="rId3">
            <a:alphaModFix/>
          </a:blip>
          <a:srcRect b="20225" l="0" r="0" t="47887"/>
          <a:stretch/>
        </p:blipFill>
        <p:spPr>
          <a:xfrm>
            <a:off x="0" y="3503404"/>
            <a:ext cx="9144000" cy="1640099"/>
          </a:xfrm>
          <a:prstGeom prst="rect">
            <a:avLst/>
          </a:prstGeom>
          <a:noFill/>
          <a:ln>
            <a:noFill/>
          </a:ln>
        </p:spPr>
      </p:pic>
      <p:sp>
        <p:nvSpPr>
          <p:cNvPr id="1575" name="Google Shape;1575;p180"/>
          <p:cNvSpPr/>
          <p:nvPr/>
        </p:nvSpPr>
        <p:spPr>
          <a:xfrm>
            <a:off x="1340475" y="4154550"/>
            <a:ext cx="1460700" cy="471900"/>
          </a:xfrm>
          <a:prstGeom prst="rect">
            <a:avLst/>
          </a:prstGeom>
          <a:noFill/>
          <a:ln>
            <a:noFill/>
          </a:ln>
        </p:spPr>
        <p:txBody>
          <a:bodyPr anchorCtr="0" anchor="t" bIns="0" lIns="0" spcFirstLastPara="1" rIns="91425" wrap="square" tIns="0">
            <a:noAutofit/>
          </a:bodyPr>
          <a:lstStyle/>
          <a:p>
            <a:pPr indent="0" lvl="0" marL="0" marR="0" rtl="0" algn="l">
              <a:lnSpc>
                <a:spcPct val="115000"/>
              </a:lnSpc>
              <a:spcBef>
                <a:spcPts val="0"/>
              </a:spcBef>
              <a:spcAft>
                <a:spcPts val="0"/>
              </a:spcAft>
              <a:buNone/>
            </a:pPr>
            <a:r>
              <a:rPr lang="en" sz="1000">
                <a:solidFill>
                  <a:schemeClr val="lt1"/>
                </a:solidFill>
                <a:latin typeface="Inter Light"/>
                <a:ea typeface="Inter Light"/>
                <a:cs typeface="Inter Light"/>
                <a:sym typeface="Inter Light"/>
              </a:rPr>
              <a:t>Augment your cloud advisor services by offering a free digital procurement platform</a:t>
            </a:r>
            <a:endParaRPr sz="1000">
              <a:solidFill>
                <a:schemeClr val="lt1"/>
              </a:solidFill>
              <a:latin typeface="Inter Light"/>
              <a:ea typeface="Inter Light"/>
              <a:cs typeface="Inter Light"/>
              <a:sym typeface="Inter Light"/>
            </a:endParaRPr>
          </a:p>
          <a:p>
            <a:pPr indent="0" lvl="0" marL="0" marR="0" rtl="0" algn="l">
              <a:lnSpc>
                <a:spcPct val="115000"/>
              </a:lnSpc>
              <a:spcBef>
                <a:spcPts val="0"/>
              </a:spcBef>
              <a:spcAft>
                <a:spcPts val="0"/>
              </a:spcAft>
              <a:buNone/>
            </a:pPr>
            <a:r>
              <a:t/>
            </a:r>
            <a:endParaRPr sz="900">
              <a:solidFill>
                <a:schemeClr val="lt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None/>
            </a:pPr>
            <a:r>
              <a:t/>
            </a:r>
            <a:endParaRPr sz="900">
              <a:solidFill>
                <a:schemeClr val="lt1"/>
              </a:solidFill>
              <a:latin typeface="Open Sans Light"/>
              <a:ea typeface="Open Sans Light"/>
              <a:cs typeface="Open Sans Light"/>
              <a:sym typeface="Open Sans Light"/>
            </a:endParaRPr>
          </a:p>
        </p:txBody>
      </p:sp>
      <p:sp>
        <p:nvSpPr>
          <p:cNvPr id="1576" name="Google Shape;1576;p180"/>
          <p:cNvSpPr/>
          <p:nvPr/>
        </p:nvSpPr>
        <p:spPr>
          <a:xfrm>
            <a:off x="1347500" y="3702419"/>
            <a:ext cx="1460700" cy="304800"/>
          </a:xfrm>
          <a:prstGeom prst="rect">
            <a:avLst/>
          </a:prstGeom>
          <a:noFill/>
          <a:ln>
            <a:noFill/>
          </a:ln>
        </p:spPr>
        <p:txBody>
          <a:bodyPr anchorCtr="0" anchor="t" bIns="0" lIns="0" spcFirstLastPara="1" rIns="182875" wrap="square" tIns="0">
            <a:noAutofit/>
          </a:bodyPr>
          <a:lstStyle/>
          <a:p>
            <a:pPr indent="0" lvl="0" marL="0" marR="0" rtl="0" algn="l">
              <a:lnSpc>
                <a:spcPct val="100000"/>
              </a:lnSpc>
              <a:spcBef>
                <a:spcPts val="0"/>
              </a:spcBef>
              <a:spcAft>
                <a:spcPts val="0"/>
              </a:spcAft>
              <a:buNone/>
            </a:pPr>
            <a:r>
              <a:rPr lang="en" sz="1100">
                <a:solidFill>
                  <a:schemeClr val="lt1"/>
                </a:solidFill>
                <a:latin typeface="Inter SemiBold"/>
                <a:ea typeface="Inter SemiBold"/>
                <a:cs typeface="Inter SemiBold"/>
                <a:sym typeface="Inter SemiBold"/>
              </a:rPr>
              <a:t>Increase value</a:t>
            </a:r>
            <a:endParaRPr sz="1100">
              <a:solidFill>
                <a:schemeClr val="lt1"/>
              </a:solidFill>
              <a:latin typeface="Inter SemiBold"/>
              <a:ea typeface="Inter SemiBold"/>
              <a:cs typeface="Inter SemiBold"/>
              <a:sym typeface="Inter SemiBold"/>
            </a:endParaRPr>
          </a:p>
          <a:p>
            <a:pPr indent="0" lvl="0" marL="0" marR="0" rtl="0" algn="l">
              <a:lnSpc>
                <a:spcPct val="100000"/>
              </a:lnSpc>
              <a:spcBef>
                <a:spcPts val="0"/>
              </a:spcBef>
              <a:spcAft>
                <a:spcPts val="0"/>
              </a:spcAft>
              <a:buNone/>
            </a:pPr>
            <a:r>
              <a:t/>
            </a:r>
            <a:endParaRPr sz="1200">
              <a:solidFill>
                <a:schemeClr val="lt1"/>
              </a:solidFill>
              <a:latin typeface="Open Sans"/>
              <a:ea typeface="Open Sans"/>
              <a:cs typeface="Open Sans"/>
              <a:sym typeface="Open Sans"/>
            </a:endParaRPr>
          </a:p>
        </p:txBody>
      </p:sp>
      <p:sp>
        <p:nvSpPr>
          <p:cNvPr id="1577" name="Google Shape;1577;p180"/>
          <p:cNvSpPr/>
          <p:nvPr/>
        </p:nvSpPr>
        <p:spPr>
          <a:xfrm>
            <a:off x="4213038" y="4128600"/>
            <a:ext cx="1550100" cy="371400"/>
          </a:xfrm>
          <a:prstGeom prst="rect">
            <a:avLst/>
          </a:prstGeom>
          <a:noFill/>
          <a:ln>
            <a:noFill/>
          </a:ln>
        </p:spPr>
        <p:txBody>
          <a:bodyPr anchorCtr="0" anchor="t" bIns="0" lIns="0" spcFirstLastPara="1" rIns="91425" wrap="square" tIns="0">
            <a:noAutofit/>
          </a:bodyPr>
          <a:lstStyle/>
          <a:p>
            <a:pPr indent="0" lvl="0" marL="0" marR="0" rtl="0" algn="l">
              <a:lnSpc>
                <a:spcPct val="115000"/>
              </a:lnSpc>
              <a:spcBef>
                <a:spcPts val="0"/>
              </a:spcBef>
              <a:spcAft>
                <a:spcPts val="0"/>
              </a:spcAft>
              <a:buNone/>
            </a:pPr>
            <a:r>
              <a:rPr lang="en" sz="1000">
                <a:solidFill>
                  <a:schemeClr val="lt1"/>
                </a:solidFill>
                <a:latin typeface="Inter Light"/>
                <a:ea typeface="Inter Light"/>
                <a:cs typeface="Inter Light"/>
                <a:sym typeface="Inter Light"/>
              </a:rPr>
              <a:t>Create customer stickiness with a platform to procure and manage cloud apps</a:t>
            </a:r>
            <a:endParaRPr sz="900">
              <a:solidFill>
                <a:schemeClr val="lt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None/>
            </a:pPr>
            <a:r>
              <a:t/>
            </a:r>
            <a:endParaRPr sz="900">
              <a:solidFill>
                <a:schemeClr val="lt1"/>
              </a:solidFill>
              <a:latin typeface="Open Sans Light"/>
              <a:ea typeface="Open Sans Light"/>
              <a:cs typeface="Open Sans Light"/>
              <a:sym typeface="Open Sans Light"/>
            </a:endParaRPr>
          </a:p>
        </p:txBody>
      </p:sp>
      <p:sp>
        <p:nvSpPr>
          <p:cNvPr id="1578" name="Google Shape;1578;p180"/>
          <p:cNvSpPr/>
          <p:nvPr/>
        </p:nvSpPr>
        <p:spPr>
          <a:xfrm>
            <a:off x="4187550" y="3702419"/>
            <a:ext cx="1610100" cy="304800"/>
          </a:xfrm>
          <a:prstGeom prst="rect">
            <a:avLst/>
          </a:prstGeom>
          <a:noFill/>
          <a:ln>
            <a:noFill/>
          </a:ln>
        </p:spPr>
        <p:txBody>
          <a:bodyPr anchorCtr="0" anchor="t" bIns="0" lIns="0" spcFirstLastPara="1" rIns="182875" wrap="square" tIns="0">
            <a:noAutofit/>
          </a:bodyPr>
          <a:lstStyle/>
          <a:p>
            <a:pPr indent="0" lvl="0" marL="0" marR="0" rtl="0" algn="l">
              <a:lnSpc>
                <a:spcPct val="100000"/>
              </a:lnSpc>
              <a:spcBef>
                <a:spcPts val="0"/>
              </a:spcBef>
              <a:spcAft>
                <a:spcPts val="0"/>
              </a:spcAft>
              <a:buNone/>
            </a:pPr>
            <a:r>
              <a:rPr lang="en" sz="1100">
                <a:solidFill>
                  <a:schemeClr val="lt1"/>
                </a:solidFill>
                <a:latin typeface="Inter SemiBold"/>
                <a:ea typeface="Inter SemiBold"/>
                <a:cs typeface="Inter SemiBold"/>
                <a:sym typeface="Inter SemiBold"/>
              </a:rPr>
              <a:t>Retain customers </a:t>
            </a:r>
            <a:endParaRPr sz="1100">
              <a:solidFill>
                <a:schemeClr val="lt1"/>
              </a:solidFill>
              <a:latin typeface="Inter SemiBold"/>
              <a:ea typeface="Inter SemiBold"/>
              <a:cs typeface="Inter SemiBold"/>
              <a:sym typeface="Inter SemiBold"/>
            </a:endParaRPr>
          </a:p>
        </p:txBody>
      </p:sp>
      <p:sp>
        <p:nvSpPr>
          <p:cNvPr id="1579" name="Google Shape;1579;p180"/>
          <p:cNvSpPr/>
          <p:nvPr/>
        </p:nvSpPr>
        <p:spPr>
          <a:xfrm>
            <a:off x="7175000" y="4128600"/>
            <a:ext cx="1664700" cy="371400"/>
          </a:xfrm>
          <a:prstGeom prst="rect">
            <a:avLst/>
          </a:prstGeom>
          <a:noFill/>
          <a:ln>
            <a:noFill/>
          </a:ln>
        </p:spPr>
        <p:txBody>
          <a:bodyPr anchorCtr="0" anchor="t" bIns="0" lIns="0" spcFirstLastPara="1" rIns="91425" wrap="square" tIns="0">
            <a:noAutofit/>
          </a:bodyPr>
          <a:lstStyle/>
          <a:p>
            <a:pPr indent="0" lvl="0" marL="0" marR="0" rtl="0" algn="l">
              <a:lnSpc>
                <a:spcPct val="115000"/>
              </a:lnSpc>
              <a:spcBef>
                <a:spcPts val="0"/>
              </a:spcBef>
              <a:spcAft>
                <a:spcPts val="0"/>
              </a:spcAft>
              <a:buNone/>
            </a:pPr>
            <a:r>
              <a:rPr lang="en" sz="1000">
                <a:solidFill>
                  <a:schemeClr val="lt1"/>
                </a:solidFill>
                <a:latin typeface="Inter Light"/>
                <a:ea typeface="Inter Light"/>
                <a:cs typeface="Inter Light"/>
                <a:sym typeface="Inter Light"/>
              </a:rPr>
              <a:t>With customers procuring and managing more IT spend on a platform provided by you</a:t>
            </a:r>
            <a:endParaRPr sz="1000">
              <a:solidFill>
                <a:schemeClr val="lt1"/>
              </a:solidFill>
              <a:latin typeface="Inter Light"/>
              <a:ea typeface="Inter Light"/>
              <a:cs typeface="Inter Light"/>
              <a:sym typeface="Inter Light"/>
            </a:endParaRPr>
          </a:p>
          <a:p>
            <a:pPr indent="0" lvl="0" marL="0" marR="0" rtl="0" algn="l">
              <a:lnSpc>
                <a:spcPct val="115000"/>
              </a:lnSpc>
              <a:spcBef>
                <a:spcPts val="0"/>
              </a:spcBef>
              <a:spcAft>
                <a:spcPts val="0"/>
              </a:spcAft>
              <a:buNone/>
            </a:pPr>
            <a:r>
              <a:t/>
            </a:r>
            <a:endParaRPr sz="900">
              <a:solidFill>
                <a:schemeClr val="lt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None/>
            </a:pPr>
            <a:r>
              <a:t/>
            </a:r>
            <a:endParaRPr sz="900">
              <a:solidFill>
                <a:schemeClr val="lt1"/>
              </a:solidFill>
              <a:latin typeface="Open Sans Light"/>
              <a:ea typeface="Open Sans Light"/>
              <a:cs typeface="Open Sans Light"/>
              <a:sym typeface="Open Sans Light"/>
            </a:endParaRPr>
          </a:p>
        </p:txBody>
      </p:sp>
      <p:sp>
        <p:nvSpPr>
          <p:cNvPr id="1580" name="Google Shape;1580;p180"/>
          <p:cNvSpPr/>
          <p:nvPr/>
        </p:nvSpPr>
        <p:spPr>
          <a:xfrm>
            <a:off x="7177000" y="3702419"/>
            <a:ext cx="1550100" cy="304800"/>
          </a:xfrm>
          <a:prstGeom prst="rect">
            <a:avLst/>
          </a:prstGeom>
          <a:noFill/>
          <a:ln>
            <a:noFill/>
          </a:ln>
        </p:spPr>
        <p:txBody>
          <a:bodyPr anchorCtr="0" anchor="t" bIns="0" lIns="0" spcFirstLastPara="1" rIns="182875" wrap="square" tIns="0">
            <a:noAutofit/>
          </a:bodyPr>
          <a:lstStyle/>
          <a:p>
            <a:pPr indent="0" lvl="0" marL="0" marR="0" rtl="0" algn="l">
              <a:lnSpc>
                <a:spcPct val="100000"/>
              </a:lnSpc>
              <a:spcBef>
                <a:spcPts val="0"/>
              </a:spcBef>
              <a:spcAft>
                <a:spcPts val="0"/>
              </a:spcAft>
              <a:buNone/>
            </a:pPr>
            <a:r>
              <a:rPr lang="en" sz="1100">
                <a:solidFill>
                  <a:schemeClr val="lt1"/>
                </a:solidFill>
                <a:latin typeface="Inter SemiBold"/>
                <a:ea typeface="Inter SemiBold"/>
                <a:cs typeface="Inter SemiBold"/>
                <a:sym typeface="Inter SemiBold"/>
              </a:rPr>
              <a:t>Grow wallet share</a:t>
            </a:r>
            <a:endParaRPr sz="1100">
              <a:solidFill>
                <a:schemeClr val="lt1"/>
              </a:solidFill>
              <a:latin typeface="Inter SemiBold"/>
              <a:ea typeface="Inter SemiBold"/>
              <a:cs typeface="Inter SemiBold"/>
              <a:sym typeface="Inter SemiBold"/>
            </a:endParaRPr>
          </a:p>
        </p:txBody>
      </p:sp>
      <p:sp>
        <p:nvSpPr>
          <p:cNvPr id="1581" name="Google Shape;1581;p180"/>
          <p:cNvSpPr txBox="1"/>
          <p:nvPr/>
        </p:nvSpPr>
        <p:spPr>
          <a:xfrm>
            <a:off x="347375" y="2074625"/>
            <a:ext cx="4335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Inter ExtraLight"/>
                <a:ea typeface="Inter ExtraLight"/>
                <a:cs typeface="Inter ExtraLight"/>
                <a:sym typeface="Inter ExtraLight"/>
              </a:rPr>
              <a:t>Extend cloud sales with a unique procurement platform to ease your customer’s cloud challenges</a:t>
            </a:r>
            <a:endParaRPr sz="1200">
              <a:latin typeface="Inter ExtraLight"/>
              <a:ea typeface="Inter ExtraLight"/>
              <a:cs typeface="Inter ExtraLight"/>
              <a:sym typeface="Inter ExtraLight"/>
            </a:endParaRPr>
          </a:p>
        </p:txBody>
      </p:sp>
      <p:pic>
        <p:nvPicPr>
          <p:cNvPr id="1582" name="Google Shape;1582;p180"/>
          <p:cNvPicPr preferRelativeResize="0"/>
          <p:nvPr/>
        </p:nvPicPr>
        <p:blipFill>
          <a:blip r:embed="rId4">
            <a:alphaModFix/>
          </a:blip>
          <a:stretch>
            <a:fillRect/>
          </a:stretch>
        </p:blipFill>
        <p:spPr>
          <a:xfrm>
            <a:off x="460700" y="467912"/>
            <a:ext cx="1610227" cy="393330"/>
          </a:xfrm>
          <a:prstGeom prst="rect">
            <a:avLst/>
          </a:prstGeom>
          <a:noFill/>
          <a:ln>
            <a:noFill/>
          </a:ln>
        </p:spPr>
      </p:pic>
      <p:sp>
        <p:nvSpPr>
          <p:cNvPr id="1583" name="Google Shape;1583;p180"/>
          <p:cNvSpPr txBox="1"/>
          <p:nvPr>
            <p:ph type="title"/>
          </p:nvPr>
        </p:nvSpPr>
        <p:spPr>
          <a:xfrm>
            <a:off x="448650" y="1311100"/>
            <a:ext cx="3660900" cy="826800"/>
          </a:xfrm>
          <a:prstGeom prst="rect">
            <a:avLst/>
          </a:prstGeom>
        </p:spPr>
        <p:txBody>
          <a:bodyPr anchorCtr="0" anchor="t" bIns="0" lIns="0" spcFirstLastPara="1" rIns="0" wrap="square" tIns="0">
            <a:noAutofit/>
          </a:bodyPr>
          <a:lstStyle/>
          <a:p>
            <a:pPr indent="0" lvl="0" marL="0" rtl="0" algn="l">
              <a:spcBef>
                <a:spcPts val="0"/>
              </a:spcBef>
              <a:spcAft>
                <a:spcPts val="0"/>
              </a:spcAft>
              <a:buSzPts val="990"/>
              <a:buNone/>
            </a:pPr>
            <a:r>
              <a:rPr lang="en" sz="2700"/>
              <a:t>Increase value and commissions</a:t>
            </a:r>
            <a:endParaRPr sz="2700"/>
          </a:p>
        </p:txBody>
      </p:sp>
      <p:pic>
        <p:nvPicPr>
          <p:cNvPr id="1584" name="Google Shape;1584;p180"/>
          <p:cNvPicPr preferRelativeResize="0"/>
          <p:nvPr/>
        </p:nvPicPr>
        <p:blipFill>
          <a:blip r:embed="rId5">
            <a:alphaModFix/>
          </a:blip>
          <a:stretch>
            <a:fillRect/>
          </a:stretch>
        </p:blipFill>
        <p:spPr>
          <a:xfrm>
            <a:off x="4835375" y="606650"/>
            <a:ext cx="4156225" cy="2370347"/>
          </a:xfrm>
          <a:prstGeom prst="rect">
            <a:avLst/>
          </a:prstGeom>
          <a:noFill/>
          <a:ln>
            <a:noFill/>
          </a:ln>
        </p:spPr>
      </p:pic>
      <p:pic>
        <p:nvPicPr>
          <p:cNvPr descr="preencoded.png" id="1585" name="Google Shape;1585;p180"/>
          <p:cNvPicPr preferRelativeResize="0"/>
          <p:nvPr/>
        </p:nvPicPr>
        <p:blipFill rotWithShape="1">
          <a:blip r:embed="rId6">
            <a:alphaModFix/>
          </a:blip>
          <a:srcRect b="0" l="0" r="0" t="0"/>
          <a:stretch/>
        </p:blipFill>
        <p:spPr>
          <a:xfrm>
            <a:off x="771796" y="3738067"/>
            <a:ext cx="367456" cy="552937"/>
          </a:xfrm>
          <a:prstGeom prst="rect">
            <a:avLst/>
          </a:prstGeom>
          <a:noFill/>
          <a:ln>
            <a:noFill/>
          </a:ln>
        </p:spPr>
      </p:pic>
      <p:pic>
        <p:nvPicPr>
          <p:cNvPr descr="preencoded.png" id="1586" name="Google Shape;1586;p180"/>
          <p:cNvPicPr preferRelativeResize="0"/>
          <p:nvPr/>
        </p:nvPicPr>
        <p:blipFill rotWithShape="1">
          <a:blip r:embed="rId7">
            <a:alphaModFix/>
          </a:blip>
          <a:srcRect b="0" l="0" r="0" t="0"/>
          <a:stretch/>
        </p:blipFill>
        <p:spPr>
          <a:xfrm>
            <a:off x="3587372" y="3738078"/>
            <a:ext cx="435800" cy="477182"/>
          </a:xfrm>
          <a:prstGeom prst="rect">
            <a:avLst/>
          </a:prstGeom>
          <a:noFill/>
          <a:ln>
            <a:noFill/>
          </a:ln>
        </p:spPr>
      </p:pic>
      <p:pic>
        <p:nvPicPr>
          <p:cNvPr descr="preencoded.png" id="1587" name="Google Shape;1587;p180"/>
          <p:cNvPicPr preferRelativeResize="0"/>
          <p:nvPr/>
        </p:nvPicPr>
        <p:blipFill rotWithShape="1">
          <a:blip r:embed="rId8">
            <a:alphaModFix/>
          </a:blip>
          <a:srcRect b="0" l="0" r="0" t="0"/>
          <a:stretch/>
        </p:blipFill>
        <p:spPr>
          <a:xfrm>
            <a:off x="6511346" y="3738077"/>
            <a:ext cx="563430" cy="5529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2" name="Shape 1592"/>
        <p:cNvGrpSpPr/>
        <p:nvPr/>
      </p:nvGrpSpPr>
      <p:grpSpPr>
        <a:xfrm>
          <a:off x="0" y="0"/>
          <a:ext cx="0" cy="0"/>
          <a:chOff x="0" y="0"/>
          <a:chExt cx="0" cy="0"/>
        </a:xfrm>
      </p:grpSpPr>
      <p:cxnSp>
        <p:nvCxnSpPr>
          <p:cNvPr id="1593" name="Google Shape;1593;p181"/>
          <p:cNvCxnSpPr/>
          <p:nvPr/>
        </p:nvCxnSpPr>
        <p:spPr>
          <a:xfrm>
            <a:off x="-2448562" y="2039613"/>
            <a:ext cx="1396500" cy="0"/>
          </a:xfrm>
          <a:prstGeom prst="straightConnector1">
            <a:avLst/>
          </a:prstGeom>
          <a:noFill/>
          <a:ln cap="flat" cmpd="sng" w="9525">
            <a:solidFill>
              <a:schemeClr val="accent2"/>
            </a:solidFill>
            <a:prstDash val="solid"/>
            <a:round/>
            <a:headEnd len="sm" w="sm" type="none"/>
            <a:tailEnd len="sm" w="sm" type="none"/>
          </a:ln>
        </p:spPr>
      </p:cxnSp>
      <p:cxnSp>
        <p:nvCxnSpPr>
          <p:cNvPr id="1594" name="Google Shape;1594;p181"/>
          <p:cNvCxnSpPr/>
          <p:nvPr/>
        </p:nvCxnSpPr>
        <p:spPr>
          <a:xfrm>
            <a:off x="11994713" y="2109613"/>
            <a:ext cx="1330200" cy="0"/>
          </a:xfrm>
          <a:prstGeom prst="straightConnector1">
            <a:avLst/>
          </a:prstGeom>
          <a:noFill/>
          <a:ln cap="flat" cmpd="sng" w="9525">
            <a:solidFill>
              <a:schemeClr val="accent2"/>
            </a:solidFill>
            <a:prstDash val="solid"/>
            <a:round/>
            <a:headEnd len="sm" w="sm" type="none"/>
            <a:tailEnd len="sm" w="sm" type="none"/>
          </a:ln>
        </p:spPr>
      </p:cxnSp>
      <p:sp>
        <p:nvSpPr>
          <p:cNvPr id="1595" name="Google Shape;1595;p18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596" name="Google Shape;1596;p181"/>
          <p:cNvSpPr txBox="1"/>
          <p:nvPr>
            <p:ph idx="4294967295" type="title"/>
          </p:nvPr>
        </p:nvSpPr>
        <p:spPr>
          <a:xfrm>
            <a:off x="457200" y="480275"/>
            <a:ext cx="5407500" cy="626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Bring more value to your customers</a:t>
            </a:r>
            <a:endParaRPr/>
          </a:p>
          <a:p>
            <a:pPr indent="0" lvl="0" marL="0" rtl="0" algn="l">
              <a:spcBef>
                <a:spcPts val="0"/>
              </a:spcBef>
              <a:spcAft>
                <a:spcPts val="0"/>
              </a:spcAft>
              <a:buNone/>
            </a:pPr>
            <a:r>
              <a:t/>
            </a:r>
            <a:endParaRPr/>
          </a:p>
        </p:txBody>
      </p:sp>
      <p:grpSp>
        <p:nvGrpSpPr>
          <p:cNvPr id="1597" name="Google Shape;1597;p181"/>
          <p:cNvGrpSpPr/>
          <p:nvPr/>
        </p:nvGrpSpPr>
        <p:grpSpPr>
          <a:xfrm>
            <a:off x="10237077" y="149525"/>
            <a:ext cx="2715299" cy="1596238"/>
            <a:chOff x="6336402" y="1458963"/>
            <a:chExt cx="2715299" cy="1596238"/>
          </a:xfrm>
        </p:grpSpPr>
        <p:grpSp>
          <p:nvGrpSpPr>
            <p:cNvPr id="1598" name="Google Shape;1598;p181"/>
            <p:cNvGrpSpPr/>
            <p:nvPr/>
          </p:nvGrpSpPr>
          <p:grpSpPr>
            <a:xfrm>
              <a:off x="6336402" y="1458963"/>
              <a:ext cx="2715299" cy="1596238"/>
              <a:chOff x="6336402" y="1458963"/>
              <a:chExt cx="2715299" cy="1596238"/>
            </a:xfrm>
          </p:grpSpPr>
          <p:pic>
            <p:nvPicPr>
              <p:cNvPr id="1599" name="Google Shape;1599;p181"/>
              <p:cNvPicPr preferRelativeResize="0"/>
              <p:nvPr/>
            </p:nvPicPr>
            <p:blipFill rotWithShape="1">
              <a:blip r:embed="rId3">
                <a:alphaModFix/>
              </a:blip>
              <a:srcRect b="0" l="0" r="0" t="0"/>
              <a:stretch/>
            </p:blipFill>
            <p:spPr>
              <a:xfrm>
                <a:off x="6336402" y="1458963"/>
                <a:ext cx="2715299" cy="1596238"/>
              </a:xfrm>
              <a:prstGeom prst="rect">
                <a:avLst/>
              </a:prstGeom>
              <a:noFill/>
              <a:ln>
                <a:noFill/>
              </a:ln>
            </p:spPr>
          </p:pic>
          <p:sp>
            <p:nvSpPr>
              <p:cNvPr id="1600" name="Google Shape;1600;p181"/>
              <p:cNvSpPr/>
              <p:nvPr/>
            </p:nvSpPr>
            <p:spPr>
              <a:xfrm>
                <a:off x="7683025" y="2205275"/>
                <a:ext cx="746400" cy="39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601" name="Google Shape;1601;p181"/>
            <p:cNvPicPr preferRelativeResize="0"/>
            <p:nvPr/>
          </p:nvPicPr>
          <p:blipFill>
            <a:blip r:embed="rId4">
              <a:alphaModFix/>
            </a:blip>
            <a:stretch>
              <a:fillRect/>
            </a:stretch>
          </p:blipFill>
          <p:spPr>
            <a:xfrm>
              <a:off x="7703465" y="2223686"/>
              <a:ext cx="802418" cy="395035"/>
            </a:xfrm>
            <a:prstGeom prst="rect">
              <a:avLst/>
            </a:prstGeom>
            <a:noFill/>
            <a:ln>
              <a:noFill/>
            </a:ln>
          </p:spPr>
        </p:pic>
      </p:grpSp>
      <p:pic>
        <p:nvPicPr>
          <p:cNvPr id="1602" name="Google Shape;1602;p181"/>
          <p:cNvPicPr preferRelativeResize="0"/>
          <p:nvPr/>
        </p:nvPicPr>
        <p:blipFill>
          <a:blip r:embed="rId5">
            <a:alphaModFix/>
          </a:blip>
          <a:stretch>
            <a:fillRect/>
          </a:stretch>
        </p:blipFill>
        <p:spPr>
          <a:xfrm>
            <a:off x="10201476" y="2988350"/>
            <a:ext cx="2385236" cy="1648249"/>
          </a:xfrm>
          <a:prstGeom prst="rect">
            <a:avLst/>
          </a:prstGeom>
          <a:noFill/>
          <a:ln>
            <a:noFill/>
          </a:ln>
        </p:spPr>
      </p:pic>
      <p:pic>
        <p:nvPicPr>
          <p:cNvPr id="1603" name="Google Shape;1603;p181"/>
          <p:cNvPicPr preferRelativeResize="0"/>
          <p:nvPr/>
        </p:nvPicPr>
        <p:blipFill>
          <a:blip r:embed="rId6">
            <a:alphaModFix/>
          </a:blip>
          <a:stretch>
            <a:fillRect/>
          </a:stretch>
        </p:blipFill>
        <p:spPr>
          <a:xfrm>
            <a:off x="10449241" y="2265225"/>
            <a:ext cx="349000" cy="351837"/>
          </a:xfrm>
          <a:prstGeom prst="rect">
            <a:avLst/>
          </a:prstGeom>
          <a:noFill/>
          <a:ln>
            <a:noFill/>
          </a:ln>
        </p:spPr>
      </p:pic>
      <p:pic>
        <p:nvPicPr>
          <p:cNvPr id="1604" name="Google Shape;1604;p181"/>
          <p:cNvPicPr preferRelativeResize="0"/>
          <p:nvPr/>
        </p:nvPicPr>
        <p:blipFill>
          <a:blip r:embed="rId7">
            <a:alphaModFix/>
          </a:blip>
          <a:stretch>
            <a:fillRect/>
          </a:stretch>
        </p:blipFill>
        <p:spPr>
          <a:xfrm>
            <a:off x="432875" y="1001125"/>
            <a:ext cx="8283674" cy="36354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8" name="Shape 1608"/>
        <p:cNvGrpSpPr/>
        <p:nvPr/>
      </p:nvGrpSpPr>
      <p:grpSpPr>
        <a:xfrm>
          <a:off x="0" y="0"/>
          <a:ext cx="0" cy="0"/>
          <a:chOff x="0" y="0"/>
          <a:chExt cx="0" cy="0"/>
        </a:xfrm>
      </p:grpSpPr>
      <p:sp>
        <p:nvSpPr>
          <p:cNvPr id="1609" name="Google Shape;1609;p182"/>
          <p:cNvSpPr txBox="1"/>
          <p:nvPr>
            <p:ph type="title"/>
          </p:nvPr>
        </p:nvSpPr>
        <p:spPr>
          <a:xfrm>
            <a:off x="260875" y="1637675"/>
            <a:ext cx="4139700" cy="826800"/>
          </a:xfrm>
          <a:prstGeom prst="rect">
            <a:avLst/>
          </a:prstGeom>
        </p:spPr>
        <p:txBody>
          <a:bodyPr anchorCtr="0" anchor="t" bIns="0" lIns="0" spcFirstLastPara="1" rIns="0" wrap="square" tIns="0">
            <a:noAutofit/>
          </a:bodyPr>
          <a:lstStyle/>
          <a:p>
            <a:pPr indent="0" lvl="0" marL="0" rtl="0" algn="l">
              <a:spcBef>
                <a:spcPts val="0"/>
              </a:spcBef>
              <a:spcAft>
                <a:spcPts val="0"/>
              </a:spcAft>
              <a:buSzPts val="990"/>
              <a:buNone/>
            </a:pPr>
            <a:r>
              <a:rPr lang="en" sz="2700"/>
              <a:t>Procurement Platform </a:t>
            </a:r>
            <a:endParaRPr sz="2700"/>
          </a:p>
          <a:p>
            <a:pPr indent="0" lvl="0" marL="0" rtl="0" algn="l">
              <a:spcBef>
                <a:spcPts val="0"/>
              </a:spcBef>
              <a:spcAft>
                <a:spcPts val="0"/>
              </a:spcAft>
              <a:buSzPts val="990"/>
              <a:buNone/>
            </a:pPr>
            <a:r>
              <a:t/>
            </a:r>
            <a:endParaRPr sz="2700"/>
          </a:p>
        </p:txBody>
      </p:sp>
      <p:pic>
        <p:nvPicPr>
          <p:cNvPr id="1610" name="Google Shape;1610;p182"/>
          <p:cNvPicPr preferRelativeResize="0"/>
          <p:nvPr/>
        </p:nvPicPr>
        <p:blipFill>
          <a:blip r:embed="rId3">
            <a:alphaModFix/>
          </a:blip>
          <a:stretch>
            <a:fillRect/>
          </a:stretch>
        </p:blipFill>
        <p:spPr>
          <a:xfrm>
            <a:off x="460700" y="467912"/>
            <a:ext cx="1610227" cy="393330"/>
          </a:xfrm>
          <a:prstGeom prst="rect">
            <a:avLst/>
          </a:prstGeom>
          <a:noFill/>
          <a:ln>
            <a:noFill/>
          </a:ln>
        </p:spPr>
      </p:pic>
      <p:pic>
        <p:nvPicPr>
          <p:cNvPr id="1611" name="Google Shape;1611;p182"/>
          <p:cNvPicPr preferRelativeResize="0"/>
          <p:nvPr/>
        </p:nvPicPr>
        <p:blipFill>
          <a:blip r:embed="rId4">
            <a:alphaModFix/>
          </a:blip>
          <a:stretch>
            <a:fillRect/>
          </a:stretch>
        </p:blipFill>
        <p:spPr>
          <a:xfrm>
            <a:off x="5245175" y="658487"/>
            <a:ext cx="3622050" cy="2569225"/>
          </a:xfrm>
          <a:prstGeom prst="rect">
            <a:avLst/>
          </a:prstGeom>
          <a:noFill/>
          <a:ln>
            <a:noFill/>
          </a:ln>
        </p:spPr>
      </p:pic>
      <p:sp>
        <p:nvSpPr>
          <p:cNvPr id="1612" name="Google Shape;1612;p182"/>
          <p:cNvSpPr txBox="1"/>
          <p:nvPr/>
        </p:nvSpPr>
        <p:spPr>
          <a:xfrm>
            <a:off x="221425" y="2119425"/>
            <a:ext cx="41397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lang="en" sz="1000">
                <a:solidFill>
                  <a:schemeClr val="dk1"/>
                </a:solidFill>
                <a:latin typeface="Inter ExtraLight"/>
                <a:ea typeface="Inter ExtraLight"/>
                <a:cs typeface="Inter ExtraLight"/>
                <a:sym typeface="Inter ExtraLight"/>
              </a:rPr>
              <a:t>Offer customers a platform to procure cloud technology, manage spend and secure their workforce</a:t>
            </a:r>
            <a:endParaRPr sz="900"/>
          </a:p>
        </p:txBody>
      </p:sp>
      <p:cxnSp>
        <p:nvCxnSpPr>
          <p:cNvPr id="1613" name="Google Shape;1613;p182"/>
          <p:cNvCxnSpPr/>
          <p:nvPr/>
        </p:nvCxnSpPr>
        <p:spPr>
          <a:xfrm flipH="1" rot="10800000">
            <a:off x="258325" y="2047025"/>
            <a:ext cx="4065900" cy="8100"/>
          </a:xfrm>
          <a:prstGeom prst="straightConnector1">
            <a:avLst/>
          </a:prstGeom>
          <a:noFill/>
          <a:ln cap="flat" cmpd="sng" w="19050">
            <a:solidFill>
              <a:schemeClr val="dk2"/>
            </a:solidFill>
            <a:prstDash val="solid"/>
            <a:round/>
            <a:headEnd len="med" w="med" type="none"/>
            <a:tailEnd len="med" w="med" type="none"/>
          </a:ln>
        </p:spPr>
      </p:cxnSp>
      <p:pic>
        <p:nvPicPr>
          <p:cNvPr id="1614" name="Google Shape;1614;p182"/>
          <p:cNvPicPr preferRelativeResize="0"/>
          <p:nvPr/>
        </p:nvPicPr>
        <p:blipFill rotWithShape="1">
          <a:blip r:embed="rId5">
            <a:alphaModFix/>
          </a:blip>
          <a:srcRect b="20225" l="0" r="0" t="47887"/>
          <a:stretch/>
        </p:blipFill>
        <p:spPr>
          <a:xfrm>
            <a:off x="0" y="3503404"/>
            <a:ext cx="9144000" cy="1640099"/>
          </a:xfrm>
          <a:prstGeom prst="rect">
            <a:avLst/>
          </a:prstGeom>
          <a:noFill/>
          <a:ln>
            <a:noFill/>
          </a:ln>
        </p:spPr>
      </p:pic>
      <p:sp>
        <p:nvSpPr>
          <p:cNvPr id="1615" name="Google Shape;1615;p182"/>
          <p:cNvSpPr/>
          <p:nvPr/>
        </p:nvSpPr>
        <p:spPr>
          <a:xfrm>
            <a:off x="1216950" y="4180800"/>
            <a:ext cx="1619100" cy="471900"/>
          </a:xfrm>
          <a:prstGeom prst="rect">
            <a:avLst/>
          </a:prstGeom>
          <a:noFill/>
          <a:ln>
            <a:noFill/>
          </a:ln>
        </p:spPr>
        <p:txBody>
          <a:bodyPr anchorCtr="0" anchor="t" bIns="0" lIns="0" spcFirstLastPara="1" rIns="91425" wrap="square" tIns="0">
            <a:noAutofit/>
          </a:bodyPr>
          <a:lstStyle/>
          <a:p>
            <a:pPr indent="0" lvl="0" marL="0" rtl="0" algn="l">
              <a:lnSpc>
                <a:spcPct val="115000"/>
              </a:lnSpc>
              <a:spcBef>
                <a:spcPts val="0"/>
              </a:spcBef>
              <a:spcAft>
                <a:spcPts val="0"/>
              </a:spcAft>
              <a:buNone/>
            </a:pPr>
            <a:r>
              <a:rPr lang="en" sz="1000">
                <a:solidFill>
                  <a:srgbClr val="FFFFFF"/>
                </a:solidFill>
                <a:latin typeface="Inter ExtraLight"/>
                <a:ea typeface="Inter ExtraLight"/>
                <a:cs typeface="Inter ExtraLight"/>
                <a:sym typeface="Inter ExtraLight"/>
              </a:rPr>
              <a:t>Save time with a single location to find and buy all the technology services that power your business</a:t>
            </a:r>
            <a:endParaRPr sz="1000">
              <a:solidFill>
                <a:srgbClr val="FFFFFF"/>
              </a:solidFill>
              <a:latin typeface="Inter ExtraLight"/>
              <a:ea typeface="Inter ExtraLight"/>
              <a:cs typeface="Inter ExtraLight"/>
              <a:sym typeface="Inter ExtraLight"/>
            </a:endParaRPr>
          </a:p>
          <a:p>
            <a:pPr indent="0" lvl="0" marL="0" rtl="0" algn="l">
              <a:lnSpc>
                <a:spcPct val="115000"/>
              </a:lnSpc>
              <a:spcBef>
                <a:spcPts val="0"/>
              </a:spcBef>
              <a:spcAft>
                <a:spcPts val="0"/>
              </a:spcAft>
              <a:buNone/>
            </a:pPr>
            <a:r>
              <a:t/>
            </a:r>
            <a:endParaRPr sz="900">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900">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900">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sz="800">
              <a:solidFill>
                <a:srgbClr val="FFFFFF"/>
              </a:solidFill>
              <a:latin typeface="Open Sans Light"/>
              <a:ea typeface="Open Sans Light"/>
              <a:cs typeface="Open Sans Light"/>
              <a:sym typeface="Open Sans Light"/>
            </a:endParaRPr>
          </a:p>
        </p:txBody>
      </p:sp>
      <p:sp>
        <p:nvSpPr>
          <p:cNvPr id="1616" name="Google Shape;1616;p182"/>
          <p:cNvSpPr/>
          <p:nvPr/>
        </p:nvSpPr>
        <p:spPr>
          <a:xfrm>
            <a:off x="4234100" y="4180800"/>
            <a:ext cx="1772100" cy="371400"/>
          </a:xfrm>
          <a:prstGeom prst="rect">
            <a:avLst/>
          </a:prstGeom>
          <a:noFill/>
          <a:ln>
            <a:noFill/>
          </a:ln>
        </p:spPr>
        <p:txBody>
          <a:bodyPr anchorCtr="0" anchor="t" bIns="0" lIns="0" spcFirstLastPara="1" rIns="91425" wrap="square" tIns="0">
            <a:noAutofit/>
          </a:bodyPr>
          <a:lstStyle/>
          <a:p>
            <a:pPr indent="0" lvl="0" marL="0" rtl="0" algn="l">
              <a:lnSpc>
                <a:spcPct val="115000"/>
              </a:lnSpc>
              <a:spcBef>
                <a:spcPts val="0"/>
              </a:spcBef>
              <a:spcAft>
                <a:spcPts val="0"/>
              </a:spcAft>
              <a:buClr>
                <a:srgbClr val="000000"/>
              </a:buClr>
              <a:buFont typeface="Arial"/>
              <a:buNone/>
            </a:pPr>
            <a:r>
              <a:rPr lang="en" sz="1000">
                <a:solidFill>
                  <a:srgbClr val="FFFFFF"/>
                </a:solidFill>
                <a:latin typeface="Inter ExtraLight"/>
                <a:ea typeface="Inter ExtraLight"/>
                <a:cs typeface="Inter ExtraLight"/>
                <a:sym typeface="Inter ExtraLight"/>
              </a:rPr>
              <a:t>Consolidate application and subscription management and gain insights to drive business decisions</a:t>
            </a:r>
            <a:endParaRPr sz="1000">
              <a:solidFill>
                <a:srgbClr val="FFFFFF"/>
              </a:solidFill>
              <a:latin typeface="Inter ExtraLight"/>
              <a:ea typeface="Inter ExtraLight"/>
              <a:cs typeface="Inter ExtraLight"/>
              <a:sym typeface="Inter ExtraLight"/>
            </a:endParaRPr>
          </a:p>
          <a:p>
            <a:pPr indent="0" lvl="0" marL="0" rtl="0" algn="l">
              <a:lnSpc>
                <a:spcPct val="115000"/>
              </a:lnSpc>
              <a:spcBef>
                <a:spcPts val="0"/>
              </a:spcBef>
              <a:spcAft>
                <a:spcPts val="0"/>
              </a:spcAft>
              <a:buClr>
                <a:srgbClr val="000000"/>
              </a:buClr>
              <a:buFont typeface="Arial"/>
              <a:buNone/>
            </a:pPr>
            <a:r>
              <a:t/>
            </a:r>
            <a:endParaRPr sz="900">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Clr>
                <a:srgbClr val="000000"/>
              </a:buClr>
              <a:buFont typeface="Arial"/>
              <a:buNone/>
            </a:pPr>
            <a:r>
              <a:t/>
            </a:r>
            <a:endParaRPr sz="900">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Clr>
                <a:srgbClr val="000000"/>
              </a:buClr>
              <a:buFont typeface="Arial"/>
              <a:buNone/>
            </a:pPr>
            <a:r>
              <a:t/>
            </a:r>
            <a:endParaRPr sz="900">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Clr>
                <a:srgbClr val="000000"/>
              </a:buClr>
              <a:buFont typeface="Arial"/>
              <a:buNone/>
            </a:pPr>
            <a:r>
              <a:t/>
            </a:r>
            <a:endParaRPr sz="900">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Clr>
                <a:srgbClr val="000000"/>
              </a:buClr>
              <a:buFont typeface="Arial"/>
              <a:buNone/>
            </a:pPr>
            <a:r>
              <a:t/>
            </a:r>
            <a:endParaRPr sz="900">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Clr>
                <a:srgbClr val="000000"/>
              </a:buClr>
              <a:buFont typeface="Arial"/>
              <a:buNone/>
            </a:pPr>
            <a:r>
              <a:t/>
            </a:r>
            <a:endParaRPr sz="900">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Clr>
                <a:srgbClr val="000000"/>
              </a:buClr>
              <a:buFont typeface="Arial"/>
              <a:buNone/>
            </a:pPr>
            <a:r>
              <a:t/>
            </a:r>
            <a:endParaRPr sz="900">
              <a:solidFill>
                <a:srgbClr val="FFFFFF"/>
              </a:solidFill>
              <a:latin typeface="Open Sans"/>
              <a:ea typeface="Open Sans"/>
              <a:cs typeface="Open Sans"/>
              <a:sym typeface="Open Sans"/>
            </a:endParaRPr>
          </a:p>
        </p:txBody>
      </p:sp>
      <p:sp>
        <p:nvSpPr>
          <p:cNvPr id="1617" name="Google Shape;1617;p182"/>
          <p:cNvSpPr/>
          <p:nvPr/>
        </p:nvSpPr>
        <p:spPr>
          <a:xfrm>
            <a:off x="4234102" y="3702425"/>
            <a:ext cx="1460700" cy="304800"/>
          </a:xfrm>
          <a:prstGeom prst="rect">
            <a:avLst/>
          </a:prstGeom>
          <a:noFill/>
          <a:ln>
            <a:noFill/>
          </a:ln>
        </p:spPr>
        <p:txBody>
          <a:bodyPr anchorCtr="0" anchor="t" bIns="0" lIns="0" spcFirstLastPara="1" rIns="182875" wrap="square" tIns="0">
            <a:noAutofit/>
          </a:bodyPr>
          <a:lstStyle/>
          <a:p>
            <a:pPr indent="0" lvl="0" marL="0" marR="0" rtl="0" algn="l">
              <a:lnSpc>
                <a:spcPct val="100000"/>
              </a:lnSpc>
              <a:spcBef>
                <a:spcPts val="0"/>
              </a:spcBef>
              <a:spcAft>
                <a:spcPts val="0"/>
              </a:spcAft>
              <a:buNone/>
            </a:pPr>
            <a:r>
              <a:rPr lang="en" sz="1200">
                <a:solidFill>
                  <a:srgbClr val="FFFFFF"/>
                </a:solidFill>
                <a:latin typeface="Inter SemiBold"/>
                <a:ea typeface="Inter SemiBold"/>
                <a:cs typeface="Inter SemiBold"/>
                <a:sym typeface="Inter SemiBold"/>
              </a:rPr>
              <a:t>Spend Management</a:t>
            </a:r>
            <a:endParaRPr sz="1200">
              <a:solidFill>
                <a:srgbClr val="FFFFFF"/>
              </a:solidFill>
              <a:latin typeface="Inter SemiBold"/>
              <a:ea typeface="Inter SemiBold"/>
              <a:cs typeface="Inter SemiBold"/>
              <a:sym typeface="Inter SemiBold"/>
            </a:endParaRPr>
          </a:p>
          <a:p>
            <a:pPr indent="0" lvl="0" marL="0" marR="0" rtl="0" algn="l">
              <a:lnSpc>
                <a:spcPct val="115000"/>
              </a:lnSpc>
              <a:spcBef>
                <a:spcPts val="0"/>
              </a:spcBef>
              <a:spcAft>
                <a:spcPts val="0"/>
              </a:spcAft>
              <a:buNone/>
            </a:pPr>
            <a:r>
              <a:t/>
            </a:r>
            <a:endParaRPr sz="900">
              <a:solidFill>
                <a:srgbClr val="FFFFFF"/>
              </a:solidFill>
              <a:latin typeface="Open Sans"/>
              <a:ea typeface="Open Sans"/>
              <a:cs typeface="Open Sans"/>
              <a:sym typeface="Open Sans"/>
            </a:endParaRPr>
          </a:p>
        </p:txBody>
      </p:sp>
      <p:sp>
        <p:nvSpPr>
          <p:cNvPr id="1618" name="Google Shape;1618;p182"/>
          <p:cNvSpPr/>
          <p:nvPr/>
        </p:nvSpPr>
        <p:spPr>
          <a:xfrm>
            <a:off x="7156375" y="4180800"/>
            <a:ext cx="1698900" cy="371400"/>
          </a:xfrm>
          <a:prstGeom prst="rect">
            <a:avLst/>
          </a:prstGeom>
          <a:noFill/>
          <a:ln>
            <a:noFill/>
          </a:ln>
        </p:spPr>
        <p:txBody>
          <a:bodyPr anchorCtr="0" anchor="t" bIns="0" lIns="0" spcFirstLastPara="1" rIns="91425" wrap="square" tIns="0">
            <a:noAutofit/>
          </a:bodyPr>
          <a:lstStyle/>
          <a:p>
            <a:pPr indent="0" lvl="0" marL="0" marR="0" rtl="0" algn="l">
              <a:lnSpc>
                <a:spcPct val="115000"/>
              </a:lnSpc>
              <a:spcBef>
                <a:spcPts val="0"/>
              </a:spcBef>
              <a:spcAft>
                <a:spcPts val="0"/>
              </a:spcAft>
              <a:buNone/>
            </a:pPr>
            <a:r>
              <a:rPr lang="en" sz="1000">
                <a:solidFill>
                  <a:srgbClr val="FFFFFF"/>
                </a:solidFill>
                <a:latin typeface="Inter ExtraLight"/>
                <a:ea typeface="Inter ExtraLight"/>
                <a:cs typeface="Inter ExtraLight"/>
                <a:sym typeface="Inter ExtraLight"/>
              </a:rPr>
              <a:t>Reduce IT costs with automated onboarding, centralized access and secure authentication</a:t>
            </a:r>
            <a:endParaRPr sz="1000">
              <a:solidFill>
                <a:srgbClr val="FFFFFF"/>
              </a:solidFill>
              <a:latin typeface="Inter ExtraLight"/>
              <a:ea typeface="Inter ExtraLight"/>
              <a:cs typeface="Inter ExtraLight"/>
              <a:sym typeface="Inter ExtraLight"/>
            </a:endParaRPr>
          </a:p>
          <a:p>
            <a:pPr indent="0" lvl="0" marL="0" marR="0" rtl="0" algn="l">
              <a:lnSpc>
                <a:spcPct val="115000"/>
              </a:lnSpc>
              <a:spcBef>
                <a:spcPts val="0"/>
              </a:spcBef>
              <a:spcAft>
                <a:spcPts val="0"/>
              </a:spcAft>
              <a:buNone/>
            </a:pPr>
            <a:r>
              <a:t/>
            </a:r>
            <a:endParaRPr sz="900">
              <a:solidFill>
                <a:srgbClr val="FFFFFF"/>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None/>
            </a:pPr>
            <a:r>
              <a:t/>
            </a:r>
            <a:endParaRPr sz="900">
              <a:solidFill>
                <a:srgbClr val="FFFFFF"/>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None/>
            </a:pPr>
            <a:r>
              <a:t/>
            </a:r>
            <a:endParaRPr sz="900">
              <a:solidFill>
                <a:srgbClr val="FFFFFF"/>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None/>
            </a:pPr>
            <a:r>
              <a:t/>
            </a:r>
            <a:endParaRPr sz="900">
              <a:solidFill>
                <a:srgbClr val="FFFFFF"/>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None/>
            </a:pPr>
            <a:r>
              <a:t/>
            </a:r>
            <a:endParaRPr sz="900">
              <a:solidFill>
                <a:srgbClr val="FFFFFF"/>
              </a:solidFill>
              <a:latin typeface="Open Sans Light"/>
              <a:ea typeface="Open Sans Light"/>
              <a:cs typeface="Open Sans Light"/>
              <a:sym typeface="Open Sans Light"/>
            </a:endParaRPr>
          </a:p>
        </p:txBody>
      </p:sp>
      <p:sp>
        <p:nvSpPr>
          <p:cNvPr id="1619" name="Google Shape;1619;p182"/>
          <p:cNvSpPr/>
          <p:nvPr/>
        </p:nvSpPr>
        <p:spPr>
          <a:xfrm>
            <a:off x="7156375" y="3702413"/>
            <a:ext cx="2019300" cy="304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 sz="1100">
                <a:solidFill>
                  <a:srgbClr val="FFFFFF"/>
                </a:solidFill>
                <a:latin typeface="Inter SemiBold"/>
                <a:ea typeface="Inter SemiBold"/>
                <a:cs typeface="Inter SemiBold"/>
                <a:sym typeface="Inter SemiBold"/>
              </a:rPr>
              <a:t>Workforce Identity &amp; </a:t>
            </a:r>
            <a:br>
              <a:rPr lang="en" sz="1100">
                <a:solidFill>
                  <a:srgbClr val="FFFFFF"/>
                </a:solidFill>
                <a:latin typeface="Inter SemiBold"/>
                <a:ea typeface="Inter SemiBold"/>
                <a:cs typeface="Inter SemiBold"/>
                <a:sym typeface="Inter SemiBold"/>
              </a:rPr>
            </a:br>
            <a:r>
              <a:rPr lang="en" sz="1100">
                <a:solidFill>
                  <a:srgbClr val="FFFFFF"/>
                </a:solidFill>
                <a:latin typeface="Inter SemiBold"/>
                <a:ea typeface="Inter SemiBold"/>
                <a:cs typeface="Inter SemiBold"/>
                <a:sym typeface="Inter SemiBold"/>
              </a:rPr>
              <a:t>Data Management</a:t>
            </a:r>
            <a:endParaRPr sz="1100">
              <a:solidFill>
                <a:srgbClr val="FFFFFF"/>
              </a:solidFill>
              <a:latin typeface="Inter SemiBold"/>
              <a:ea typeface="Inter SemiBold"/>
              <a:cs typeface="Inter SemiBold"/>
              <a:sym typeface="Inter SemiBold"/>
            </a:endParaRPr>
          </a:p>
          <a:p>
            <a:pPr indent="0" lvl="0" marL="0" marR="0" rtl="0" algn="l">
              <a:lnSpc>
                <a:spcPct val="100000"/>
              </a:lnSpc>
              <a:spcBef>
                <a:spcPts val="0"/>
              </a:spcBef>
              <a:spcAft>
                <a:spcPts val="0"/>
              </a:spcAft>
              <a:buNone/>
            </a:pPr>
            <a:r>
              <a:t/>
            </a:r>
            <a:endParaRPr sz="900">
              <a:solidFill>
                <a:srgbClr val="FFFFFF"/>
              </a:solidFill>
              <a:latin typeface="Open Sans"/>
              <a:ea typeface="Open Sans"/>
              <a:cs typeface="Open Sans"/>
              <a:sym typeface="Open Sans"/>
            </a:endParaRPr>
          </a:p>
        </p:txBody>
      </p:sp>
      <p:sp>
        <p:nvSpPr>
          <p:cNvPr id="1620" name="Google Shape;1620;p182"/>
          <p:cNvSpPr/>
          <p:nvPr/>
        </p:nvSpPr>
        <p:spPr>
          <a:xfrm>
            <a:off x="1216950" y="3702425"/>
            <a:ext cx="1460700" cy="304800"/>
          </a:xfrm>
          <a:prstGeom prst="rect">
            <a:avLst/>
          </a:prstGeom>
          <a:noFill/>
          <a:ln>
            <a:noFill/>
          </a:ln>
        </p:spPr>
        <p:txBody>
          <a:bodyPr anchorCtr="0" anchor="t" bIns="0" lIns="0" spcFirstLastPara="1" rIns="182875" wrap="square" tIns="0">
            <a:noAutofit/>
          </a:bodyPr>
          <a:lstStyle/>
          <a:p>
            <a:pPr indent="0" lvl="0" marL="0" marR="0" rtl="0" algn="l">
              <a:lnSpc>
                <a:spcPct val="100000"/>
              </a:lnSpc>
              <a:spcBef>
                <a:spcPts val="0"/>
              </a:spcBef>
              <a:spcAft>
                <a:spcPts val="0"/>
              </a:spcAft>
              <a:buNone/>
            </a:pPr>
            <a:r>
              <a:rPr lang="en" sz="1100">
                <a:solidFill>
                  <a:srgbClr val="FFFFFF"/>
                </a:solidFill>
                <a:latin typeface="Inter SemiBold"/>
                <a:ea typeface="Inter SemiBold"/>
                <a:cs typeface="Inter SemiBold"/>
                <a:sym typeface="Inter SemiBold"/>
              </a:rPr>
              <a:t>Procurement Marketplace</a:t>
            </a:r>
            <a:endParaRPr sz="1100">
              <a:solidFill>
                <a:srgbClr val="FFFFFF"/>
              </a:solidFill>
              <a:latin typeface="Inter SemiBold"/>
              <a:ea typeface="Inter SemiBold"/>
              <a:cs typeface="Inter SemiBold"/>
              <a:sym typeface="Inter SemiBold"/>
            </a:endParaRPr>
          </a:p>
          <a:p>
            <a:pPr indent="0" lvl="0" marL="0" marR="0" rtl="0" algn="l">
              <a:lnSpc>
                <a:spcPct val="100000"/>
              </a:lnSpc>
              <a:spcBef>
                <a:spcPts val="0"/>
              </a:spcBef>
              <a:spcAft>
                <a:spcPts val="0"/>
              </a:spcAft>
              <a:buNone/>
            </a:pPr>
            <a:r>
              <a:t/>
            </a:r>
            <a:endParaRPr sz="1200">
              <a:solidFill>
                <a:srgbClr val="FFFFFF"/>
              </a:solidFill>
              <a:latin typeface="Open Sans"/>
              <a:ea typeface="Open Sans"/>
              <a:cs typeface="Open Sans"/>
              <a:sym typeface="Open Sans"/>
            </a:endParaRPr>
          </a:p>
          <a:p>
            <a:pPr indent="0" lvl="0" marL="0" marR="0" rtl="0" algn="l">
              <a:lnSpc>
                <a:spcPct val="100000"/>
              </a:lnSpc>
              <a:spcBef>
                <a:spcPts val="0"/>
              </a:spcBef>
              <a:spcAft>
                <a:spcPts val="0"/>
              </a:spcAft>
              <a:buNone/>
            </a:pPr>
            <a:r>
              <a:t/>
            </a:r>
            <a:endParaRPr sz="1200">
              <a:solidFill>
                <a:srgbClr val="FFFFFF"/>
              </a:solidFill>
              <a:latin typeface="Open Sans"/>
              <a:ea typeface="Open Sans"/>
              <a:cs typeface="Open Sans"/>
              <a:sym typeface="Open Sans"/>
            </a:endParaRPr>
          </a:p>
        </p:txBody>
      </p:sp>
      <p:pic>
        <p:nvPicPr>
          <p:cNvPr id="1621" name="Google Shape;1621;p182"/>
          <p:cNvPicPr preferRelativeResize="0"/>
          <p:nvPr/>
        </p:nvPicPr>
        <p:blipFill>
          <a:blip r:embed="rId6">
            <a:alphaModFix/>
          </a:blip>
          <a:stretch>
            <a:fillRect/>
          </a:stretch>
        </p:blipFill>
        <p:spPr>
          <a:xfrm>
            <a:off x="5266575" y="706450"/>
            <a:ext cx="3579249" cy="2473301"/>
          </a:xfrm>
          <a:prstGeom prst="rect">
            <a:avLst/>
          </a:prstGeom>
          <a:noFill/>
          <a:ln>
            <a:noFill/>
          </a:ln>
        </p:spPr>
      </p:pic>
      <p:pic>
        <p:nvPicPr>
          <p:cNvPr id="1622" name="Google Shape;1622;p182"/>
          <p:cNvPicPr preferRelativeResize="0"/>
          <p:nvPr/>
        </p:nvPicPr>
        <p:blipFill rotWithShape="1">
          <a:blip r:embed="rId7">
            <a:alphaModFix/>
          </a:blip>
          <a:srcRect b="932" l="0" r="0" t="922"/>
          <a:stretch/>
        </p:blipFill>
        <p:spPr>
          <a:xfrm>
            <a:off x="6496074" y="3729946"/>
            <a:ext cx="511562" cy="492600"/>
          </a:xfrm>
          <a:prstGeom prst="rect">
            <a:avLst/>
          </a:prstGeom>
          <a:noFill/>
          <a:ln>
            <a:noFill/>
          </a:ln>
        </p:spPr>
      </p:pic>
      <p:pic>
        <p:nvPicPr>
          <p:cNvPr descr="preencoded.png" id="1623" name="Google Shape;1623;p182"/>
          <p:cNvPicPr preferRelativeResize="0"/>
          <p:nvPr/>
        </p:nvPicPr>
        <p:blipFill rotWithShape="1">
          <a:blip r:embed="rId8">
            <a:alphaModFix/>
          </a:blip>
          <a:srcRect b="0" l="0" r="0" t="0"/>
          <a:stretch/>
        </p:blipFill>
        <p:spPr>
          <a:xfrm>
            <a:off x="3549500" y="3738075"/>
            <a:ext cx="511550" cy="528623"/>
          </a:xfrm>
          <a:prstGeom prst="rect">
            <a:avLst/>
          </a:prstGeom>
          <a:noFill/>
          <a:ln>
            <a:noFill/>
          </a:ln>
        </p:spPr>
      </p:pic>
      <p:pic>
        <p:nvPicPr>
          <p:cNvPr descr="preencoded.png" id="1624" name="Google Shape;1624;p182"/>
          <p:cNvPicPr preferRelativeResize="0"/>
          <p:nvPr/>
        </p:nvPicPr>
        <p:blipFill rotWithShape="1">
          <a:blip r:embed="rId9">
            <a:alphaModFix/>
          </a:blip>
          <a:srcRect b="0" l="0" r="0" t="0"/>
          <a:stretch/>
        </p:blipFill>
        <p:spPr>
          <a:xfrm>
            <a:off x="602923" y="3740323"/>
            <a:ext cx="511550" cy="54995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8" name="Shape 1628"/>
        <p:cNvGrpSpPr/>
        <p:nvPr/>
      </p:nvGrpSpPr>
      <p:grpSpPr>
        <a:xfrm>
          <a:off x="0" y="0"/>
          <a:ext cx="0" cy="0"/>
          <a:chOff x="0" y="0"/>
          <a:chExt cx="0" cy="0"/>
        </a:xfrm>
      </p:grpSpPr>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632" name="Shape 1632"/>
        <p:cNvGrpSpPr/>
        <p:nvPr/>
      </p:nvGrpSpPr>
      <p:grpSpPr>
        <a:xfrm>
          <a:off x="0" y="0"/>
          <a:ext cx="0" cy="0"/>
          <a:chOff x="0" y="0"/>
          <a:chExt cx="0" cy="0"/>
        </a:xfrm>
      </p:grpSpPr>
      <p:sp>
        <p:nvSpPr>
          <p:cNvPr id="1633" name="Google Shape;1633;p184"/>
          <p:cNvSpPr txBox="1"/>
          <p:nvPr>
            <p:ph type="title"/>
          </p:nvPr>
        </p:nvSpPr>
        <p:spPr>
          <a:xfrm>
            <a:off x="457200" y="1943100"/>
            <a:ext cx="8229600" cy="1257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Backup slides</a:t>
            </a:r>
            <a:endParaRPr/>
          </a:p>
        </p:txBody>
      </p:sp>
      <p:sp>
        <p:nvSpPr>
          <p:cNvPr id="1634" name="Google Shape;1634;p184"/>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639" name="Shape 1639"/>
        <p:cNvGrpSpPr/>
        <p:nvPr/>
      </p:nvGrpSpPr>
      <p:grpSpPr>
        <a:xfrm>
          <a:off x="0" y="0"/>
          <a:ext cx="0" cy="0"/>
          <a:chOff x="0" y="0"/>
          <a:chExt cx="0" cy="0"/>
        </a:xfrm>
      </p:grpSpPr>
      <p:sp>
        <p:nvSpPr>
          <p:cNvPr id="1640" name="Google Shape;1640;p18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641" name="Google Shape;1641;p185"/>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Your cloud opportunity is huge </a:t>
            </a:r>
            <a:endParaRPr sz="1200">
              <a:solidFill>
                <a:schemeClr val="accent2"/>
              </a:solidFill>
            </a:endParaRPr>
          </a:p>
        </p:txBody>
      </p:sp>
      <p:sp>
        <p:nvSpPr>
          <p:cNvPr id="1642" name="Google Shape;1642;p185"/>
          <p:cNvSpPr txBox="1"/>
          <p:nvPr>
            <p:ph idx="1" type="body"/>
          </p:nvPr>
        </p:nvSpPr>
        <p:spPr>
          <a:xfrm>
            <a:off x="392950" y="1218875"/>
            <a:ext cx="4026900" cy="3291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t/>
            </a:r>
            <a:endParaRPr sz="1800"/>
          </a:p>
          <a:p>
            <a:pPr indent="0" lvl="0" marL="0" rtl="0" algn="ctr">
              <a:spcBef>
                <a:spcPts val="1000"/>
              </a:spcBef>
              <a:spcAft>
                <a:spcPts val="0"/>
              </a:spcAft>
              <a:buNone/>
            </a:pPr>
            <a:br>
              <a:rPr lang="en" sz="1800"/>
            </a:br>
            <a:endParaRPr sz="1800"/>
          </a:p>
          <a:p>
            <a:pPr indent="0" lvl="0" marL="0" rtl="0" algn="ctr">
              <a:spcBef>
                <a:spcPts val="1000"/>
              </a:spcBef>
              <a:spcAft>
                <a:spcPts val="1000"/>
              </a:spcAft>
              <a:buNone/>
            </a:pPr>
            <a:br>
              <a:rPr lang="en" sz="1800"/>
            </a:br>
            <a:r>
              <a:rPr lang="en" sz="2200">
                <a:solidFill>
                  <a:schemeClr val="dk1"/>
                </a:solidFill>
              </a:rPr>
              <a:t>“Anything as a Service” </a:t>
            </a:r>
            <a:br>
              <a:rPr lang="en" sz="2200">
                <a:solidFill>
                  <a:schemeClr val="dk1"/>
                </a:solidFill>
              </a:rPr>
            </a:br>
            <a:r>
              <a:rPr lang="en" sz="2200">
                <a:solidFill>
                  <a:schemeClr val="dk1"/>
                </a:solidFill>
              </a:rPr>
              <a:t>cloud market will </a:t>
            </a:r>
            <a:br>
              <a:rPr lang="en" sz="2200">
                <a:solidFill>
                  <a:schemeClr val="dk1"/>
                </a:solidFill>
              </a:rPr>
            </a:br>
            <a:r>
              <a:rPr b="1" lang="en" sz="2200">
                <a:solidFill>
                  <a:schemeClr val="dk1"/>
                </a:solidFill>
                <a:latin typeface="Inter"/>
                <a:ea typeface="Inter"/>
                <a:cs typeface="Inter"/>
                <a:sym typeface="Inter"/>
              </a:rPr>
              <a:t>grow to $344.3B </a:t>
            </a:r>
            <a:r>
              <a:rPr lang="en" sz="2200">
                <a:solidFill>
                  <a:schemeClr val="dk1"/>
                </a:solidFill>
              </a:rPr>
              <a:t>by 2024</a:t>
            </a:r>
            <a:endParaRPr sz="2200">
              <a:solidFill>
                <a:schemeClr val="dk1"/>
              </a:solidFill>
            </a:endParaRPr>
          </a:p>
        </p:txBody>
      </p:sp>
      <p:sp>
        <p:nvSpPr>
          <p:cNvPr id="1643" name="Google Shape;1643;p185"/>
          <p:cNvSpPr txBox="1"/>
          <p:nvPr>
            <p:ph idx="2" type="body"/>
          </p:nvPr>
        </p:nvSpPr>
        <p:spPr>
          <a:xfrm>
            <a:off x="4673400" y="1371600"/>
            <a:ext cx="4013400" cy="32916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t/>
            </a:r>
            <a:endParaRPr/>
          </a:p>
          <a:p>
            <a:pPr indent="0" lvl="0" marL="0" rtl="0" algn="l">
              <a:spcBef>
                <a:spcPts val="1000"/>
              </a:spcBef>
              <a:spcAft>
                <a:spcPts val="1000"/>
              </a:spcAft>
              <a:buNone/>
            </a:pPr>
            <a:r>
              <a:t/>
            </a:r>
            <a:endParaRPr/>
          </a:p>
        </p:txBody>
      </p:sp>
      <p:sp>
        <p:nvSpPr>
          <p:cNvPr id="1644" name="Google Shape;1644;p185"/>
          <p:cNvSpPr/>
          <p:nvPr/>
        </p:nvSpPr>
        <p:spPr>
          <a:xfrm>
            <a:off x="1310400" y="1218875"/>
            <a:ext cx="1992000" cy="2068500"/>
          </a:xfrm>
          <a:prstGeom prst="ellipse">
            <a:avLst/>
          </a:prstGeom>
          <a:solidFill>
            <a:srgbClr val="011B58"/>
          </a:solidFill>
          <a:ln>
            <a:noFill/>
          </a:ln>
          <a:effectLst>
            <a:outerShdw blurRad="254000" sx="101000" rotWithShape="0" algn="tl" dir="2700000" dist="50800" sy="101000">
              <a:srgbClr val="000000">
                <a:alpha val="349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377" u="none" cap="none" strike="noStrike">
              <a:solidFill>
                <a:srgbClr val="1A1A1A"/>
              </a:solidFill>
              <a:latin typeface="Quattrocento Sans"/>
              <a:ea typeface="Quattrocento Sans"/>
              <a:cs typeface="Quattrocento Sans"/>
              <a:sym typeface="Quattrocento Sans"/>
            </a:endParaRPr>
          </a:p>
        </p:txBody>
      </p:sp>
      <p:sp>
        <p:nvSpPr>
          <p:cNvPr id="1645" name="Google Shape;1645;p185"/>
          <p:cNvSpPr/>
          <p:nvPr/>
        </p:nvSpPr>
        <p:spPr>
          <a:xfrm>
            <a:off x="1528338" y="1549213"/>
            <a:ext cx="1556100" cy="1178400"/>
          </a:xfrm>
          <a:prstGeom prst="rect">
            <a:avLst/>
          </a:prstGeom>
          <a:noFill/>
          <a:ln>
            <a:noFill/>
          </a:ln>
        </p:spPr>
        <p:txBody>
          <a:bodyPr anchorCtr="0" anchor="t" bIns="33600" lIns="67225" spcFirstLastPara="1" rIns="67225" wrap="square" tIns="33600">
            <a:noAutofit/>
          </a:bodyPr>
          <a:lstStyle/>
          <a:p>
            <a:pPr indent="0" lvl="3" marL="0" marR="0" rtl="0" algn="ctr">
              <a:lnSpc>
                <a:spcPct val="90000"/>
              </a:lnSpc>
              <a:spcBef>
                <a:spcPts val="0"/>
              </a:spcBef>
              <a:spcAft>
                <a:spcPts val="0"/>
              </a:spcAft>
              <a:buNone/>
            </a:pPr>
            <a:r>
              <a:rPr lang="en" sz="3500">
                <a:solidFill>
                  <a:srgbClr val="CDFDDA"/>
                </a:solidFill>
                <a:latin typeface="Inter ExtraLight"/>
                <a:ea typeface="Inter ExtraLight"/>
                <a:cs typeface="Inter ExtraLight"/>
                <a:sym typeface="Inter ExtraLight"/>
              </a:rPr>
              <a:t>&gt;</a:t>
            </a:r>
            <a:r>
              <a:rPr i="0" lang="en" sz="3500" u="none" cap="none" strike="noStrike">
                <a:solidFill>
                  <a:srgbClr val="CDFDDA"/>
                </a:solidFill>
                <a:latin typeface="Inter ExtraLight"/>
                <a:ea typeface="Inter ExtraLight"/>
                <a:cs typeface="Inter ExtraLight"/>
                <a:sym typeface="Inter ExtraLight"/>
              </a:rPr>
              <a:t>8</a:t>
            </a:r>
            <a:r>
              <a:rPr lang="en" sz="3500">
                <a:solidFill>
                  <a:srgbClr val="CDFDDA"/>
                </a:solidFill>
                <a:latin typeface="Inter ExtraLight"/>
                <a:ea typeface="Inter ExtraLight"/>
                <a:cs typeface="Inter ExtraLight"/>
                <a:sym typeface="Inter ExtraLight"/>
              </a:rPr>
              <a:t>0</a:t>
            </a:r>
            <a:r>
              <a:rPr i="0" lang="en" sz="3500" u="none" cap="none" strike="noStrike">
                <a:solidFill>
                  <a:srgbClr val="CDFDDA"/>
                </a:solidFill>
                <a:latin typeface="Inter ExtraLight"/>
                <a:ea typeface="Inter ExtraLight"/>
                <a:cs typeface="Inter ExtraLight"/>
                <a:sym typeface="Inter ExtraLight"/>
              </a:rPr>
              <a:t>%</a:t>
            </a:r>
            <a:endParaRPr sz="1700">
              <a:solidFill>
                <a:srgbClr val="CDFDDA"/>
              </a:solidFill>
              <a:latin typeface="Inter ExtraLight"/>
              <a:ea typeface="Inter ExtraLight"/>
              <a:cs typeface="Inter ExtraLight"/>
              <a:sym typeface="Inter ExtraLight"/>
            </a:endParaRPr>
          </a:p>
          <a:p>
            <a:pPr indent="0" lvl="0" marL="0" marR="0" rtl="0" algn="ctr">
              <a:lnSpc>
                <a:spcPct val="100000"/>
              </a:lnSpc>
              <a:spcBef>
                <a:spcPts val="0"/>
              </a:spcBef>
              <a:spcAft>
                <a:spcPts val="0"/>
              </a:spcAft>
              <a:buNone/>
            </a:pPr>
            <a:r>
              <a:rPr lang="en">
                <a:solidFill>
                  <a:srgbClr val="FFFFFF"/>
                </a:solidFill>
                <a:latin typeface="Inter"/>
                <a:ea typeface="Inter"/>
                <a:cs typeface="Inter"/>
                <a:sym typeface="Inter"/>
              </a:rPr>
              <a:t>want to buy more than connectivity from you</a:t>
            </a:r>
            <a:endParaRPr baseline="30000" i="0" u="none" cap="none" strike="noStrike">
              <a:solidFill>
                <a:srgbClr val="FFFFFF"/>
              </a:solidFill>
              <a:latin typeface="Inter"/>
              <a:ea typeface="Inter"/>
              <a:cs typeface="Inter"/>
              <a:sym typeface="Inter"/>
            </a:endParaRPr>
          </a:p>
        </p:txBody>
      </p:sp>
      <p:sp>
        <p:nvSpPr>
          <p:cNvPr id="1646" name="Google Shape;1646;p185"/>
          <p:cNvSpPr/>
          <p:nvPr/>
        </p:nvSpPr>
        <p:spPr>
          <a:xfrm>
            <a:off x="9206699" y="2532900"/>
            <a:ext cx="1792200" cy="1792200"/>
          </a:xfrm>
          <a:prstGeom prst="ellipse">
            <a:avLst/>
          </a:prstGeom>
          <a:solidFill>
            <a:srgbClr val="011B58"/>
          </a:solidFill>
          <a:ln>
            <a:noFill/>
          </a:ln>
          <a:effectLst>
            <a:outerShdw blurRad="254000" sx="101000" rotWithShape="0" algn="tl" dir="2700000" dist="50800" sy="101000">
              <a:srgbClr val="000000">
                <a:alpha val="349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377" u="none" cap="none" strike="noStrike">
              <a:solidFill>
                <a:srgbClr val="1A1A1A"/>
              </a:solidFill>
              <a:latin typeface="Quattrocento Sans"/>
              <a:ea typeface="Quattrocento Sans"/>
              <a:cs typeface="Quattrocento Sans"/>
              <a:sym typeface="Quattrocento Sans"/>
            </a:endParaRPr>
          </a:p>
        </p:txBody>
      </p:sp>
      <p:sp>
        <p:nvSpPr>
          <p:cNvPr id="1647" name="Google Shape;1647;p185"/>
          <p:cNvSpPr/>
          <p:nvPr/>
        </p:nvSpPr>
        <p:spPr>
          <a:xfrm>
            <a:off x="9324738" y="2850663"/>
            <a:ext cx="1556100" cy="1178400"/>
          </a:xfrm>
          <a:prstGeom prst="rect">
            <a:avLst/>
          </a:prstGeom>
          <a:noFill/>
          <a:ln>
            <a:noFill/>
          </a:ln>
        </p:spPr>
        <p:txBody>
          <a:bodyPr anchorCtr="0" anchor="t" bIns="33600" lIns="67225" spcFirstLastPara="1" rIns="67225" wrap="square" tIns="33600">
            <a:noAutofit/>
          </a:bodyPr>
          <a:lstStyle/>
          <a:p>
            <a:pPr indent="0" lvl="3" marL="0" marR="0" rtl="0" algn="ctr">
              <a:lnSpc>
                <a:spcPct val="90000"/>
              </a:lnSpc>
              <a:spcBef>
                <a:spcPts val="0"/>
              </a:spcBef>
              <a:spcAft>
                <a:spcPts val="0"/>
              </a:spcAft>
              <a:buNone/>
            </a:pPr>
            <a:r>
              <a:rPr lang="en" sz="3500">
                <a:solidFill>
                  <a:srgbClr val="CDFDDA"/>
                </a:solidFill>
                <a:latin typeface="Inter ExtraLight"/>
                <a:ea typeface="Inter ExtraLight"/>
                <a:cs typeface="Inter ExtraLight"/>
                <a:sym typeface="Inter ExtraLight"/>
              </a:rPr>
              <a:t>62</a:t>
            </a:r>
            <a:r>
              <a:rPr i="0" lang="en" sz="3500" u="none" cap="none" strike="noStrike">
                <a:solidFill>
                  <a:srgbClr val="CDFDDA"/>
                </a:solidFill>
                <a:latin typeface="Inter ExtraLight"/>
                <a:ea typeface="Inter ExtraLight"/>
                <a:cs typeface="Inter ExtraLight"/>
                <a:sym typeface="Inter ExtraLight"/>
              </a:rPr>
              <a:t>%</a:t>
            </a:r>
            <a:endParaRPr sz="1700">
              <a:solidFill>
                <a:srgbClr val="CDFDDA"/>
              </a:solidFill>
              <a:latin typeface="Inter ExtraLight"/>
              <a:ea typeface="Inter ExtraLight"/>
              <a:cs typeface="Inter ExtraLight"/>
              <a:sym typeface="Inter ExtraLight"/>
            </a:endParaRPr>
          </a:p>
          <a:p>
            <a:pPr indent="0" lvl="0" marL="0" marR="0" rtl="0" algn="ctr">
              <a:lnSpc>
                <a:spcPct val="100000"/>
              </a:lnSpc>
              <a:spcBef>
                <a:spcPts val="0"/>
              </a:spcBef>
              <a:spcAft>
                <a:spcPts val="0"/>
              </a:spcAft>
              <a:buNone/>
            </a:pPr>
            <a:r>
              <a:rPr lang="en">
                <a:solidFill>
                  <a:srgbClr val="FFFFFF"/>
                </a:solidFill>
                <a:latin typeface="Inter"/>
                <a:ea typeface="Inter"/>
                <a:cs typeface="Inter"/>
                <a:sym typeface="Inter"/>
              </a:rPr>
              <a:t>plan to optimize cloud use in 2023</a:t>
            </a:r>
            <a:endParaRPr baseline="30000" i="0" u="none" cap="none" strike="noStrike">
              <a:solidFill>
                <a:srgbClr val="FFFFFF"/>
              </a:solidFill>
              <a:latin typeface="Inter"/>
              <a:ea typeface="Inter"/>
              <a:cs typeface="Inter"/>
              <a:sym typeface="Inter"/>
            </a:endParaRPr>
          </a:p>
        </p:txBody>
      </p:sp>
      <p:pic>
        <p:nvPicPr>
          <p:cNvPr id="1648" name="Google Shape;1648;p185"/>
          <p:cNvPicPr preferRelativeResize="0"/>
          <p:nvPr/>
        </p:nvPicPr>
        <p:blipFill>
          <a:blip r:embed="rId3">
            <a:alphaModFix/>
          </a:blip>
          <a:stretch>
            <a:fillRect/>
          </a:stretch>
        </p:blipFill>
        <p:spPr>
          <a:xfrm>
            <a:off x="4466425" y="1031861"/>
            <a:ext cx="4427350" cy="347861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4" name="Shape 1354"/>
        <p:cNvGrpSpPr/>
        <p:nvPr/>
      </p:nvGrpSpPr>
      <p:grpSpPr>
        <a:xfrm>
          <a:off x="0" y="0"/>
          <a:ext cx="0" cy="0"/>
          <a:chOff x="0" y="0"/>
          <a:chExt cx="0" cy="0"/>
        </a:xfrm>
      </p:grpSpPr>
      <p:pic>
        <p:nvPicPr>
          <p:cNvPr id="1355" name="Google Shape;1355;p168"/>
          <p:cNvPicPr preferRelativeResize="0"/>
          <p:nvPr/>
        </p:nvPicPr>
        <p:blipFill rotWithShape="1">
          <a:blip r:embed="rId3">
            <a:alphaModFix/>
          </a:blip>
          <a:srcRect b="20225" l="0" r="0" t="47887"/>
          <a:stretch/>
        </p:blipFill>
        <p:spPr>
          <a:xfrm>
            <a:off x="0" y="3521004"/>
            <a:ext cx="9144000" cy="1640099"/>
          </a:xfrm>
          <a:prstGeom prst="rect">
            <a:avLst/>
          </a:prstGeom>
          <a:noFill/>
          <a:ln>
            <a:noFill/>
          </a:ln>
        </p:spPr>
      </p:pic>
      <p:sp>
        <p:nvSpPr>
          <p:cNvPr id="1356" name="Google Shape;1356;p16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pic>
        <p:nvPicPr>
          <p:cNvPr descr="preencoded.png" id="1357" name="Google Shape;1357;p168"/>
          <p:cNvPicPr preferRelativeResize="0"/>
          <p:nvPr/>
        </p:nvPicPr>
        <p:blipFill rotWithShape="1">
          <a:blip r:embed="rId4">
            <a:alphaModFix/>
          </a:blip>
          <a:srcRect b="0" l="0" r="0" t="0"/>
          <a:stretch/>
        </p:blipFill>
        <p:spPr>
          <a:xfrm>
            <a:off x="531019" y="669131"/>
            <a:ext cx="3309938" cy="1850231"/>
          </a:xfrm>
          <a:prstGeom prst="rect">
            <a:avLst/>
          </a:prstGeom>
          <a:noFill/>
          <a:ln>
            <a:noFill/>
          </a:ln>
        </p:spPr>
      </p:pic>
      <p:sp>
        <p:nvSpPr>
          <p:cNvPr id="1358" name="Google Shape;1358;p168"/>
          <p:cNvSpPr/>
          <p:nvPr/>
        </p:nvSpPr>
        <p:spPr>
          <a:xfrm>
            <a:off x="1391450" y="4186250"/>
            <a:ext cx="1656600" cy="295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None/>
            </a:pPr>
            <a:r>
              <a:rPr lang="en" sz="1000">
                <a:solidFill>
                  <a:schemeClr val="lt1"/>
                </a:solidFill>
                <a:latin typeface="Inter Light"/>
                <a:ea typeface="Inter Light"/>
                <a:cs typeface="Inter Light"/>
                <a:sym typeface="Inter Light"/>
              </a:rPr>
              <a:t>By adding consultative support through AppDirect to the trust you’ve already established with customers</a:t>
            </a:r>
            <a:endParaRPr sz="500">
              <a:solidFill>
                <a:schemeClr val="lt1"/>
              </a:solidFill>
              <a:latin typeface="Inter"/>
              <a:ea typeface="Inter"/>
              <a:cs typeface="Inter"/>
              <a:sym typeface="Inter"/>
            </a:endParaRPr>
          </a:p>
        </p:txBody>
      </p:sp>
      <p:sp>
        <p:nvSpPr>
          <p:cNvPr id="1359" name="Google Shape;1359;p168"/>
          <p:cNvSpPr/>
          <p:nvPr/>
        </p:nvSpPr>
        <p:spPr>
          <a:xfrm>
            <a:off x="1391438" y="3902875"/>
            <a:ext cx="1436700" cy="93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 sz="1100">
                <a:solidFill>
                  <a:schemeClr val="lt1"/>
                </a:solidFill>
                <a:latin typeface="Inter SemiBold"/>
                <a:ea typeface="Inter SemiBold"/>
                <a:cs typeface="Inter SemiBold"/>
                <a:sym typeface="Inter SemiBold"/>
              </a:rPr>
              <a:t>Grow share of wallet</a:t>
            </a:r>
            <a:endParaRPr sz="600">
              <a:solidFill>
                <a:schemeClr val="lt1"/>
              </a:solidFill>
              <a:latin typeface="Inter SemiBold"/>
              <a:ea typeface="Inter SemiBold"/>
              <a:cs typeface="Inter SemiBold"/>
              <a:sym typeface="Inter SemiBold"/>
            </a:endParaRPr>
          </a:p>
        </p:txBody>
      </p:sp>
      <p:sp>
        <p:nvSpPr>
          <p:cNvPr id="1360" name="Google Shape;1360;p168"/>
          <p:cNvSpPr/>
          <p:nvPr/>
        </p:nvSpPr>
        <p:spPr>
          <a:xfrm>
            <a:off x="4312450" y="4186250"/>
            <a:ext cx="1656600" cy="4620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None/>
            </a:pPr>
            <a:r>
              <a:rPr lang="en" sz="1000">
                <a:solidFill>
                  <a:schemeClr val="lt1"/>
                </a:solidFill>
                <a:latin typeface="Inter Light"/>
                <a:ea typeface="Inter Light"/>
                <a:cs typeface="Inter Light"/>
                <a:sym typeface="Inter Light"/>
              </a:rPr>
              <a:t>With cloud expertise combined with pre- and post-sales SaaS and IaaS consultative support</a:t>
            </a:r>
            <a:endParaRPr sz="500">
              <a:solidFill>
                <a:schemeClr val="lt1"/>
              </a:solidFill>
              <a:latin typeface="Inter"/>
              <a:ea typeface="Inter"/>
              <a:cs typeface="Inter"/>
              <a:sym typeface="Inter"/>
            </a:endParaRPr>
          </a:p>
        </p:txBody>
      </p:sp>
      <p:sp>
        <p:nvSpPr>
          <p:cNvPr id="1361" name="Google Shape;1361;p168"/>
          <p:cNvSpPr/>
          <p:nvPr/>
        </p:nvSpPr>
        <p:spPr>
          <a:xfrm>
            <a:off x="4312439" y="3902875"/>
            <a:ext cx="1436700" cy="48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 sz="1100">
                <a:solidFill>
                  <a:schemeClr val="lt1"/>
                </a:solidFill>
                <a:latin typeface="Inter SemiBold"/>
                <a:ea typeface="Inter SemiBold"/>
                <a:cs typeface="Inter SemiBold"/>
                <a:sym typeface="Inter SemiBold"/>
              </a:rPr>
              <a:t>Extend your team</a:t>
            </a:r>
            <a:endParaRPr sz="600">
              <a:solidFill>
                <a:schemeClr val="lt1"/>
              </a:solidFill>
              <a:latin typeface="Inter SemiBold"/>
              <a:ea typeface="Inter SemiBold"/>
              <a:cs typeface="Inter SemiBold"/>
              <a:sym typeface="Inter SemiBold"/>
            </a:endParaRPr>
          </a:p>
        </p:txBody>
      </p:sp>
      <p:sp>
        <p:nvSpPr>
          <p:cNvPr id="1362" name="Google Shape;1362;p168"/>
          <p:cNvSpPr/>
          <p:nvPr/>
        </p:nvSpPr>
        <p:spPr>
          <a:xfrm>
            <a:off x="7453323" y="3902875"/>
            <a:ext cx="1436700" cy="93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 sz="1100">
                <a:solidFill>
                  <a:schemeClr val="lt1"/>
                </a:solidFill>
                <a:latin typeface="Inter SemiBold"/>
                <a:ea typeface="Inter SemiBold"/>
                <a:cs typeface="Inter SemiBold"/>
                <a:sym typeface="Inter SemiBold"/>
              </a:rPr>
              <a:t>Use our platform</a:t>
            </a:r>
            <a:endParaRPr sz="1100">
              <a:solidFill>
                <a:schemeClr val="lt1"/>
              </a:solidFill>
              <a:latin typeface="Inter SemiBold"/>
              <a:ea typeface="Inter SemiBold"/>
              <a:cs typeface="Inter SemiBold"/>
              <a:sym typeface="Inter SemiBold"/>
            </a:endParaRPr>
          </a:p>
        </p:txBody>
      </p:sp>
      <p:sp>
        <p:nvSpPr>
          <p:cNvPr id="1363" name="Google Shape;1363;p168"/>
          <p:cNvSpPr/>
          <p:nvPr/>
        </p:nvSpPr>
        <p:spPr>
          <a:xfrm>
            <a:off x="382544" y="1123931"/>
            <a:ext cx="3334500" cy="18621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 sz="2700">
                <a:solidFill>
                  <a:schemeClr val="dk1"/>
                </a:solidFill>
                <a:latin typeface="Inter ExtraLight"/>
                <a:ea typeface="Inter ExtraLight"/>
                <a:cs typeface="Inter ExtraLight"/>
                <a:sym typeface="Inter ExtraLight"/>
              </a:rPr>
              <a:t>Future-proof your business </a:t>
            </a:r>
            <a:r>
              <a:rPr lang="en" sz="2700">
                <a:solidFill>
                  <a:schemeClr val="dk1"/>
                </a:solidFill>
                <a:latin typeface="Inter ExtraLight"/>
                <a:ea typeface="Inter ExtraLight"/>
                <a:cs typeface="Inter ExtraLight"/>
                <a:sym typeface="Inter ExtraLight"/>
              </a:rPr>
              <a:t>with a full cloud portfolio</a:t>
            </a:r>
            <a:endParaRPr sz="500">
              <a:solidFill>
                <a:srgbClr val="333333"/>
              </a:solidFill>
              <a:latin typeface="Inter"/>
              <a:ea typeface="Inter"/>
              <a:cs typeface="Inter"/>
              <a:sym typeface="Inter"/>
            </a:endParaRPr>
          </a:p>
        </p:txBody>
      </p:sp>
      <p:pic>
        <p:nvPicPr>
          <p:cNvPr id="1364" name="Google Shape;1364;p168"/>
          <p:cNvPicPr preferRelativeResize="0"/>
          <p:nvPr/>
        </p:nvPicPr>
        <p:blipFill>
          <a:blip r:embed="rId5">
            <a:alphaModFix/>
          </a:blip>
          <a:stretch>
            <a:fillRect/>
          </a:stretch>
        </p:blipFill>
        <p:spPr>
          <a:xfrm>
            <a:off x="457188" y="480271"/>
            <a:ext cx="2095277" cy="511826"/>
          </a:xfrm>
          <a:prstGeom prst="rect">
            <a:avLst/>
          </a:prstGeom>
          <a:noFill/>
          <a:ln>
            <a:noFill/>
          </a:ln>
        </p:spPr>
      </p:pic>
      <p:sp>
        <p:nvSpPr>
          <p:cNvPr id="1365" name="Google Shape;1365;p168"/>
          <p:cNvSpPr/>
          <p:nvPr/>
        </p:nvSpPr>
        <p:spPr>
          <a:xfrm>
            <a:off x="7453323" y="4186250"/>
            <a:ext cx="1258800" cy="4620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None/>
            </a:pPr>
            <a:r>
              <a:rPr lang="en" sz="1000">
                <a:solidFill>
                  <a:schemeClr val="lt1"/>
                </a:solidFill>
                <a:latin typeface="Inter Light"/>
                <a:ea typeface="Inter Light"/>
                <a:cs typeface="Inter Light"/>
                <a:sym typeface="Inter Light"/>
              </a:rPr>
              <a:t>To bring more value to customers and increase retention</a:t>
            </a:r>
            <a:endParaRPr sz="500">
              <a:solidFill>
                <a:schemeClr val="lt1"/>
              </a:solidFill>
              <a:latin typeface="Inter"/>
              <a:ea typeface="Inter"/>
              <a:cs typeface="Inter"/>
              <a:sym typeface="Inter"/>
            </a:endParaRPr>
          </a:p>
        </p:txBody>
      </p:sp>
      <p:pic>
        <p:nvPicPr>
          <p:cNvPr descr="preencoded.png" id="1366" name="Google Shape;1366;p168"/>
          <p:cNvPicPr preferRelativeResize="0"/>
          <p:nvPr/>
        </p:nvPicPr>
        <p:blipFill rotWithShape="1">
          <a:blip r:embed="rId6">
            <a:alphaModFix/>
          </a:blip>
          <a:srcRect b="0" l="0" r="0" t="0"/>
          <a:stretch/>
        </p:blipFill>
        <p:spPr>
          <a:xfrm>
            <a:off x="6771850" y="3905200"/>
            <a:ext cx="462000" cy="429000"/>
          </a:xfrm>
          <a:prstGeom prst="rect">
            <a:avLst/>
          </a:prstGeom>
          <a:noFill/>
          <a:ln>
            <a:noFill/>
          </a:ln>
        </p:spPr>
      </p:pic>
      <p:pic>
        <p:nvPicPr>
          <p:cNvPr descr="preencoded.png" id="1367" name="Google Shape;1367;p168"/>
          <p:cNvPicPr preferRelativeResize="0"/>
          <p:nvPr/>
        </p:nvPicPr>
        <p:blipFill rotWithShape="1">
          <a:blip r:embed="rId7">
            <a:alphaModFix/>
          </a:blip>
          <a:srcRect b="0" l="0" r="0" t="0"/>
          <a:stretch/>
        </p:blipFill>
        <p:spPr>
          <a:xfrm>
            <a:off x="746827" y="3905200"/>
            <a:ext cx="462000" cy="421258"/>
          </a:xfrm>
          <a:prstGeom prst="rect">
            <a:avLst/>
          </a:prstGeom>
          <a:noFill/>
          <a:ln>
            <a:noFill/>
          </a:ln>
        </p:spPr>
      </p:pic>
      <p:pic>
        <p:nvPicPr>
          <p:cNvPr descr="preencoded.png" id="1368" name="Google Shape;1368;p168"/>
          <p:cNvPicPr preferRelativeResize="0"/>
          <p:nvPr/>
        </p:nvPicPr>
        <p:blipFill rotWithShape="1">
          <a:blip r:embed="rId8">
            <a:alphaModFix/>
          </a:blip>
          <a:srcRect b="0" l="0" r="0" t="0"/>
          <a:stretch/>
        </p:blipFill>
        <p:spPr>
          <a:xfrm>
            <a:off x="3717052" y="3905200"/>
            <a:ext cx="432375" cy="373948"/>
          </a:xfrm>
          <a:prstGeom prst="rect">
            <a:avLst/>
          </a:prstGeom>
          <a:noFill/>
          <a:ln>
            <a:noFill/>
          </a:ln>
        </p:spPr>
      </p:pic>
      <p:pic>
        <p:nvPicPr>
          <p:cNvPr id="1369" name="Google Shape;1369;p168"/>
          <p:cNvPicPr preferRelativeResize="0"/>
          <p:nvPr/>
        </p:nvPicPr>
        <p:blipFill rotWithShape="1">
          <a:blip r:embed="rId9">
            <a:alphaModFix/>
          </a:blip>
          <a:srcRect b="0" l="15234" r="8172" t="0"/>
          <a:stretch/>
        </p:blipFill>
        <p:spPr>
          <a:xfrm>
            <a:off x="4773900" y="371000"/>
            <a:ext cx="3425823" cy="2222799"/>
          </a:xfrm>
          <a:prstGeom prst="rect">
            <a:avLst/>
          </a:prstGeom>
          <a:noFill/>
          <a:ln>
            <a:noFill/>
          </a:ln>
        </p:spPr>
      </p:pic>
      <p:grpSp>
        <p:nvGrpSpPr>
          <p:cNvPr id="1370" name="Google Shape;1370;p168"/>
          <p:cNvGrpSpPr/>
          <p:nvPr/>
        </p:nvGrpSpPr>
        <p:grpSpPr>
          <a:xfrm>
            <a:off x="4208081" y="244075"/>
            <a:ext cx="4593431" cy="2700338"/>
            <a:chOff x="4208081" y="244075"/>
            <a:chExt cx="4593431" cy="2700338"/>
          </a:xfrm>
        </p:grpSpPr>
        <p:pic>
          <p:nvPicPr>
            <p:cNvPr id="1371" name="Google Shape;1371;p168"/>
            <p:cNvPicPr preferRelativeResize="0"/>
            <p:nvPr/>
          </p:nvPicPr>
          <p:blipFill rotWithShape="1">
            <a:blip r:embed="rId10">
              <a:alphaModFix/>
            </a:blip>
            <a:srcRect b="0" l="0" r="0" t="0"/>
            <a:stretch/>
          </p:blipFill>
          <p:spPr>
            <a:xfrm>
              <a:off x="4208081" y="244075"/>
              <a:ext cx="4593431" cy="2700338"/>
            </a:xfrm>
            <a:prstGeom prst="rect">
              <a:avLst/>
            </a:prstGeom>
            <a:noFill/>
            <a:ln>
              <a:noFill/>
            </a:ln>
          </p:spPr>
        </p:pic>
        <p:pic>
          <p:nvPicPr>
            <p:cNvPr id="1372" name="Google Shape;1372;p168"/>
            <p:cNvPicPr preferRelativeResize="0"/>
            <p:nvPr/>
          </p:nvPicPr>
          <p:blipFill rotWithShape="1">
            <a:blip r:embed="rId11">
              <a:alphaModFix/>
            </a:blip>
            <a:srcRect b="4085" l="7251" r="6518" t="0"/>
            <a:stretch/>
          </p:blipFill>
          <p:spPr>
            <a:xfrm>
              <a:off x="4773900" y="371000"/>
              <a:ext cx="3425824" cy="2272601"/>
            </a:xfrm>
            <a:prstGeom prst="rect">
              <a:avLst/>
            </a:prstGeom>
            <a:noFill/>
            <a:ln>
              <a:noFill/>
            </a:ln>
          </p:spPr>
        </p:pic>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652" name="Shape 1652"/>
        <p:cNvGrpSpPr/>
        <p:nvPr/>
      </p:nvGrpSpPr>
      <p:grpSpPr>
        <a:xfrm>
          <a:off x="0" y="0"/>
          <a:ext cx="0" cy="0"/>
          <a:chOff x="0" y="0"/>
          <a:chExt cx="0" cy="0"/>
        </a:xfrm>
      </p:grpSpPr>
      <p:sp>
        <p:nvSpPr>
          <p:cNvPr id="1653" name="Google Shape;1653;p186"/>
          <p:cNvSpPr txBox="1"/>
          <p:nvPr>
            <p:ph idx="2" type="subTitle"/>
          </p:nvPr>
        </p:nvSpPr>
        <p:spPr>
          <a:xfrm>
            <a:off x="2834295" y="3431000"/>
            <a:ext cx="1398300" cy="1232100"/>
          </a:xfrm>
          <a:prstGeom prst="rect">
            <a:avLst/>
          </a:prstGeom>
        </p:spPr>
        <p:txBody>
          <a:bodyPr anchorCtr="0" anchor="t" bIns="0" lIns="0" spcFirstLastPara="1" rIns="0" wrap="square" tIns="0">
            <a:noAutofit/>
          </a:bodyPr>
          <a:lstStyle/>
          <a:p>
            <a:pPr indent="0" lvl="0" marL="0" rtl="0" algn="l">
              <a:spcBef>
                <a:spcPts val="0"/>
              </a:spcBef>
              <a:spcAft>
                <a:spcPts val="0"/>
              </a:spcAft>
              <a:buNone/>
            </a:pPr>
            <a:br>
              <a:rPr lang="en"/>
            </a:br>
            <a:r>
              <a:rPr lang="en"/>
              <a:t>Say they spend too much time with vendors</a:t>
            </a:r>
            <a:endParaRPr/>
          </a:p>
        </p:txBody>
      </p:sp>
      <p:sp>
        <p:nvSpPr>
          <p:cNvPr id="1654" name="Google Shape;1654;p186"/>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SMBs are looking for your</a:t>
            </a:r>
            <a:endParaRPr/>
          </a:p>
          <a:p>
            <a:pPr indent="0" lvl="0" marL="0" rtl="0" algn="ctr">
              <a:spcBef>
                <a:spcPts val="0"/>
              </a:spcBef>
              <a:spcAft>
                <a:spcPts val="0"/>
              </a:spcAft>
              <a:buNone/>
            </a:pPr>
            <a:r>
              <a:rPr lang="en"/>
              <a:t>guidance when purchasing cloud solutions</a:t>
            </a:r>
            <a:endParaRPr/>
          </a:p>
        </p:txBody>
      </p:sp>
      <p:sp>
        <p:nvSpPr>
          <p:cNvPr id="1655" name="Google Shape;1655;p18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656" name="Google Shape;1656;p186"/>
          <p:cNvSpPr txBox="1"/>
          <p:nvPr>
            <p:ph idx="1" type="subTitle"/>
          </p:nvPr>
        </p:nvSpPr>
        <p:spPr>
          <a:xfrm>
            <a:off x="-8412375" y="981199"/>
            <a:ext cx="8229600" cy="6171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Spending too much time with vendors</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Pandemic SaaS purchases weren’t a good fit</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Manual and time-consuming to procure and manage</a:t>
            </a:r>
            <a:endParaRPr/>
          </a:p>
        </p:txBody>
      </p:sp>
      <p:pic>
        <p:nvPicPr>
          <p:cNvPr id="1657" name="Google Shape;1657;p186"/>
          <p:cNvPicPr preferRelativeResize="0"/>
          <p:nvPr/>
        </p:nvPicPr>
        <p:blipFill>
          <a:blip r:embed="rId3">
            <a:alphaModFix/>
          </a:blip>
          <a:stretch>
            <a:fillRect/>
          </a:stretch>
        </p:blipFill>
        <p:spPr>
          <a:xfrm>
            <a:off x="9906700" y="3152700"/>
            <a:ext cx="552600" cy="552600"/>
          </a:xfrm>
          <a:prstGeom prst="rect">
            <a:avLst/>
          </a:prstGeom>
          <a:noFill/>
          <a:ln>
            <a:noFill/>
          </a:ln>
        </p:spPr>
      </p:pic>
      <p:sp>
        <p:nvSpPr>
          <p:cNvPr id="1658" name="Google Shape;1658;p186"/>
          <p:cNvSpPr txBox="1"/>
          <p:nvPr>
            <p:ph idx="2" type="subTitle"/>
          </p:nvPr>
        </p:nvSpPr>
        <p:spPr>
          <a:xfrm>
            <a:off x="5761047" y="3443138"/>
            <a:ext cx="1398300" cy="1232100"/>
          </a:xfrm>
          <a:prstGeom prst="rect">
            <a:avLst/>
          </a:prstGeom>
        </p:spPr>
        <p:txBody>
          <a:bodyPr anchorCtr="0" anchor="t" bIns="0" lIns="0" spcFirstLastPara="1" rIns="0" wrap="square" tIns="0">
            <a:noAutofit/>
          </a:bodyPr>
          <a:lstStyle/>
          <a:p>
            <a:pPr indent="0" lvl="0" marL="0" rtl="0" algn="l">
              <a:spcBef>
                <a:spcPts val="0"/>
              </a:spcBef>
              <a:spcAft>
                <a:spcPts val="0"/>
              </a:spcAft>
              <a:buNone/>
            </a:pPr>
            <a:br>
              <a:rPr lang="en"/>
            </a:br>
            <a:r>
              <a:rPr lang="en"/>
              <a:t>Find pandemic purchases weren’t a good fit</a:t>
            </a:r>
            <a:endParaRPr/>
          </a:p>
        </p:txBody>
      </p:sp>
      <p:pic>
        <p:nvPicPr>
          <p:cNvPr id="1659" name="Google Shape;1659;p186"/>
          <p:cNvPicPr preferRelativeResize="0"/>
          <p:nvPr/>
        </p:nvPicPr>
        <p:blipFill>
          <a:blip r:embed="rId4">
            <a:alphaModFix/>
          </a:blip>
          <a:stretch>
            <a:fillRect/>
          </a:stretch>
        </p:blipFill>
        <p:spPr>
          <a:xfrm>
            <a:off x="4945403" y="3418850"/>
            <a:ext cx="630200" cy="630200"/>
          </a:xfrm>
          <a:prstGeom prst="rect">
            <a:avLst/>
          </a:prstGeom>
          <a:noFill/>
          <a:ln>
            <a:noFill/>
          </a:ln>
        </p:spPr>
      </p:pic>
      <p:pic>
        <p:nvPicPr>
          <p:cNvPr id="1660" name="Google Shape;1660;p186"/>
          <p:cNvPicPr preferRelativeResize="0"/>
          <p:nvPr/>
        </p:nvPicPr>
        <p:blipFill>
          <a:blip r:embed="rId5">
            <a:alphaModFix/>
          </a:blip>
          <a:stretch>
            <a:fillRect/>
          </a:stretch>
        </p:blipFill>
        <p:spPr>
          <a:xfrm>
            <a:off x="2158205" y="3514988"/>
            <a:ext cx="581625" cy="581625"/>
          </a:xfrm>
          <a:prstGeom prst="rect">
            <a:avLst/>
          </a:prstGeom>
          <a:noFill/>
          <a:ln>
            <a:noFill/>
          </a:ln>
        </p:spPr>
      </p:pic>
      <p:sp>
        <p:nvSpPr>
          <p:cNvPr id="1661" name="Google Shape;1661;p186"/>
          <p:cNvSpPr txBox="1"/>
          <p:nvPr/>
        </p:nvSpPr>
        <p:spPr>
          <a:xfrm>
            <a:off x="2461550" y="2274425"/>
            <a:ext cx="14757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000">
                <a:solidFill>
                  <a:schemeClr val="accent2"/>
                </a:solidFill>
                <a:latin typeface="Inter Light"/>
                <a:ea typeface="Inter Light"/>
                <a:cs typeface="Inter Light"/>
                <a:sym typeface="Inter Light"/>
              </a:rPr>
              <a:t>70%</a:t>
            </a:r>
            <a:endParaRPr sz="4000">
              <a:solidFill>
                <a:schemeClr val="accent2"/>
              </a:solidFill>
              <a:latin typeface="Inter Light"/>
              <a:ea typeface="Inter Light"/>
              <a:cs typeface="Inter Light"/>
              <a:sym typeface="Inter Light"/>
            </a:endParaRPr>
          </a:p>
        </p:txBody>
      </p:sp>
      <p:sp>
        <p:nvSpPr>
          <p:cNvPr id="1662" name="Google Shape;1662;p186"/>
          <p:cNvSpPr txBox="1"/>
          <p:nvPr/>
        </p:nvSpPr>
        <p:spPr>
          <a:xfrm>
            <a:off x="5358150" y="2274425"/>
            <a:ext cx="14757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000">
                <a:solidFill>
                  <a:schemeClr val="accent2"/>
                </a:solidFill>
                <a:latin typeface="Inter Light"/>
                <a:ea typeface="Inter Light"/>
                <a:cs typeface="Inter Light"/>
                <a:sym typeface="Inter Light"/>
              </a:rPr>
              <a:t>50%</a:t>
            </a:r>
            <a:endParaRPr sz="4000">
              <a:solidFill>
                <a:schemeClr val="accent2"/>
              </a:solidFill>
              <a:latin typeface="Inter Light"/>
              <a:ea typeface="Inter Light"/>
              <a:cs typeface="Inter Light"/>
              <a:sym typeface="Inter 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666" name="Shape 1666"/>
        <p:cNvGrpSpPr/>
        <p:nvPr/>
      </p:nvGrpSpPr>
      <p:grpSpPr>
        <a:xfrm>
          <a:off x="0" y="0"/>
          <a:ext cx="0" cy="0"/>
          <a:chOff x="0" y="0"/>
          <a:chExt cx="0" cy="0"/>
        </a:xfrm>
      </p:grpSpPr>
      <p:sp>
        <p:nvSpPr>
          <p:cNvPr id="1667" name="Google Shape;1667;p18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668" name="Google Shape;1668;p187"/>
          <p:cNvSpPr txBox="1"/>
          <p:nvPr>
            <p:ph idx="4294967295" type="subTitle"/>
          </p:nvPr>
        </p:nvSpPr>
        <p:spPr>
          <a:xfrm>
            <a:off x="457200" y="3429000"/>
            <a:ext cx="2590800" cy="406800"/>
          </a:xfrm>
          <a:prstGeom prst="rect">
            <a:avLst/>
          </a:prstGeom>
        </p:spPr>
        <p:txBody>
          <a:bodyPr anchorCtr="0" anchor="t" bIns="0" lIns="0" spcFirstLastPara="1" rIns="0" wrap="square" tIns="0">
            <a:noAutofit/>
          </a:bodyPr>
          <a:lstStyle/>
          <a:p>
            <a:pPr indent="0" lvl="0" marL="0" rtl="0" algn="l">
              <a:spcBef>
                <a:spcPts val="0"/>
              </a:spcBef>
              <a:spcAft>
                <a:spcPts val="1000"/>
              </a:spcAft>
              <a:buNone/>
            </a:pPr>
            <a:r>
              <a:rPr lang="en"/>
              <a:t>John Schwarze</a:t>
            </a:r>
            <a:br>
              <a:rPr lang="en"/>
            </a:br>
            <a:r>
              <a:rPr lang="en"/>
              <a:t>Founder, Tin Can Distributors</a:t>
            </a:r>
            <a:endParaRPr/>
          </a:p>
        </p:txBody>
      </p:sp>
      <p:sp>
        <p:nvSpPr>
          <p:cNvPr id="1669" name="Google Shape;1669;p187"/>
          <p:cNvSpPr txBox="1"/>
          <p:nvPr>
            <p:ph type="title"/>
          </p:nvPr>
        </p:nvSpPr>
        <p:spPr>
          <a:xfrm>
            <a:off x="3276600" y="480275"/>
            <a:ext cx="5410200" cy="1234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dk2"/>
                </a:solidFill>
              </a:rPr>
              <a:t>Scaled cloud deals by 20x</a:t>
            </a:r>
            <a:endParaRPr>
              <a:solidFill>
                <a:schemeClr val="dk2"/>
              </a:solidFill>
            </a:endParaRPr>
          </a:p>
        </p:txBody>
      </p:sp>
      <p:sp>
        <p:nvSpPr>
          <p:cNvPr id="1670" name="Google Shape;1670;p187"/>
          <p:cNvSpPr txBox="1"/>
          <p:nvPr>
            <p:ph idx="2" type="body"/>
          </p:nvPr>
        </p:nvSpPr>
        <p:spPr>
          <a:xfrm>
            <a:off x="3276600" y="1943100"/>
            <a:ext cx="5354700" cy="2720100"/>
          </a:xfrm>
          <a:prstGeom prst="rect">
            <a:avLst/>
          </a:prstGeom>
        </p:spPr>
        <p:txBody>
          <a:bodyPr anchorCtr="0" anchor="t" bIns="0" lIns="0" spcFirstLastPara="1" rIns="0" wrap="square" tIns="0">
            <a:noAutofit/>
          </a:bodyPr>
          <a:lstStyle/>
          <a:p>
            <a:pPr indent="0" lvl="0" marL="0" rtl="0" algn="l">
              <a:spcBef>
                <a:spcPts val="0"/>
              </a:spcBef>
              <a:spcAft>
                <a:spcPts val="1000"/>
              </a:spcAft>
              <a:buNone/>
            </a:pPr>
            <a:r>
              <a:rPr lang="en" sz="1800"/>
              <a:t>Turned initial $1.7K UCaaS deal into cloud sale with $20K recurring revenue</a:t>
            </a:r>
            <a:endParaRPr sz="1800"/>
          </a:p>
        </p:txBody>
      </p:sp>
      <p:pic>
        <p:nvPicPr>
          <p:cNvPr id="1671" name="Google Shape;1671;p187"/>
          <p:cNvPicPr preferRelativeResize="0"/>
          <p:nvPr>
            <p:ph idx="2" type="pic"/>
          </p:nvPr>
        </p:nvPicPr>
        <p:blipFill rotWithShape="1">
          <a:blip r:embed="rId3">
            <a:alphaModFix/>
          </a:blip>
          <a:srcRect b="0" l="903" r="903" t="0"/>
          <a:stretch/>
        </p:blipFill>
        <p:spPr>
          <a:xfrm>
            <a:off x="1123950" y="1943100"/>
            <a:ext cx="1257000" cy="1257000"/>
          </a:xfrm>
          <a:prstGeom prst="ellipse">
            <a:avLst/>
          </a:prstGeom>
          <a:noFill/>
          <a:ln>
            <a:noFill/>
          </a:ln>
        </p:spPr>
      </p:pic>
      <p:sp>
        <p:nvSpPr>
          <p:cNvPr id="1672" name="Google Shape;1672;p187"/>
          <p:cNvSpPr txBox="1"/>
          <p:nvPr>
            <p:ph idx="4294967295" type="subTitle"/>
          </p:nvPr>
        </p:nvSpPr>
        <p:spPr>
          <a:xfrm>
            <a:off x="457200" y="3429000"/>
            <a:ext cx="2590800" cy="406800"/>
          </a:xfrm>
          <a:prstGeom prst="rect">
            <a:avLst/>
          </a:prstGeom>
        </p:spPr>
        <p:txBody>
          <a:bodyPr anchorCtr="0" anchor="t" bIns="0" lIns="0" spcFirstLastPara="1" rIns="0" wrap="square" tIns="0">
            <a:noAutofit/>
          </a:bodyPr>
          <a:lstStyle/>
          <a:p>
            <a:pPr indent="0" lvl="0" marL="0" rtl="0" algn="ctr">
              <a:spcBef>
                <a:spcPts val="0"/>
              </a:spcBef>
              <a:spcAft>
                <a:spcPts val="1000"/>
              </a:spcAft>
              <a:buNone/>
            </a:pPr>
            <a:r>
              <a:rPr lang="en" sz="900">
                <a:solidFill>
                  <a:schemeClr val="lt2"/>
                </a:solidFill>
                <a:latin typeface="Inter Light"/>
                <a:ea typeface="Inter Light"/>
                <a:cs typeface="Inter Light"/>
                <a:sym typeface="Inter Light"/>
              </a:rPr>
              <a:t>John Schwarze</a:t>
            </a:r>
            <a:br>
              <a:rPr lang="en" sz="900">
                <a:solidFill>
                  <a:schemeClr val="lt2"/>
                </a:solidFill>
                <a:latin typeface="Inter Light"/>
                <a:ea typeface="Inter Light"/>
                <a:cs typeface="Inter Light"/>
                <a:sym typeface="Inter Light"/>
              </a:rPr>
            </a:br>
            <a:r>
              <a:rPr lang="en" sz="900">
                <a:solidFill>
                  <a:schemeClr val="lt2"/>
                </a:solidFill>
                <a:latin typeface="Inter Light"/>
                <a:ea typeface="Inter Light"/>
                <a:cs typeface="Inter Light"/>
                <a:sym typeface="Inter Light"/>
              </a:rPr>
              <a:t>Founder, Tin Can Distributors</a:t>
            </a:r>
            <a:endParaRPr sz="900">
              <a:solidFill>
                <a:schemeClr val="lt2"/>
              </a:solidFill>
              <a:latin typeface="Inter Light"/>
              <a:ea typeface="Inter Light"/>
              <a:cs typeface="Inter Light"/>
              <a:sym typeface="Inter Light"/>
            </a:endParaRPr>
          </a:p>
        </p:txBody>
      </p:sp>
      <p:sp>
        <p:nvSpPr>
          <p:cNvPr id="1673" name="Google Shape;1673;p187"/>
          <p:cNvSpPr txBox="1"/>
          <p:nvPr/>
        </p:nvSpPr>
        <p:spPr>
          <a:xfrm>
            <a:off x="3247425" y="3835800"/>
            <a:ext cx="49455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lang="en" sz="1600" u="sng">
                <a:solidFill>
                  <a:schemeClr val="accent2"/>
                </a:solidFill>
                <a:latin typeface="Inter ExtraLight"/>
                <a:ea typeface="Inter ExtraLight"/>
                <a:cs typeface="Inter ExtraLight"/>
                <a:sym typeface="Inter ExtraLight"/>
                <a:hlinkClick r:id="rId4">
                  <a:extLst>
                    <a:ext uri="{A12FA001-AC4F-418D-AE19-62706E023703}">
                      <ahyp:hlinkClr val="tx"/>
                    </a:ext>
                  </a:extLst>
                </a:hlinkClick>
              </a:rPr>
              <a:t>Watch</a:t>
            </a:r>
            <a:r>
              <a:rPr lang="en" sz="1600">
                <a:solidFill>
                  <a:schemeClr val="lt1"/>
                </a:solidFill>
                <a:latin typeface="Inter ExtraLight"/>
                <a:ea typeface="Inter ExtraLight"/>
                <a:cs typeface="Inter ExtraLight"/>
                <a:sym typeface="Inter ExtraLight"/>
              </a:rPr>
              <a:t> video for more success stories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678" name="Shape 1678"/>
        <p:cNvGrpSpPr/>
        <p:nvPr/>
      </p:nvGrpSpPr>
      <p:grpSpPr>
        <a:xfrm>
          <a:off x="0" y="0"/>
          <a:ext cx="0" cy="0"/>
          <a:chOff x="0" y="0"/>
          <a:chExt cx="0" cy="0"/>
        </a:xfrm>
      </p:grpSpPr>
      <p:sp>
        <p:nvSpPr>
          <p:cNvPr id="1679" name="Google Shape;1679;p188"/>
          <p:cNvSpPr/>
          <p:nvPr/>
        </p:nvSpPr>
        <p:spPr>
          <a:xfrm>
            <a:off x="1179900" y="290513"/>
            <a:ext cx="6784200" cy="240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2050">
                <a:solidFill>
                  <a:srgbClr val="565656"/>
                </a:solidFill>
                <a:latin typeface="Open Sans Light"/>
                <a:ea typeface="Open Sans Light"/>
                <a:cs typeface="Open Sans Light"/>
                <a:sym typeface="Open Sans Light"/>
              </a:rPr>
              <a:t>AppDirect Cloud Services Portfolio</a:t>
            </a:r>
            <a:endParaRPr sz="2050">
              <a:solidFill>
                <a:schemeClr val="dk1"/>
              </a:solidFill>
              <a:latin typeface="Open Sans Light"/>
              <a:ea typeface="Open Sans Light"/>
              <a:cs typeface="Open Sans Light"/>
              <a:sym typeface="Open Sans Light"/>
            </a:endParaRPr>
          </a:p>
        </p:txBody>
      </p:sp>
      <p:sp>
        <p:nvSpPr>
          <p:cNvPr id="1680" name="Google Shape;1680;p188"/>
          <p:cNvSpPr txBox="1"/>
          <p:nvPr/>
        </p:nvSpPr>
        <p:spPr>
          <a:xfrm>
            <a:off x="878950" y="770450"/>
            <a:ext cx="2050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pen Sans Light"/>
              <a:ea typeface="Open Sans Light"/>
              <a:cs typeface="Open Sans Light"/>
              <a:sym typeface="Open Sans Light"/>
            </a:endParaRPr>
          </a:p>
        </p:txBody>
      </p:sp>
      <p:pic>
        <p:nvPicPr>
          <p:cNvPr id="1681" name="Google Shape;1681;p188"/>
          <p:cNvPicPr preferRelativeResize="0"/>
          <p:nvPr/>
        </p:nvPicPr>
        <p:blipFill>
          <a:blip r:embed="rId3">
            <a:alphaModFix/>
          </a:blip>
          <a:stretch>
            <a:fillRect/>
          </a:stretch>
        </p:blipFill>
        <p:spPr>
          <a:xfrm>
            <a:off x="2245988" y="1446275"/>
            <a:ext cx="302175" cy="302175"/>
          </a:xfrm>
          <a:prstGeom prst="rect">
            <a:avLst/>
          </a:prstGeom>
          <a:noFill/>
          <a:ln>
            <a:noFill/>
          </a:ln>
        </p:spPr>
      </p:pic>
      <p:pic>
        <p:nvPicPr>
          <p:cNvPr id="1682" name="Google Shape;1682;p188"/>
          <p:cNvPicPr preferRelativeResize="0"/>
          <p:nvPr/>
        </p:nvPicPr>
        <p:blipFill>
          <a:blip r:embed="rId4">
            <a:alphaModFix/>
          </a:blip>
          <a:stretch>
            <a:fillRect/>
          </a:stretch>
        </p:blipFill>
        <p:spPr>
          <a:xfrm>
            <a:off x="6739674" y="1444302"/>
            <a:ext cx="302175" cy="302175"/>
          </a:xfrm>
          <a:prstGeom prst="rect">
            <a:avLst/>
          </a:prstGeom>
          <a:noFill/>
          <a:ln>
            <a:noFill/>
          </a:ln>
        </p:spPr>
      </p:pic>
      <p:pic>
        <p:nvPicPr>
          <p:cNvPr id="1683" name="Google Shape;1683;p188"/>
          <p:cNvPicPr preferRelativeResize="0"/>
          <p:nvPr/>
        </p:nvPicPr>
        <p:blipFill>
          <a:blip r:embed="rId5">
            <a:alphaModFix/>
          </a:blip>
          <a:stretch>
            <a:fillRect/>
          </a:stretch>
        </p:blipFill>
        <p:spPr>
          <a:xfrm>
            <a:off x="7920852" y="1444301"/>
            <a:ext cx="302175" cy="302194"/>
          </a:xfrm>
          <a:prstGeom prst="rect">
            <a:avLst/>
          </a:prstGeom>
          <a:noFill/>
          <a:ln>
            <a:noFill/>
          </a:ln>
        </p:spPr>
      </p:pic>
      <p:pic>
        <p:nvPicPr>
          <p:cNvPr descr="preencoded.png" id="1684" name="Google Shape;1684;p188"/>
          <p:cNvPicPr preferRelativeResize="0"/>
          <p:nvPr/>
        </p:nvPicPr>
        <p:blipFill rotWithShape="1">
          <a:blip r:embed="rId6">
            <a:alphaModFix/>
          </a:blip>
          <a:srcRect b="0" l="0" r="0" t="0"/>
          <a:stretch/>
        </p:blipFill>
        <p:spPr>
          <a:xfrm>
            <a:off x="640080" y="2845378"/>
            <a:ext cx="994800" cy="207196"/>
          </a:xfrm>
          <a:prstGeom prst="rect">
            <a:avLst/>
          </a:prstGeom>
          <a:noFill/>
          <a:ln>
            <a:noFill/>
          </a:ln>
        </p:spPr>
      </p:pic>
      <p:pic>
        <p:nvPicPr>
          <p:cNvPr id="1685" name="Google Shape;1685;p188"/>
          <p:cNvPicPr preferRelativeResize="0"/>
          <p:nvPr/>
        </p:nvPicPr>
        <p:blipFill>
          <a:blip r:embed="rId7">
            <a:alphaModFix/>
          </a:blip>
          <a:stretch>
            <a:fillRect/>
          </a:stretch>
        </p:blipFill>
        <p:spPr>
          <a:xfrm>
            <a:off x="6944545" y="4230302"/>
            <a:ext cx="778936" cy="143008"/>
          </a:xfrm>
          <a:prstGeom prst="rect">
            <a:avLst/>
          </a:prstGeom>
          <a:noFill/>
          <a:ln>
            <a:noFill/>
          </a:ln>
        </p:spPr>
      </p:pic>
      <p:pic>
        <p:nvPicPr>
          <p:cNvPr id="1686" name="Google Shape;1686;p188"/>
          <p:cNvPicPr preferRelativeResize="0"/>
          <p:nvPr/>
        </p:nvPicPr>
        <p:blipFill>
          <a:blip r:embed="rId8">
            <a:alphaModFix/>
          </a:blip>
          <a:stretch>
            <a:fillRect/>
          </a:stretch>
        </p:blipFill>
        <p:spPr>
          <a:xfrm>
            <a:off x="1922211" y="3527595"/>
            <a:ext cx="959259" cy="302179"/>
          </a:xfrm>
          <a:prstGeom prst="rect">
            <a:avLst/>
          </a:prstGeom>
          <a:noFill/>
          <a:ln>
            <a:noFill/>
          </a:ln>
        </p:spPr>
      </p:pic>
      <p:pic>
        <p:nvPicPr>
          <p:cNvPr id="1687" name="Google Shape;1687;p188"/>
          <p:cNvPicPr preferRelativeResize="0"/>
          <p:nvPr/>
        </p:nvPicPr>
        <p:blipFill>
          <a:blip r:embed="rId9">
            <a:alphaModFix/>
          </a:blip>
          <a:stretch>
            <a:fillRect/>
          </a:stretch>
        </p:blipFill>
        <p:spPr>
          <a:xfrm>
            <a:off x="1100049" y="4248532"/>
            <a:ext cx="1237125" cy="192555"/>
          </a:xfrm>
          <a:prstGeom prst="rect">
            <a:avLst/>
          </a:prstGeom>
          <a:noFill/>
          <a:ln>
            <a:noFill/>
          </a:ln>
        </p:spPr>
      </p:pic>
      <p:pic>
        <p:nvPicPr>
          <p:cNvPr id="1688" name="Google Shape;1688;p188"/>
          <p:cNvPicPr preferRelativeResize="0"/>
          <p:nvPr/>
        </p:nvPicPr>
        <p:blipFill>
          <a:blip r:embed="rId10">
            <a:alphaModFix/>
          </a:blip>
          <a:stretch>
            <a:fillRect/>
          </a:stretch>
        </p:blipFill>
        <p:spPr>
          <a:xfrm>
            <a:off x="694338" y="1530271"/>
            <a:ext cx="886277" cy="188580"/>
          </a:xfrm>
          <a:prstGeom prst="rect">
            <a:avLst/>
          </a:prstGeom>
          <a:noFill/>
          <a:ln>
            <a:noFill/>
          </a:ln>
        </p:spPr>
      </p:pic>
      <p:pic>
        <p:nvPicPr>
          <p:cNvPr id="1689" name="Google Shape;1689;p188"/>
          <p:cNvPicPr preferRelativeResize="0"/>
          <p:nvPr/>
        </p:nvPicPr>
        <p:blipFill>
          <a:blip r:embed="rId11">
            <a:alphaModFix/>
          </a:blip>
          <a:stretch>
            <a:fillRect/>
          </a:stretch>
        </p:blipFill>
        <p:spPr>
          <a:xfrm>
            <a:off x="1896000" y="2118795"/>
            <a:ext cx="942125" cy="326630"/>
          </a:xfrm>
          <a:prstGeom prst="rect">
            <a:avLst/>
          </a:prstGeom>
          <a:noFill/>
          <a:ln>
            <a:noFill/>
          </a:ln>
        </p:spPr>
      </p:pic>
      <p:pic>
        <p:nvPicPr>
          <p:cNvPr id="1690" name="Google Shape;1690;p188"/>
          <p:cNvPicPr preferRelativeResize="0"/>
          <p:nvPr/>
        </p:nvPicPr>
        <p:blipFill>
          <a:blip r:embed="rId12">
            <a:alphaModFix/>
          </a:blip>
          <a:stretch>
            <a:fillRect/>
          </a:stretch>
        </p:blipFill>
        <p:spPr>
          <a:xfrm>
            <a:off x="868999" y="2170089"/>
            <a:ext cx="557655" cy="275350"/>
          </a:xfrm>
          <a:prstGeom prst="rect">
            <a:avLst/>
          </a:prstGeom>
          <a:noFill/>
          <a:ln>
            <a:noFill/>
          </a:ln>
        </p:spPr>
      </p:pic>
      <p:pic>
        <p:nvPicPr>
          <p:cNvPr id="1691" name="Google Shape;1691;p188"/>
          <p:cNvPicPr preferRelativeResize="0"/>
          <p:nvPr/>
        </p:nvPicPr>
        <p:blipFill rotWithShape="1">
          <a:blip r:embed="rId13">
            <a:alphaModFix/>
          </a:blip>
          <a:srcRect b="15931" l="0" r="0" t="0"/>
          <a:stretch/>
        </p:blipFill>
        <p:spPr>
          <a:xfrm>
            <a:off x="616713" y="3404100"/>
            <a:ext cx="942125" cy="443531"/>
          </a:xfrm>
          <a:prstGeom prst="rect">
            <a:avLst/>
          </a:prstGeom>
          <a:noFill/>
          <a:ln>
            <a:noFill/>
          </a:ln>
        </p:spPr>
      </p:pic>
      <p:pic>
        <p:nvPicPr>
          <p:cNvPr id="1692" name="Google Shape;1692;p188"/>
          <p:cNvPicPr preferRelativeResize="0"/>
          <p:nvPr/>
        </p:nvPicPr>
        <p:blipFill>
          <a:blip r:embed="rId14">
            <a:alphaModFix/>
          </a:blip>
          <a:stretch>
            <a:fillRect/>
          </a:stretch>
        </p:blipFill>
        <p:spPr>
          <a:xfrm>
            <a:off x="7630889" y="3508092"/>
            <a:ext cx="942149" cy="235537"/>
          </a:xfrm>
          <a:prstGeom prst="rect">
            <a:avLst/>
          </a:prstGeom>
          <a:noFill/>
          <a:ln>
            <a:noFill/>
          </a:ln>
        </p:spPr>
      </p:pic>
      <p:pic>
        <p:nvPicPr>
          <p:cNvPr id="1693" name="Google Shape;1693;p188"/>
          <p:cNvPicPr preferRelativeResize="0"/>
          <p:nvPr/>
        </p:nvPicPr>
        <p:blipFill>
          <a:blip r:embed="rId15">
            <a:alphaModFix/>
          </a:blip>
          <a:stretch>
            <a:fillRect/>
          </a:stretch>
        </p:blipFill>
        <p:spPr>
          <a:xfrm>
            <a:off x="7483401" y="2697989"/>
            <a:ext cx="1237124" cy="323431"/>
          </a:xfrm>
          <a:prstGeom prst="rect">
            <a:avLst/>
          </a:prstGeom>
          <a:noFill/>
          <a:ln>
            <a:noFill/>
          </a:ln>
        </p:spPr>
      </p:pic>
      <p:pic>
        <p:nvPicPr>
          <p:cNvPr id="1694" name="Google Shape;1694;p188"/>
          <p:cNvPicPr preferRelativeResize="0"/>
          <p:nvPr/>
        </p:nvPicPr>
        <p:blipFill>
          <a:blip r:embed="rId16">
            <a:alphaModFix/>
          </a:blip>
          <a:stretch>
            <a:fillRect/>
          </a:stretch>
        </p:blipFill>
        <p:spPr>
          <a:xfrm>
            <a:off x="1854427" y="2850858"/>
            <a:ext cx="1025254" cy="196241"/>
          </a:xfrm>
          <a:prstGeom prst="rect">
            <a:avLst/>
          </a:prstGeom>
          <a:noFill/>
          <a:ln>
            <a:noFill/>
          </a:ln>
        </p:spPr>
      </p:pic>
      <p:pic>
        <p:nvPicPr>
          <p:cNvPr id="1695" name="Google Shape;1695;p188"/>
          <p:cNvPicPr preferRelativeResize="0"/>
          <p:nvPr/>
        </p:nvPicPr>
        <p:blipFill>
          <a:blip r:embed="rId17">
            <a:alphaModFix/>
          </a:blip>
          <a:stretch>
            <a:fillRect/>
          </a:stretch>
        </p:blipFill>
        <p:spPr>
          <a:xfrm>
            <a:off x="7630898" y="2189293"/>
            <a:ext cx="942131" cy="153648"/>
          </a:xfrm>
          <a:prstGeom prst="rect">
            <a:avLst/>
          </a:prstGeom>
          <a:noFill/>
          <a:ln>
            <a:noFill/>
          </a:ln>
        </p:spPr>
      </p:pic>
      <p:pic>
        <p:nvPicPr>
          <p:cNvPr id="1696" name="Google Shape;1696;p188"/>
          <p:cNvPicPr preferRelativeResize="0"/>
          <p:nvPr/>
        </p:nvPicPr>
        <p:blipFill>
          <a:blip r:embed="rId18">
            <a:alphaModFix/>
          </a:blip>
          <a:stretch>
            <a:fillRect/>
          </a:stretch>
        </p:blipFill>
        <p:spPr>
          <a:xfrm>
            <a:off x="6280482" y="3434110"/>
            <a:ext cx="1080049" cy="427168"/>
          </a:xfrm>
          <a:prstGeom prst="rect">
            <a:avLst/>
          </a:prstGeom>
          <a:noFill/>
          <a:ln>
            <a:noFill/>
          </a:ln>
        </p:spPr>
      </p:pic>
      <p:pic>
        <p:nvPicPr>
          <p:cNvPr id="1697" name="Google Shape;1697;p188"/>
          <p:cNvPicPr preferRelativeResize="0"/>
          <p:nvPr/>
        </p:nvPicPr>
        <p:blipFill rotWithShape="1">
          <a:blip r:embed="rId19">
            <a:alphaModFix/>
          </a:blip>
          <a:srcRect b="27336" l="0" r="0" t="27126"/>
          <a:stretch/>
        </p:blipFill>
        <p:spPr>
          <a:xfrm>
            <a:off x="6447630" y="2145319"/>
            <a:ext cx="886278" cy="241610"/>
          </a:xfrm>
          <a:prstGeom prst="rect">
            <a:avLst/>
          </a:prstGeom>
          <a:noFill/>
          <a:ln>
            <a:noFill/>
          </a:ln>
        </p:spPr>
      </p:pic>
      <p:pic>
        <p:nvPicPr>
          <p:cNvPr id="1698" name="Google Shape;1698;p188"/>
          <p:cNvPicPr preferRelativeResize="0"/>
          <p:nvPr/>
        </p:nvPicPr>
        <p:blipFill>
          <a:blip r:embed="rId20">
            <a:alphaModFix/>
          </a:blip>
          <a:stretch>
            <a:fillRect/>
          </a:stretch>
        </p:blipFill>
        <p:spPr>
          <a:xfrm>
            <a:off x="6350757" y="2702746"/>
            <a:ext cx="1080023" cy="245220"/>
          </a:xfrm>
          <a:prstGeom prst="rect">
            <a:avLst/>
          </a:prstGeom>
          <a:noFill/>
          <a:ln>
            <a:noFill/>
          </a:ln>
        </p:spPr>
      </p:pic>
      <p:pic>
        <p:nvPicPr>
          <p:cNvPr id="1699" name="Google Shape;1699;p188"/>
          <p:cNvPicPr preferRelativeResize="0"/>
          <p:nvPr/>
        </p:nvPicPr>
        <p:blipFill>
          <a:blip r:embed="rId21">
            <a:alphaModFix/>
          </a:blip>
          <a:stretch>
            <a:fillRect/>
          </a:stretch>
        </p:blipFill>
        <p:spPr>
          <a:xfrm>
            <a:off x="3479749" y="3151185"/>
            <a:ext cx="794424" cy="187745"/>
          </a:xfrm>
          <a:prstGeom prst="rect">
            <a:avLst/>
          </a:prstGeom>
          <a:noFill/>
          <a:ln>
            <a:noFill/>
          </a:ln>
        </p:spPr>
      </p:pic>
      <p:pic>
        <p:nvPicPr>
          <p:cNvPr id="1700" name="Google Shape;1700;p188"/>
          <p:cNvPicPr preferRelativeResize="0"/>
          <p:nvPr/>
        </p:nvPicPr>
        <p:blipFill>
          <a:blip r:embed="rId22">
            <a:alphaModFix/>
          </a:blip>
          <a:stretch>
            <a:fillRect/>
          </a:stretch>
        </p:blipFill>
        <p:spPr>
          <a:xfrm>
            <a:off x="3321713" y="2096701"/>
            <a:ext cx="1110513" cy="214728"/>
          </a:xfrm>
          <a:prstGeom prst="rect">
            <a:avLst/>
          </a:prstGeom>
          <a:noFill/>
          <a:ln>
            <a:noFill/>
          </a:ln>
        </p:spPr>
      </p:pic>
      <p:pic>
        <p:nvPicPr>
          <p:cNvPr id="1701" name="Google Shape;1701;p188"/>
          <p:cNvPicPr preferRelativeResize="0"/>
          <p:nvPr/>
        </p:nvPicPr>
        <p:blipFill rotWithShape="1">
          <a:blip r:embed="rId23">
            <a:alphaModFix/>
          </a:blip>
          <a:srcRect b="23917" l="0" r="0" t="14517"/>
          <a:stretch/>
        </p:blipFill>
        <p:spPr>
          <a:xfrm>
            <a:off x="4352003" y="2632525"/>
            <a:ext cx="606629" cy="207200"/>
          </a:xfrm>
          <a:prstGeom prst="rect">
            <a:avLst/>
          </a:prstGeom>
          <a:noFill/>
          <a:ln>
            <a:noFill/>
          </a:ln>
        </p:spPr>
      </p:pic>
      <p:pic>
        <p:nvPicPr>
          <p:cNvPr id="1702" name="Google Shape;1702;p188"/>
          <p:cNvPicPr preferRelativeResize="0"/>
          <p:nvPr/>
        </p:nvPicPr>
        <p:blipFill>
          <a:blip r:embed="rId24">
            <a:alphaModFix/>
          </a:blip>
          <a:stretch>
            <a:fillRect/>
          </a:stretch>
        </p:blipFill>
        <p:spPr>
          <a:xfrm>
            <a:off x="4737125" y="4197245"/>
            <a:ext cx="994800" cy="292071"/>
          </a:xfrm>
          <a:prstGeom prst="rect">
            <a:avLst/>
          </a:prstGeom>
          <a:noFill/>
          <a:ln>
            <a:noFill/>
          </a:ln>
        </p:spPr>
      </p:pic>
      <p:pic>
        <p:nvPicPr>
          <p:cNvPr id="1703" name="Google Shape;1703;p188"/>
          <p:cNvPicPr preferRelativeResize="0"/>
          <p:nvPr/>
        </p:nvPicPr>
        <p:blipFill rotWithShape="1">
          <a:blip r:embed="rId25">
            <a:alphaModFix/>
          </a:blip>
          <a:srcRect b="23073" l="0" r="0" t="20992"/>
          <a:stretch/>
        </p:blipFill>
        <p:spPr>
          <a:xfrm>
            <a:off x="5251794" y="2655451"/>
            <a:ext cx="549479" cy="161363"/>
          </a:xfrm>
          <a:prstGeom prst="rect">
            <a:avLst/>
          </a:prstGeom>
          <a:noFill/>
          <a:ln>
            <a:noFill/>
          </a:ln>
        </p:spPr>
      </p:pic>
      <p:pic>
        <p:nvPicPr>
          <p:cNvPr id="1704" name="Google Shape;1704;p188"/>
          <p:cNvPicPr preferRelativeResize="0"/>
          <p:nvPr/>
        </p:nvPicPr>
        <p:blipFill>
          <a:blip r:embed="rId26">
            <a:alphaModFix/>
          </a:blip>
          <a:stretch>
            <a:fillRect/>
          </a:stretch>
        </p:blipFill>
        <p:spPr>
          <a:xfrm>
            <a:off x="4837299" y="2114494"/>
            <a:ext cx="794424" cy="207222"/>
          </a:xfrm>
          <a:prstGeom prst="rect">
            <a:avLst/>
          </a:prstGeom>
          <a:noFill/>
          <a:ln>
            <a:noFill/>
          </a:ln>
        </p:spPr>
      </p:pic>
      <p:pic>
        <p:nvPicPr>
          <p:cNvPr id="1705" name="Google Shape;1705;p188"/>
          <p:cNvPicPr preferRelativeResize="0"/>
          <p:nvPr/>
        </p:nvPicPr>
        <p:blipFill rotWithShape="1">
          <a:blip r:embed="rId27">
            <a:alphaModFix/>
          </a:blip>
          <a:srcRect b="27240" l="0" r="0" t="27395"/>
          <a:stretch/>
        </p:blipFill>
        <p:spPr>
          <a:xfrm>
            <a:off x="3496894" y="4513446"/>
            <a:ext cx="877050" cy="299575"/>
          </a:xfrm>
          <a:prstGeom prst="rect">
            <a:avLst/>
          </a:prstGeom>
          <a:noFill/>
          <a:ln>
            <a:noFill/>
          </a:ln>
        </p:spPr>
      </p:pic>
      <p:pic>
        <p:nvPicPr>
          <p:cNvPr id="1706" name="Google Shape;1706;p188"/>
          <p:cNvPicPr preferRelativeResize="0"/>
          <p:nvPr/>
        </p:nvPicPr>
        <p:blipFill>
          <a:blip r:embed="rId28">
            <a:alphaModFix/>
          </a:blip>
          <a:stretch>
            <a:fillRect/>
          </a:stretch>
        </p:blipFill>
        <p:spPr>
          <a:xfrm>
            <a:off x="4637632" y="3122225"/>
            <a:ext cx="959260" cy="182586"/>
          </a:xfrm>
          <a:prstGeom prst="rect">
            <a:avLst/>
          </a:prstGeom>
          <a:noFill/>
          <a:ln>
            <a:noFill/>
          </a:ln>
        </p:spPr>
      </p:pic>
      <p:pic>
        <p:nvPicPr>
          <p:cNvPr id="1707" name="Google Shape;1707;p188"/>
          <p:cNvPicPr preferRelativeResize="0"/>
          <p:nvPr/>
        </p:nvPicPr>
        <p:blipFill>
          <a:blip r:embed="rId29">
            <a:alphaModFix/>
          </a:blip>
          <a:stretch>
            <a:fillRect/>
          </a:stretch>
        </p:blipFill>
        <p:spPr>
          <a:xfrm>
            <a:off x="3536569" y="3685434"/>
            <a:ext cx="778934" cy="163070"/>
          </a:xfrm>
          <a:prstGeom prst="rect">
            <a:avLst/>
          </a:prstGeom>
          <a:noFill/>
          <a:ln>
            <a:noFill/>
          </a:ln>
        </p:spPr>
      </p:pic>
      <p:pic>
        <p:nvPicPr>
          <p:cNvPr id="1708" name="Google Shape;1708;p188"/>
          <p:cNvPicPr preferRelativeResize="0"/>
          <p:nvPr/>
        </p:nvPicPr>
        <p:blipFill rotWithShape="1">
          <a:blip r:embed="rId30">
            <a:alphaModFix/>
          </a:blip>
          <a:srcRect b="32363" l="0" r="0" t="27793"/>
          <a:stretch/>
        </p:blipFill>
        <p:spPr>
          <a:xfrm>
            <a:off x="3375775" y="2653689"/>
            <a:ext cx="683049" cy="155206"/>
          </a:xfrm>
          <a:prstGeom prst="rect">
            <a:avLst/>
          </a:prstGeom>
          <a:noFill/>
          <a:ln>
            <a:noFill/>
          </a:ln>
        </p:spPr>
      </p:pic>
      <p:pic>
        <p:nvPicPr>
          <p:cNvPr id="1709" name="Google Shape;1709;p188"/>
          <p:cNvPicPr preferRelativeResize="0"/>
          <p:nvPr/>
        </p:nvPicPr>
        <p:blipFill rotWithShape="1">
          <a:blip r:embed="rId31">
            <a:alphaModFix/>
          </a:blip>
          <a:srcRect b="0" l="0" r="0" t="2075"/>
          <a:stretch/>
        </p:blipFill>
        <p:spPr>
          <a:xfrm>
            <a:off x="4694500" y="1405750"/>
            <a:ext cx="1080023" cy="400200"/>
          </a:xfrm>
          <a:prstGeom prst="rect">
            <a:avLst/>
          </a:prstGeom>
          <a:noFill/>
          <a:ln>
            <a:noFill/>
          </a:ln>
        </p:spPr>
      </p:pic>
      <p:sp>
        <p:nvSpPr>
          <p:cNvPr id="1710" name="Google Shape;1710;p188"/>
          <p:cNvSpPr txBox="1"/>
          <p:nvPr/>
        </p:nvSpPr>
        <p:spPr>
          <a:xfrm>
            <a:off x="505550" y="775050"/>
            <a:ext cx="2628300" cy="323100"/>
          </a:xfrm>
          <a:prstGeom prst="rect">
            <a:avLst/>
          </a:prstGeom>
          <a:noFill/>
          <a:ln>
            <a:noFill/>
          </a:ln>
        </p:spPr>
        <p:txBody>
          <a:bodyPr anchorCtr="0" anchor="t" bIns="91425" lIns="0" spcFirstLastPara="1" rIns="91425" wrap="square" tIns="91425">
            <a:spAutoFit/>
          </a:bodyPr>
          <a:lstStyle/>
          <a:p>
            <a:pPr indent="0" lvl="0" marL="0" rtl="0" algn="ctr">
              <a:spcBef>
                <a:spcPts val="0"/>
              </a:spcBef>
              <a:spcAft>
                <a:spcPts val="0"/>
              </a:spcAft>
              <a:buNone/>
            </a:pPr>
            <a:r>
              <a:rPr b="1" lang="en" sz="900">
                <a:solidFill>
                  <a:schemeClr val="dk1"/>
                </a:solidFill>
                <a:latin typeface="Open Sans"/>
                <a:ea typeface="Open Sans"/>
                <a:cs typeface="Open Sans"/>
                <a:sym typeface="Open Sans"/>
              </a:rPr>
              <a:t>COLLABORATION &amp; PRODUCTIVITY</a:t>
            </a:r>
            <a:endParaRPr b="1" sz="900">
              <a:solidFill>
                <a:schemeClr val="dk1"/>
              </a:solidFill>
              <a:latin typeface="Open Sans"/>
              <a:ea typeface="Open Sans"/>
              <a:cs typeface="Open Sans"/>
              <a:sym typeface="Open Sans"/>
            </a:endParaRPr>
          </a:p>
        </p:txBody>
      </p:sp>
      <p:sp>
        <p:nvSpPr>
          <p:cNvPr id="1711" name="Google Shape;1711;p188"/>
          <p:cNvSpPr txBox="1"/>
          <p:nvPr/>
        </p:nvSpPr>
        <p:spPr>
          <a:xfrm>
            <a:off x="3133850" y="775050"/>
            <a:ext cx="2876400" cy="323100"/>
          </a:xfrm>
          <a:prstGeom prst="rect">
            <a:avLst/>
          </a:prstGeom>
          <a:noFill/>
          <a:ln>
            <a:noFill/>
          </a:ln>
        </p:spPr>
        <p:txBody>
          <a:bodyPr anchorCtr="0" anchor="t" bIns="91425" lIns="0" spcFirstLastPara="1" rIns="91425" wrap="square" tIns="91425">
            <a:spAutoFit/>
          </a:bodyPr>
          <a:lstStyle/>
          <a:p>
            <a:pPr indent="0" lvl="0" marL="0" rtl="0" algn="ctr">
              <a:spcBef>
                <a:spcPts val="0"/>
              </a:spcBef>
              <a:spcAft>
                <a:spcPts val="0"/>
              </a:spcAft>
              <a:buNone/>
            </a:pPr>
            <a:r>
              <a:rPr b="1" lang="en" sz="900">
                <a:solidFill>
                  <a:schemeClr val="dk1"/>
                </a:solidFill>
                <a:latin typeface="Open Sans"/>
                <a:ea typeface="Open Sans"/>
                <a:cs typeface="Open Sans"/>
                <a:sym typeface="Open Sans"/>
              </a:rPr>
              <a:t>BUSINESS APPLICATIONS</a:t>
            </a:r>
            <a:endParaRPr b="1" sz="900">
              <a:solidFill>
                <a:schemeClr val="dk1"/>
              </a:solidFill>
              <a:latin typeface="Open Sans"/>
              <a:ea typeface="Open Sans"/>
              <a:cs typeface="Open Sans"/>
              <a:sym typeface="Open Sans"/>
            </a:endParaRPr>
          </a:p>
        </p:txBody>
      </p:sp>
      <p:sp>
        <p:nvSpPr>
          <p:cNvPr id="1712" name="Google Shape;1712;p188"/>
          <p:cNvSpPr txBox="1"/>
          <p:nvPr/>
        </p:nvSpPr>
        <p:spPr>
          <a:xfrm>
            <a:off x="6010202" y="775050"/>
            <a:ext cx="2958000" cy="323100"/>
          </a:xfrm>
          <a:prstGeom prst="rect">
            <a:avLst/>
          </a:prstGeom>
          <a:noFill/>
          <a:ln>
            <a:noFill/>
          </a:ln>
        </p:spPr>
        <p:txBody>
          <a:bodyPr anchorCtr="0" anchor="t" bIns="91425" lIns="0" spcFirstLastPara="1" rIns="91425" wrap="square" tIns="91425">
            <a:spAutoFit/>
          </a:bodyPr>
          <a:lstStyle/>
          <a:p>
            <a:pPr indent="0" lvl="0" marL="0" rtl="0" algn="ctr">
              <a:spcBef>
                <a:spcPts val="0"/>
              </a:spcBef>
              <a:spcAft>
                <a:spcPts val="0"/>
              </a:spcAft>
              <a:buNone/>
            </a:pPr>
            <a:r>
              <a:rPr b="1" lang="en" sz="900">
                <a:solidFill>
                  <a:schemeClr val="dk1"/>
                </a:solidFill>
                <a:latin typeface="Open Sans"/>
                <a:ea typeface="Open Sans"/>
                <a:cs typeface="Open Sans"/>
                <a:sym typeface="Open Sans"/>
              </a:rPr>
              <a:t>IT MANAGEMENT</a:t>
            </a:r>
            <a:endParaRPr b="1" sz="900">
              <a:solidFill>
                <a:schemeClr val="dk1"/>
              </a:solidFill>
              <a:latin typeface="Open Sans"/>
              <a:ea typeface="Open Sans"/>
              <a:cs typeface="Open Sans"/>
              <a:sym typeface="Open Sans"/>
            </a:endParaRPr>
          </a:p>
        </p:txBody>
      </p:sp>
      <p:cxnSp>
        <p:nvCxnSpPr>
          <p:cNvPr id="1713" name="Google Shape;1713;p188"/>
          <p:cNvCxnSpPr/>
          <p:nvPr/>
        </p:nvCxnSpPr>
        <p:spPr>
          <a:xfrm>
            <a:off x="3133735" y="770394"/>
            <a:ext cx="0" cy="3969900"/>
          </a:xfrm>
          <a:prstGeom prst="straightConnector1">
            <a:avLst/>
          </a:prstGeom>
          <a:noFill/>
          <a:ln cap="flat" cmpd="sng" w="9525">
            <a:solidFill>
              <a:schemeClr val="accent6"/>
            </a:solidFill>
            <a:prstDash val="solid"/>
            <a:round/>
            <a:headEnd len="med" w="med" type="none"/>
            <a:tailEnd len="med" w="med" type="none"/>
          </a:ln>
        </p:spPr>
      </p:cxnSp>
      <p:cxnSp>
        <p:nvCxnSpPr>
          <p:cNvPr id="1714" name="Google Shape;1714;p188"/>
          <p:cNvCxnSpPr/>
          <p:nvPr/>
        </p:nvCxnSpPr>
        <p:spPr>
          <a:xfrm>
            <a:off x="6010123" y="770394"/>
            <a:ext cx="0" cy="3969900"/>
          </a:xfrm>
          <a:prstGeom prst="straightConnector1">
            <a:avLst/>
          </a:prstGeom>
          <a:noFill/>
          <a:ln cap="flat" cmpd="sng" w="9525">
            <a:solidFill>
              <a:schemeClr val="accent6"/>
            </a:solidFill>
            <a:prstDash val="solid"/>
            <a:round/>
            <a:headEnd len="med" w="med" type="none"/>
            <a:tailEnd len="med" w="med" type="none"/>
          </a:ln>
        </p:spPr>
      </p:cxnSp>
      <p:pic>
        <p:nvPicPr>
          <p:cNvPr id="1715" name="Google Shape;1715;p188"/>
          <p:cNvPicPr preferRelativeResize="0"/>
          <p:nvPr/>
        </p:nvPicPr>
        <p:blipFill>
          <a:blip r:embed="rId32">
            <a:alphaModFix/>
          </a:blip>
          <a:stretch>
            <a:fillRect/>
          </a:stretch>
        </p:blipFill>
        <p:spPr>
          <a:xfrm>
            <a:off x="3487506" y="1549726"/>
            <a:ext cx="778926" cy="170795"/>
          </a:xfrm>
          <a:prstGeom prst="rect">
            <a:avLst/>
          </a:prstGeom>
          <a:noFill/>
          <a:ln>
            <a:noFill/>
          </a:ln>
        </p:spPr>
      </p:pic>
      <p:pic>
        <p:nvPicPr>
          <p:cNvPr id="1716" name="Google Shape;1716;p188"/>
          <p:cNvPicPr preferRelativeResize="0"/>
          <p:nvPr/>
        </p:nvPicPr>
        <p:blipFill>
          <a:blip r:embed="rId33">
            <a:alphaModFix/>
          </a:blip>
          <a:stretch>
            <a:fillRect/>
          </a:stretch>
        </p:blipFill>
        <p:spPr>
          <a:xfrm>
            <a:off x="4904854" y="3613355"/>
            <a:ext cx="495964" cy="275347"/>
          </a:xfrm>
          <a:prstGeom prst="rect">
            <a:avLst/>
          </a:prstGeom>
          <a:noFill/>
          <a:ln>
            <a:noFill/>
          </a:ln>
        </p:spPr>
      </p:pic>
      <p:sp>
        <p:nvSpPr>
          <p:cNvPr id="1717" name="Google Shape;1717;p18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pic>
        <p:nvPicPr>
          <p:cNvPr id="1718" name="Google Shape;1718;p188"/>
          <p:cNvPicPr preferRelativeResize="0"/>
          <p:nvPr/>
        </p:nvPicPr>
        <p:blipFill>
          <a:blip r:embed="rId34">
            <a:alphaModFix/>
          </a:blip>
          <a:stretch>
            <a:fillRect/>
          </a:stretch>
        </p:blipFill>
        <p:spPr>
          <a:xfrm>
            <a:off x="3380175" y="4079225"/>
            <a:ext cx="1110500" cy="23986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723" name="Shape 1723"/>
        <p:cNvGrpSpPr/>
        <p:nvPr/>
      </p:nvGrpSpPr>
      <p:grpSpPr>
        <a:xfrm>
          <a:off x="0" y="0"/>
          <a:ext cx="0" cy="0"/>
          <a:chOff x="0" y="0"/>
          <a:chExt cx="0" cy="0"/>
        </a:xfrm>
      </p:grpSpPr>
      <p:sp>
        <p:nvSpPr>
          <p:cNvPr id="1724" name="Google Shape;1724;p189"/>
          <p:cNvSpPr/>
          <p:nvPr/>
        </p:nvSpPr>
        <p:spPr>
          <a:xfrm>
            <a:off x="0" y="290525"/>
            <a:ext cx="9144000" cy="2406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2050">
                <a:solidFill>
                  <a:schemeClr val="dk1"/>
                </a:solidFill>
                <a:latin typeface="Open Sans Light"/>
                <a:ea typeface="Open Sans Light"/>
                <a:cs typeface="Open Sans Light"/>
                <a:sym typeface="Open Sans Light"/>
              </a:rPr>
              <a:t>Access to the Leading Cloud Providers in a Single Platform</a:t>
            </a:r>
            <a:endParaRPr sz="2050">
              <a:solidFill>
                <a:srgbClr val="565656"/>
              </a:solidFill>
              <a:latin typeface="Open Sans Light"/>
              <a:ea typeface="Open Sans Light"/>
              <a:cs typeface="Open Sans Light"/>
              <a:sym typeface="Open Sans Light"/>
            </a:endParaRPr>
          </a:p>
        </p:txBody>
      </p:sp>
      <p:pic>
        <p:nvPicPr>
          <p:cNvPr id="1725" name="Google Shape;1725;p189"/>
          <p:cNvPicPr preferRelativeResize="0"/>
          <p:nvPr/>
        </p:nvPicPr>
        <p:blipFill>
          <a:blip r:embed="rId3">
            <a:alphaModFix/>
          </a:blip>
          <a:stretch>
            <a:fillRect/>
          </a:stretch>
        </p:blipFill>
        <p:spPr>
          <a:xfrm>
            <a:off x="3392055" y="1509338"/>
            <a:ext cx="626954" cy="212526"/>
          </a:xfrm>
          <a:prstGeom prst="rect">
            <a:avLst/>
          </a:prstGeom>
          <a:noFill/>
          <a:ln>
            <a:noFill/>
          </a:ln>
        </p:spPr>
      </p:pic>
      <p:pic>
        <p:nvPicPr>
          <p:cNvPr id="1726" name="Google Shape;1726;p189"/>
          <p:cNvPicPr preferRelativeResize="0"/>
          <p:nvPr/>
        </p:nvPicPr>
        <p:blipFill>
          <a:blip r:embed="rId4">
            <a:alphaModFix/>
          </a:blip>
          <a:stretch>
            <a:fillRect/>
          </a:stretch>
        </p:blipFill>
        <p:spPr>
          <a:xfrm>
            <a:off x="3528782" y="2970049"/>
            <a:ext cx="353500" cy="353500"/>
          </a:xfrm>
          <a:prstGeom prst="rect">
            <a:avLst/>
          </a:prstGeom>
          <a:noFill/>
          <a:ln>
            <a:noFill/>
          </a:ln>
        </p:spPr>
      </p:pic>
      <p:pic>
        <p:nvPicPr>
          <p:cNvPr id="1727" name="Google Shape;1727;p189"/>
          <p:cNvPicPr preferRelativeResize="0"/>
          <p:nvPr/>
        </p:nvPicPr>
        <p:blipFill>
          <a:blip r:embed="rId5">
            <a:alphaModFix/>
          </a:blip>
          <a:stretch>
            <a:fillRect/>
          </a:stretch>
        </p:blipFill>
        <p:spPr>
          <a:xfrm>
            <a:off x="6275304" y="2008667"/>
            <a:ext cx="640625" cy="640625"/>
          </a:xfrm>
          <a:prstGeom prst="rect">
            <a:avLst/>
          </a:prstGeom>
          <a:noFill/>
          <a:ln>
            <a:noFill/>
          </a:ln>
        </p:spPr>
      </p:pic>
      <p:pic>
        <p:nvPicPr>
          <p:cNvPr id="1728" name="Google Shape;1728;p189"/>
          <p:cNvPicPr preferRelativeResize="0"/>
          <p:nvPr/>
        </p:nvPicPr>
        <p:blipFill>
          <a:blip r:embed="rId6">
            <a:alphaModFix/>
          </a:blip>
          <a:stretch>
            <a:fillRect/>
          </a:stretch>
        </p:blipFill>
        <p:spPr>
          <a:xfrm>
            <a:off x="5194979" y="1480241"/>
            <a:ext cx="450758" cy="400169"/>
          </a:xfrm>
          <a:prstGeom prst="rect">
            <a:avLst/>
          </a:prstGeom>
          <a:noFill/>
          <a:ln>
            <a:noFill/>
          </a:ln>
        </p:spPr>
      </p:pic>
      <p:pic>
        <p:nvPicPr>
          <p:cNvPr id="1729" name="Google Shape;1729;p189"/>
          <p:cNvPicPr preferRelativeResize="0"/>
          <p:nvPr/>
        </p:nvPicPr>
        <p:blipFill>
          <a:blip r:embed="rId7">
            <a:alphaModFix/>
          </a:blip>
          <a:stretch>
            <a:fillRect/>
          </a:stretch>
        </p:blipFill>
        <p:spPr>
          <a:xfrm>
            <a:off x="6190941" y="3341439"/>
            <a:ext cx="809352" cy="505860"/>
          </a:xfrm>
          <a:prstGeom prst="rect">
            <a:avLst/>
          </a:prstGeom>
          <a:noFill/>
          <a:ln>
            <a:noFill/>
          </a:ln>
        </p:spPr>
      </p:pic>
      <p:pic>
        <p:nvPicPr>
          <p:cNvPr id="1730" name="Google Shape;1730;p189"/>
          <p:cNvPicPr preferRelativeResize="0"/>
          <p:nvPr/>
        </p:nvPicPr>
        <p:blipFill>
          <a:blip r:embed="rId8">
            <a:alphaModFix/>
          </a:blip>
          <a:stretch>
            <a:fillRect/>
          </a:stretch>
        </p:blipFill>
        <p:spPr>
          <a:xfrm>
            <a:off x="794700" y="2785619"/>
            <a:ext cx="887106" cy="341115"/>
          </a:xfrm>
          <a:prstGeom prst="rect">
            <a:avLst/>
          </a:prstGeom>
          <a:noFill/>
          <a:ln>
            <a:noFill/>
          </a:ln>
        </p:spPr>
      </p:pic>
      <p:pic>
        <p:nvPicPr>
          <p:cNvPr id="1731" name="Google Shape;1731;p189"/>
          <p:cNvPicPr preferRelativeResize="0"/>
          <p:nvPr/>
        </p:nvPicPr>
        <p:blipFill rotWithShape="1">
          <a:blip r:embed="rId9">
            <a:alphaModFix/>
          </a:blip>
          <a:srcRect b="24844" l="8352" r="8202" t="25406"/>
          <a:stretch/>
        </p:blipFill>
        <p:spPr>
          <a:xfrm>
            <a:off x="3282777" y="3568838"/>
            <a:ext cx="845512" cy="172524"/>
          </a:xfrm>
          <a:prstGeom prst="rect">
            <a:avLst/>
          </a:prstGeom>
          <a:noFill/>
          <a:ln>
            <a:noFill/>
          </a:ln>
        </p:spPr>
      </p:pic>
      <p:pic>
        <p:nvPicPr>
          <p:cNvPr id="1732" name="Google Shape;1732;p189"/>
          <p:cNvPicPr preferRelativeResize="0"/>
          <p:nvPr/>
        </p:nvPicPr>
        <p:blipFill>
          <a:blip r:embed="rId10">
            <a:alphaModFix/>
          </a:blip>
          <a:stretch>
            <a:fillRect/>
          </a:stretch>
        </p:blipFill>
        <p:spPr>
          <a:xfrm>
            <a:off x="734775" y="3565311"/>
            <a:ext cx="976059" cy="143300"/>
          </a:xfrm>
          <a:prstGeom prst="rect">
            <a:avLst/>
          </a:prstGeom>
          <a:noFill/>
          <a:ln>
            <a:noFill/>
          </a:ln>
        </p:spPr>
      </p:pic>
      <p:pic>
        <p:nvPicPr>
          <p:cNvPr id="1733" name="Google Shape;1733;p189"/>
          <p:cNvPicPr preferRelativeResize="0"/>
          <p:nvPr/>
        </p:nvPicPr>
        <p:blipFill>
          <a:blip r:embed="rId11">
            <a:alphaModFix/>
          </a:blip>
          <a:stretch>
            <a:fillRect/>
          </a:stretch>
        </p:blipFill>
        <p:spPr>
          <a:xfrm>
            <a:off x="5301200" y="3858131"/>
            <a:ext cx="889741" cy="240483"/>
          </a:xfrm>
          <a:prstGeom prst="rect">
            <a:avLst/>
          </a:prstGeom>
          <a:noFill/>
          <a:ln>
            <a:noFill/>
          </a:ln>
        </p:spPr>
      </p:pic>
      <p:pic>
        <p:nvPicPr>
          <p:cNvPr id="1734" name="Google Shape;1734;p189"/>
          <p:cNvPicPr preferRelativeResize="0"/>
          <p:nvPr/>
        </p:nvPicPr>
        <p:blipFill>
          <a:blip r:embed="rId12">
            <a:alphaModFix/>
          </a:blip>
          <a:stretch>
            <a:fillRect/>
          </a:stretch>
        </p:blipFill>
        <p:spPr>
          <a:xfrm>
            <a:off x="1330994" y="4134064"/>
            <a:ext cx="845517" cy="143315"/>
          </a:xfrm>
          <a:prstGeom prst="rect">
            <a:avLst/>
          </a:prstGeom>
          <a:noFill/>
          <a:ln>
            <a:noFill/>
          </a:ln>
        </p:spPr>
      </p:pic>
      <p:pic>
        <p:nvPicPr>
          <p:cNvPr id="1735" name="Google Shape;1735;p189"/>
          <p:cNvPicPr preferRelativeResize="0"/>
          <p:nvPr/>
        </p:nvPicPr>
        <p:blipFill>
          <a:blip r:embed="rId13">
            <a:alphaModFix/>
          </a:blip>
          <a:stretch>
            <a:fillRect/>
          </a:stretch>
        </p:blipFill>
        <p:spPr>
          <a:xfrm>
            <a:off x="917951" y="1464731"/>
            <a:ext cx="640604" cy="301740"/>
          </a:xfrm>
          <a:prstGeom prst="rect">
            <a:avLst/>
          </a:prstGeom>
          <a:noFill/>
          <a:ln>
            <a:noFill/>
          </a:ln>
        </p:spPr>
      </p:pic>
      <p:pic>
        <p:nvPicPr>
          <p:cNvPr id="1736" name="Google Shape;1736;p189"/>
          <p:cNvPicPr preferRelativeResize="0"/>
          <p:nvPr/>
        </p:nvPicPr>
        <p:blipFill>
          <a:blip r:embed="rId14">
            <a:alphaModFix/>
          </a:blip>
          <a:stretch>
            <a:fillRect/>
          </a:stretch>
        </p:blipFill>
        <p:spPr>
          <a:xfrm>
            <a:off x="6127582" y="1480261"/>
            <a:ext cx="936069" cy="270680"/>
          </a:xfrm>
          <a:prstGeom prst="rect">
            <a:avLst/>
          </a:prstGeom>
          <a:noFill/>
          <a:ln>
            <a:noFill/>
          </a:ln>
        </p:spPr>
      </p:pic>
      <p:pic>
        <p:nvPicPr>
          <p:cNvPr id="1737" name="Google Shape;1737;p189"/>
          <p:cNvPicPr preferRelativeResize="0"/>
          <p:nvPr/>
        </p:nvPicPr>
        <p:blipFill>
          <a:blip r:embed="rId15">
            <a:alphaModFix/>
          </a:blip>
          <a:stretch>
            <a:fillRect/>
          </a:stretch>
        </p:blipFill>
        <p:spPr>
          <a:xfrm>
            <a:off x="2131553" y="1504371"/>
            <a:ext cx="640609" cy="222459"/>
          </a:xfrm>
          <a:prstGeom prst="rect">
            <a:avLst/>
          </a:prstGeom>
          <a:noFill/>
          <a:ln>
            <a:noFill/>
          </a:ln>
        </p:spPr>
      </p:pic>
      <p:pic>
        <p:nvPicPr>
          <p:cNvPr id="1738" name="Google Shape;1738;p189"/>
          <p:cNvPicPr preferRelativeResize="0"/>
          <p:nvPr/>
        </p:nvPicPr>
        <p:blipFill>
          <a:blip r:embed="rId16">
            <a:alphaModFix/>
          </a:blip>
          <a:stretch>
            <a:fillRect/>
          </a:stretch>
        </p:blipFill>
        <p:spPr>
          <a:xfrm>
            <a:off x="2176505" y="3609008"/>
            <a:ext cx="640606" cy="249129"/>
          </a:xfrm>
          <a:prstGeom prst="rect">
            <a:avLst/>
          </a:prstGeom>
          <a:noFill/>
          <a:ln>
            <a:noFill/>
          </a:ln>
        </p:spPr>
      </p:pic>
      <p:pic>
        <p:nvPicPr>
          <p:cNvPr id="1739" name="Google Shape;1739;p189"/>
          <p:cNvPicPr preferRelativeResize="0"/>
          <p:nvPr/>
        </p:nvPicPr>
        <p:blipFill>
          <a:blip r:embed="rId17">
            <a:alphaModFix/>
          </a:blip>
          <a:stretch>
            <a:fillRect/>
          </a:stretch>
        </p:blipFill>
        <p:spPr>
          <a:xfrm>
            <a:off x="3060778" y="3986640"/>
            <a:ext cx="626959" cy="464414"/>
          </a:xfrm>
          <a:prstGeom prst="rect">
            <a:avLst/>
          </a:prstGeom>
          <a:noFill/>
          <a:ln>
            <a:noFill/>
          </a:ln>
        </p:spPr>
      </p:pic>
      <p:pic>
        <p:nvPicPr>
          <p:cNvPr id="1740" name="Google Shape;1740;p189"/>
          <p:cNvPicPr preferRelativeResize="0"/>
          <p:nvPr/>
        </p:nvPicPr>
        <p:blipFill>
          <a:blip r:embed="rId18">
            <a:alphaModFix/>
          </a:blip>
          <a:stretch>
            <a:fillRect/>
          </a:stretch>
        </p:blipFill>
        <p:spPr>
          <a:xfrm>
            <a:off x="2104198" y="2008665"/>
            <a:ext cx="695321" cy="222441"/>
          </a:xfrm>
          <a:prstGeom prst="rect">
            <a:avLst/>
          </a:prstGeom>
          <a:noFill/>
          <a:ln>
            <a:noFill/>
          </a:ln>
        </p:spPr>
      </p:pic>
      <p:pic>
        <p:nvPicPr>
          <p:cNvPr id="1741" name="Google Shape;1741;p189"/>
          <p:cNvPicPr preferRelativeResize="0"/>
          <p:nvPr/>
        </p:nvPicPr>
        <p:blipFill>
          <a:blip r:embed="rId19">
            <a:alphaModFix/>
          </a:blip>
          <a:stretch>
            <a:fillRect/>
          </a:stretch>
        </p:blipFill>
        <p:spPr>
          <a:xfrm>
            <a:off x="5077957" y="2939558"/>
            <a:ext cx="845501" cy="414481"/>
          </a:xfrm>
          <a:prstGeom prst="rect">
            <a:avLst/>
          </a:prstGeom>
          <a:noFill/>
          <a:ln>
            <a:noFill/>
          </a:ln>
        </p:spPr>
      </p:pic>
      <p:pic>
        <p:nvPicPr>
          <p:cNvPr id="1742" name="Google Shape;1742;p189"/>
          <p:cNvPicPr preferRelativeResize="0"/>
          <p:nvPr/>
        </p:nvPicPr>
        <p:blipFill rotWithShape="1">
          <a:blip r:embed="rId20">
            <a:alphaModFix/>
          </a:blip>
          <a:srcRect b="28640" l="0" r="0" t="29609"/>
          <a:stretch/>
        </p:blipFill>
        <p:spPr>
          <a:xfrm>
            <a:off x="1809742" y="2463853"/>
            <a:ext cx="1284233" cy="301749"/>
          </a:xfrm>
          <a:prstGeom prst="rect">
            <a:avLst/>
          </a:prstGeom>
          <a:noFill/>
          <a:ln>
            <a:noFill/>
          </a:ln>
        </p:spPr>
      </p:pic>
      <p:pic>
        <p:nvPicPr>
          <p:cNvPr id="1743" name="Google Shape;1743;p189"/>
          <p:cNvPicPr preferRelativeResize="0"/>
          <p:nvPr/>
        </p:nvPicPr>
        <p:blipFill>
          <a:blip r:embed="rId21">
            <a:alphaModFix/>
          </a:blip>
          <a:stretch>
            <a:fillRect/>
          </a:stretch>
        </p:blipFill>
        <p:spPr>
          <a:xfrm>
            <a:off x="2062683" y="3041551"/>
            <a:ext cx="778350" cy="291487"/>
          </a:xfrm>
          <a:prstGeom prst="rect">
            <a:avLst/>
          </a:prstGeom>
          <a:noFill/>
          <a:ln>
            <a:noFill/>
          </a:ln>
        </p:spPr>
      </p:pic>
      <p:pic>
        <p:nvPicPr>
          <p:cNvPr id="1744" name="Google Shape;1744;p189"/>
          <p:cNvPicPr preferRelativeResize="0"/>
          <p:nvPr/>
        </p:nvPicPr>
        <p:blipFill>
          <a:blip r:embed="rId22">
            <a:alphaModFix/>
          </a:blip>
          <a:stretch>
            <a:fillRect/>
          </a:stretch>
        </p:blipFill>
        <p:spPr>
          <a:xfrm>
            <a:off x="7538778" y="1449268"/>
            <a:ext cx="887107" cy="332665"/>
          </a:xfrm>
          <a:prstGeom prst="rect">
            <a:avLst/>
          </a:prstGeom>
          <a:noFill/>
          <a:ln>
            <a:noFill/>
          </a:ln>
        </p:spPr>
      </p:pic>
      <p:pic>
        <p:nvPicPr>
          <p:cNvPr id="1745" name="Google Shape;1745;p189"/>
          <p:cNvPicPr preferRelativeResize="0"/>
          <p:nvPr/>
        </p:nvPicPr>
        <p:blipFill>
          <a:blip r:embed="rId23">
            <a:alphaModFix/>
          </a:blip>
          <a:stretch>
            <a:fillRect/>
          </a:stretch>
        </p:blipFill>
        <p:spPr>
          <a:xfrm>
            <a:off x="6282142" y="2907019"/>
            <a:ext cx="626949" cy="176694"/>
          </a:xfrm>
          <a:prstGeom prst="rect">
            <a:avLst/>
          </a:prstGeom>
          <a:noFill/>
          <a:ln>
            <a:noFill/>
          </a:ln>
        </p:spPr>
      </p:pic>
      <p:pic>
        <p:nvPicPr>
          <p:cNvPr id="1746" name="Google Shape;1746;p189"/>
          <p:cNvPicPr preferRelativeResize="0"/>
          <p:nvPr/>
        </p:nvPicPr>
        <p:blipFill>
          <a:blip r:embed="rId24">
            <a:alphaModFix/>
          </a:blip>
          <a:stretch>
            <a:fillRect/>
          </a:stretch>
        </p:blipFill>
        <p:spPr>
          <a:xfrm>
            <a:off x="3043649" y="1886875"/>
            <a:ext cx="1284225" cy="466030"/>
          </a:xfrm>
          <a:prstGeom prst="rect">
            <a:avLst/>
          </a:prstGeom>
          <a:noFill/>
          <a:ln>
            <a:noFill/>
          </a:ln>
        </p:spPr>
      </p:pic>
      <p:pic>
        <p:nvPicPr>
          <p:cNvPr id="1747" name="Google Shape;1747;p189"/>
          <p:cNvPicPr preferRelativeResize="0"/>
          <p:nvPr/>
        </p:nvPicPr>
        <p:blipFill>
          <a:blip r:embed="rId25">
            <a:alphaModFix/>
          </a:blip>
          <a:stretch>
            <a:fillRect/>
          </a:stretch>
        </p:blipFill>
        <p:spPr>
          <a:xfrm>
            <a:off x="3369377" y="2441789"/>
            <a:ext cx="672310" cy="353503"/>
          </a:xfrm>
          <a:prstGeom prst="rect">
            <a:avLst/>
          </a:prstGeom>
          <a:noFill/>
          <a:ln>
            <a:noFill/>
          </a:ln>
        </p:spPr>
      </p:pic>
      <p:pic>
        <p:nvPicPr>
          <p:cNvPr id="1748" name="Google Shape;1748;p189"/>
          <p:cNvPicPr preferRelativeResize="0"/>
          <p:nvPr/>
        </p:nvPicPr>
        <p:blipFill>
          <a:blip r:embed="rId26">
            <a:alphaModFix/>
          </a:blip>
          <a:stretch>
            <a:fillRect/>
          </a:stretch>
        </p:blipFill>
        <p:spPr>
          <a:xfrm>
            <a:off x="833582" y="2205048"/>
            <a:ext cx="809341" cy="141993"/>
          </a:xfrm>
          <a:prstGeom prst="rect">
            <a:avLst/>
          </a:prstGeom>
          <a:noFill/>
          <a:ln>
            <a:noFill/>
          </a:ln>
        </p:spPr>
      </p:pic>
      <p:pic>
        <p:nvPicPr>
          <p:cNvPr id="1749" name="Google Shape;1749;p189"/>
          <p:cNvPicPr preferRelativeResize="0"/>
          <p:nvPr/>
        </p:nvPicPr>
        <p:blipFill>
          <a:blip r:embed="rId27">
            <a:alphaModFix/>
          </a:blip>
          <a:stretch>
            <a:fillRect/>
          </a:stretch>
        </p:blipFill>
        <p:spPr>
          <a:xfrm>
            <a:off x="7470613" y="2704417"/>
            <a:ext cx="1023438" cy="190888"/>
          </a:xfrm>
          <a:prstGeom prst="rect">
            <a:avLst/>
          </a:prstGeom>
          <a:noFill/>
          <a:ln>
            <a:noFill/>
          </a:ln>
        </p:spPr>
      </p:pic>
      <p:pic>
        <p:nvPicPr>
          <p:cNvPr id="1750" name="Google Shape;1750;p189"/>
          <p:cNvPicPr preferRelativeResize="0"/>
          <p:nvPr/>
        </p:nvPicPr>
        <p:blipFill>
          <a:blip r:embed="rId28">
            <a:alphaModFix/>
          </a:blip>
          <a:stretch>
            <a:fillRect/>
          </a:stretch>
        </p:blipFill>
        <p:spPr>
          <a:xfrm>
            <a:off x="7577660" y="2146054"/>
            <a:ext cx="809343" cy="194242"/>
          </a:xfrm>
          <a:prstGeom prst="rect">
            <a:avLst/>
          </a:prstGeom>
          <a:noFill/>
          <a:ln>
            <a:noFill/>
          </a:ln>
        </p:spPr>
      </p:pic>
      <p:pic>
        <p:nvPicPr>
          <p:cNvPr id="1751" name="Google Shape;1751;p189"/>
          <p:cNvPicPr preferRelativeResize="0"/>
          <p:nvPr/>
        </p:nvPicPr>
        <p:blipFill>
          <a:blip r:embed="rId29">
            <a:alphaModFix/>
          </a:blip>
          <a:stretch>
            <a:fillRect/>
          </a:stretch>
        </p:blipFill>
        <p:spPr>
          <a:xfrm>
            <a:off x="7662013" y="3259426"/>
            <a:ext cx="640625" cy="523650"/>
          </a:xfrm>
          <a:prstGeom prst="rect">
            <a:avLst/>
          </a:prstGeom>
          <a:noFill/>
          <a:ln>
            <a:noFill/>
          </a:ln>
        </p:spPr>
      </p:pic>
      <p:pic>
        <p:nvPicPr>
          <p:cNvPr id="1752" name="Google Shape;1752;p189"/>
          <p:cNvPicPr preferRelativeResize="0"/>
          <p:nvPr/>
        </p:nvPicPr>
        <p:blipFill>
          <a:blip r:embed="rId30">
            <a:alphaModFix/>
          </a:blip>
          <a:stretch>
            <a:fillRect/>
          </a:stretch>
        </p:blipFill>
        <p:spPr>
          <a:xfrm>
            <a:off x="7440675" y="4147197"/>
            <a:ext cx="1083325" cy="143300"/>
          </a:xfrm>
          <a:prstGeom prst="rect">
            <a:avLst/>
          </a:prstGeom>
          <a:noFill/>
          <a:ln>
            <a:noFill/>
          </a:ln>
        </p:spPr>
      </p:pic>
      <p:cxnSp>
        <p:nvCxnSpPr>
          <p:cNvPr id="1753" name="Google Shape;1753;p189"/>
          <p:cNvCxnSpPr/>
          <p:nvPr/>
        </p:nvCxnSpPr>
        <p:spPr>
          <a:xfrm>
            <a:off x="4572000" y="770394"/>
            <a:ext cx="0" cy="3969900"/>
          </a:xfrm>
          <a:prstGeom prst="straightConnector1">
            <a:avLst/>
          </a:prstGeom>
          <a:noFill/>
          <a:ln cap="flat" cmpd="sng" w="9525">
            <a:solidFill>
              <a:schemeClr val="accent6"/>
            </a:solidFill>
            <a:prstDash val="solid"/>
            <a:round/>
            <a:headEnd len="med" w="med" type="none"/>
            <a:tailEnd len="med" w="med" type="none"/>
          </a:ln>
        </p:spPr>
      </p:cxnSp>
      <p:sp>
        <p:nvSpPr>
          <p:cNvPr id="1754" name="Google Shape;1754;p189"/>
          <p:cNvSpPr txBox="1"/>
          <p:nvPr/>
        </p:nvSpPr>
        <p:spPr>
          <a:xfrm>
            <a:off x="432300" y="775050"/>
            <a:ext cx="4139700" cy="338700"/>
          </a:xfrm>
          <a:prstGeom prst="rect">
            <a:avLst/>
          </a:prstGeom>
          <a:noFill/>
          <a:ln>
            <a:noFill/>
          </a:ln>
        </p:spPr>
        <p:txBody>
          <a:bodyPr anchorCtr="0" anchor="t" bIns="91425" lIns="0" spcFirstLastPara="1" rIns="91425" wrap="square" tIns="91425">
            <a:spAutoFit/>
          </a:bodyPr>
          <a:lstStyle/>
          <a:p>
            <a:pPr indent="0" lvl="0" marL="0" rtl="0" algn="ctr">
              <a:spcBef>
                <a:spcPts val="0"/>
              </a:spcBef>
              <a:spcAft>
                <a:spcPts val="0"/>
              </a:spcAft>
              <a:buNone/>
            </a:pPr>
            <a:r>
              <a:rPr b="1" lang="en" sz="1000">
                <a:solidFill>
                  <a:schemeClr val="dk1"/>
                </a:solidFill>
                <a:latin typeface="Open Sans"/>
                <a:ea typeface="Open Sans"/>
                <a:cs typeface="Open Sans"/>
                <a:sym typeface="Open Sans"/>
              </a:rPr>
              <a:t>SECURITY</a:t>
            </a:r>
            <a:endParaRPr b="1" sz="1000">
              <a:solidFill>
                <a:schemeClr val="dk1"/>
              </a:solidFill>
              <a:latin typeface="Open Sans"/>
              <a:ea typeface="Open Sans"/>
              <a:cs typeface="Open Sans"/>
              <a:sym typeface="Open Sans"/>
            </a:endParaRPr>
          </a:p>
        </p:txBody>
      </p:sp>
      <p:sp>
        <p:nvSpPr>
          <p:cNvPr id="1755" name="Google Shape;1755;p189"/>
          <p:cNvSpPr txBox="1"/>
          <p:nvPr/>
        </p:nvSpPr>
        <p:spPr>
          <a:xfrm>
            <a:off x="4572000" y="775050"/>
            <a:ext cx="4139700" cy="338700"/>
          </a:xfrm>
          <a:prstGeom prst="rect">
            <a:avLst/>
          </a:prstGeom>
          <a:noFill/>
          <a:ln>
            <a:noFill/>
          </a:ln>
        </p:spPr>
        <p:txBody>
          <a:bodyPr anchorCtr="0" anchor="t" bIns="91425" lIns="0" spcFirstLastPara="1" rIns="91425" wrap="square" tIns="91425">
            <a:spAutoFit/>
          </a:bodyPr>
          <a:lstStyle/>
          <a:p>
            <a:pPr indent="0" lvl="0" marL="0" rtl="0" algn="ctr">
              <a:spcBef>
                <a:spcPts val="0"/>
              </a:spcBef>
              <a:spcAft>
                <a:spcPts val="0"/>
              </a:spcAft>
              <a:buNone/>
            </a:pPr>
            <a:r>
              <a:rPr b="1" lang="en" sz="1000">
                <a:solidFill>
                  <a:schemeClr val="dk1"/>
                </a:solidFill>
                <a:latin typeface="Open Sans"/>
                <a:ea typeface="Open Sans"/>
                <a:cs typeface="Open Sans"/>
                <a:sym typeface="Open Sans"/>
              </a:rPr>
              <a:t>INFRASTRUCTURE</a:t>
            </a:r>
            <a:endParaRPr b="1" sz="1000">
              <a:solidFill>
                <a:schemeClr val="dk1"/>
              </a:solidFill>
              <a:latin typeface="Open Sans"/>
              <a:ea typeface="Open Sans"/>
              <a:cs typeface="Open Sans"/>
              <a:sym typeface="Open Sans"/>
            </a:endParaRPr>
          </a:p>
        </p:txBody>
      </p:sp>
      <p:sp>
        <p:nvSpPr>
          <p:cNvPr id="1756" name="Google Shape;1756;p18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pic>
        <p:nvPicPr>
          <p:cNvPr id="1757" name="Google Shape;1757;p189"/>
          <p:cNvPicPr preferRelativeResize="0"/>
          <p:nvPr/>
        </p:nvPicPr>
        <p:blipFill>
          <a:blip r:embed="rId31">
            <a:alphaModFix/>
          </a:blip>
          <a:stretch>
            <a:fillRect/>
          </a:stretch>
        </p:blipFill>
        <p:spPr>
          <a:xfrm>
            <a:off x="4995373" y="2274278"/>
            <a:ext cx="1010650" cy="40426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6" name="Shape 1376"/>
        <p:cNvGrpSpPr/>
        <p:nvPr/>
      </p:nvGrpSpPr>
      <p:grpSpPr>
        <a:xfrm>
          <a:off x="0" y="0"/>
          <a:ext cx="0" cy="0"/>
          <a:chOff x="0" y="0"/>
          <a:chExt cx="0" cy="0"/>
        </a:xfrm>
      </p:grpSpPr>
      <p:sp>
        <p:nvSpPr>
          <p:cNvPr id="1377" name="Google Shape;1377;p169"/>
          <p:cNvSpPr txBox="1"/>
          <p:nvPr>
            <p:ph idx="4" type="subTitle"/>
          </p:nvPr>
        </p:nvSpPr>
        <p:spPr>
          <a:xfrm>
            <a:off x="6205175" y="3480813"/>
            <a:ext cx="2577300" cy="12321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Shifting spend to channels that </a:t>
            </a:r>
            <a:r>
              <a:rPr lang="en">
                <a:solidFill>
                  <a:schemeClr val="accent2"/>
                </a:solidFill>
                <a:latin typeface="Inter SemiBold"/>
                <a:ea typeface="Inter SemiBold"/>
                <a:cs typeface="Inter SemiBold"/>
                <a:sym typeface="Inter SemiBold"/>
              </a:rPr>
              <a:t>support cloud strategies</a:t>
            </a:r>
            <a:endParaRPr>
              <a:solidFill>
                <a:schemeClr val="accent2"/>
              </a:solidFill>
              <a:latin typeface="Inter SemiBold"/>
              <a:ea typeface="Inter SemiBold"/>
              <a:cs typeface="Inter SemiBold"/>
              <a:sym typeface="Inter SemiBold"/>
            </a:endParaRPr>
          </a:p>
        </p:txBody>
      </p:sp>
      <p:sp>
        <p:nvSpPr>
          <p:cNvPr id="1378" name="Google Shape;1378;p169"/>
          <p:cNvSpPr txBox="1"/>
          <p:nvPr>
            <p:ph idx="3" type="subTitle"/>
          </p:nvPr>
        </p:nvSpPr>
        <p:spPr>
          <a:xfrm>
            <a:off x="3372275" y="3480813"/>
            <a:ext cx="2577300" cy="12321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solidFill>
                  <a:schemeClr val="accent2"/>
                </a:solidFill>
                <a:latin typeface="Inter SemiBold"/>
                <a:ea typeface="Inter SemiBold"/>
                <a:cs typeface="Inter SemiBold"/>
                <a:sym typeface="Inter SemiBold"/>
              </a:rPr>
              <a:t>&gt;96%</a:t>
            </a:r>
            <a:r>
              <a:rPr lang="en">
                <a:solidFill>
                  <a:schemeClr val="accent2"/>
                </a:solidFill>
              </a:rPr>
              <a:t> </a:t>
            </a:r>
            <a:r>
              <a:rPr lang="en"/>
              <a:t>had ROI on SaaS spend with a technology advisor</a:t>
            </a:r>
            <a:endParaRPr/>
          </a:p>
        </p:txBody>
      </p:sp>
      <p:sp>
        <p:nvSpPr>
          <p:cNvPr id="1379" name="Google Shape;1379;p169"/>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marR="0" rtl="0" algn="ctr">
              <a:lnSpc>
                <a:spcPct val="90000"/>
              </a:lnSpc>
              <a:spcBef>
                <a:spcPts val="0"/>
              </a:spcBef>
              <a:spcAft>
                <a:spcPts val="0"/>
              </a:spcAft>
              <a:buNone/>
            </a:pPr>
            <a:r>
              <a:rPr lang="en"/>
              <a:t>Companies</a:t>
            </a:r>
            <a:r>
              <a:rPr lang="en">
                <a:latin typeface="Inter Light"/>
                <a:ea typeface="Inter Light"/>
                <a:cs typeface="Inter Light"/>
                <a:sym typeface="Inter Light"/>
              </a:rPr>
              <a:t> </a:t>
            </a:r>
            <a:r>
              <a:rPr lang="en"/>
              <a:t>are channel-first:</a:t>
            </a:r>
            <a:endParaRPr/>
          </a:p>
          <a:p>
            <a:pPr indent="0" lvl="0" marL="0" marR="0" rtl="0" algn="ctr">
              <a:lnSpc>
                <a:spcPct val="90000"/>
              </a:lnSpc>
              <a:spcBef>
                <a:spcPts val="0"/>
              </a:spcBef>
              <a:spcAft>
                <a:spcPts val="0"/>
              </a:spcAft>
              <a:buNone/>
            </a:pPr>
            <a:r>
              <a:rPr lang="en"/>
              <a:t>Advisors offering a consultative approach </a:t>
            </a:r>
            <a:br>
              <a:rPr lang="en"/>
            </a:br>
            <a:r>
              <a:rPr lang="en"/>
              <a:t>will continue to win business</a:t>
            </a:r>
            <a:endParaRPr/>
          </a:p>
        </p:txBody>
      </p:sp>
      <p:sp>
        <p:nvSpPr>
          <p:cNvPr id="1380" name="Google Shape;1380;p16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pic>
        <p:nvPicPr>
          <p:cNvPr id="1381" name="Google Shape;1381;p169"/>
          <p:cNvPicPr preferRelativeResize="0"/>
          <p:nvPr/>
        </p:nvPicPr>
        <p:blipFill>
          <a:blip r:embed="rId3">
            <a:alphaModFix/>
          </a:blip>
          <a:stretch>
            <a:fillRect/>
          </a:stretch>
        </p:blipFill>
        <p:spPr>
          <a:xfrm>
            <a:off x="-2232925" y="3074825"/>
            <a:ext cx="552600" cy="552600"/>
          </a:xfrm>
          <a:prstGeom prst="rect">
            <a:avLst/>
          </a:prstGeom>
          <a:noFill/>
          <a:ln>
            <a:noFill/>
          </a:ln>
        </p:spPr>
      </p:pic>
      <p:pic>
        <p:nvPicPr>
          <p:cNvPr id="1382" name="Google Shape;1382;p169"/>
          <p:cNvPicPr preferRelativeResize="0"/>
          <p:nvPr/>
        </p:nvPicPr>
        <p:blipFill>
          <a:blip r:embed="rId4">
            <a:alphaModFix/>
          </a:blip>
          <a:stretch>
            <a:fillRect/>
          </a:stretch>
        </p:blipFill>
        <p:spPr>
          <a:xfrm>
            <a:off x="4298987" y="2324238"/>
            <a:ext cx="754700" cy="754700"/>
          </a:xfrm>
          <a:prstGeom prst="rect">
            <a:avLst/>
          </a:prstGeom>
          <a:noFill/>
          <a:ln>
            <a:noFill/>
          </a:ln>
        </p:spPr>
      </p:pic>
      <p:pic>
        <p:nvPicPr>
          <p:cNvPr id="1383" name="Google Shape;1383;p169"/>
          <p:cNvPicPr preferRelativeResize="0"/>
          <p:nvPr/>
        </p:nvPicPr>
        <p:blipFill>
          <a:blip r:embed="rId5">
            <a:alphaModFix/>
          </a:blip>
          <a:stretch>
            <a:fillRect/>
          </a:stretch>
        </p:blipFill>
        <p:spPr>
          <a:xfrm>
            <a:off x="7147300" y="2385388"/>
            <a:ext cx="754700" cy="754700"/>
          </a:xfrm>
          <a:prstGeom prst="rect">
            <a:avLst/>
          </a:prstGeom>
          <a:noFill/>
          <a:ln>
            <a:noFill/>
          </a:ln>
        </p:spPr>
      </p:pic>
      <p:sp>
        <p:nvSpPr>
          <p:cNvPr id="1384" name="Google Shape;1384;p169"/>
          <p:cNvSpPr txBox="1"/>
          <p:nvPr/>
        </p:nvSpPr>
        <p:spPr>
          <a:xfrm>
            <a:off x="539375" y="3480813"/>
            <a:ext cx="2577300" cy="1232100"/>
          </a:xfrm>
          <a:prstGeom prst="rect">
            <a:avLst/>
          </a:prstGeom>
          <a:noFill/>
          <a:ln>
            <a:noFill/>
          </a:ln>
        </p:spPr>
        <p:txBody>
          <a:bodyPr anchorCtr="0" anchor="t" bIns="0" lIns="0" spcFirstLastPara="1" rIns="0" wrap="square" tIns="0">
            <a:noAutofit/>
          </a:bodyPr>
          <a:lstStyle/>
          <a:p>
            <a:pPr indent="0" lvl="0" marL="0" rtl="0" algn="ctr">
              <a:lnSpc>
                <a:spcPct val="85000"/>
              </a:lnSpc>
              <a:spcBef>
                <a:spcPts val="0"/>
              </a:spcBef>
              <a:spcAft>
                <a:spcPts val="0"/>
              </a:spcAft>
              <a:buNone/>
            </a:pPr>
            <a:r>
              <a:rPr lang="en" sz="1200">
                <a:solidFill>
                  <a:srgbClr val="CDFDDA"/>
                </a:solidFill>
                <a:latin typeface="Inter SemiBold"/>
                <a:ea typeface="Inter SemiBold"/>
                <a:cs typeface="Inter SemiBold"/>
                <a:sym typeface="Inter SemiBold"/>
              </a:rPr>
              <a:t>&gt;35%</a:t>
            </a:r>
            <a:r>
              <a:rPr lang="en" sz="1200">
                <a:solidFill>
                  <a:srgbClr val="CDFDDA"/>
                </a:solidFill>
                <a:latin typeface="Inter ExtraLight"/>
                <a:ea typeface="Inter ExtraLight"/>
                <a:cs typeface="Inter ExtraLight"/>
                <a:sym typeface="Inter ExtraLight"/>
              </a:rPr>
              <a:t> </a:t>
            </a:r>
            <a:r>
              <a:rPr lang="en" sz="1200">
                <a:solidFill>
                  <a:srgbClr val="FFFFFF"/>
                </a:solidFill>
                <a:latin typeface="Inter ExtraLight"/>
                <a:ea typeface="Inter ExtraLight"/>
                <a:cs typeface="Inter ExtraLight"/>
                <a:sym typeface="Inter ExtraLight"/>
              </a:rPr>
              <a:t>switching channel partners </a:t>
            </a:r>
            <a:endParaRPr sz="1200">
              <a:solidFill>
                <a:srgbClr val="FFFFFF"/>
              </a:solidFill>
              <a:highlight>
                <a:srgbClr val="F4CCCC"/>
              </a:highlight>
              <a:latin typeface="Inter ExtraLight"/>
              <a:ea typeface="Inter ExtraLight"/>
              <a:cs typeface="Inter ExtraLight"/>
              <a:sym typeface="Inter ExtraLight"/>
            </a:endParaRPr>
          </a:p>
        </p:txBody>
      </p:sp>
      <p:pic>
        <p:nvPicPr>
          <p:cNvPr id="1385" name="Google Shape;1385;p169"/>
          <p:cNvPicPr preferRelativeResize="0"/>
          <p:nvPr/>
        </p:nvPicPr>
        <p:blipFill>
          <a:blip r:embed="rId6">
            <a:alphaModFix/>
          </a:blip>
          <a:stretch>
            <a:fillRect/>
          </a:stretch>
        </p:blipFill>
        <p:spPr>
          <a:xfrm>
            <a:off x="1450675" y="2324238"/>
            <a:ext cx="754700" cy="754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9" name="Shape 1389"/>
        <p:cNvGrpSpPr/>
        <p:nvPr/>
      </p:nvGrpSpPr>
      <p:grpSpPr>
        <a:xfrm>
          <a:off x="0" y="0"/>
          <a:ext cx="0" cy="0"/>
          <a:chOff x="0" y="0"/>
          <a:chExt cx="0" cy="0"/>
        </a:xfrm>
      </p:grpSpPr>
      <p:sp>
        <p:nvSpPr>
          <p:cNvPr id="1390" name="Google Shape;1390;p170"/>
          <p:cNvSpPr txBox="1"/>
          <p:nvPr>
            <p:ph idx="4294967295" type="title"/>
          </p:nvPr>
        </p:nvSpPr>
        <p:spPr>
          <a:xfrm>
            <a:off x="621800" y="1672900"/>
            <a:ext cx="5398800" cy="2157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2700">
                <a:solidFill>
                  <a:schemeClr val="lt1"/>
                </a:solidFill>
              </a:rPr>
              <a:t>Technology advisors who help clients adopt &amp; manage new technologies will increase their share of IT spending</a:t>
            </a:r>
            <a:endParaRPr sz="2700">
              <a:solidFill>
                <a:schemeClr val="lt1"/>
              </a:solidFill>
            </a:endParaRPr>
          </a:p>
        </p:txBody>
      </p:sp>
      <p:sp>
        <p:nvSpPr>
          <p:cNvPr id="1391" name="Google Shape;1391;p17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solidFill>
                  <a:schemeClr val="dk1"/>
                </a:solidFill>
              </a:rPr>
              <a:t>‹#›</a:t>
            </a:fld>
            <a:endParaRPr>
              <a:solidFill>
                <a:schemeClr val="dk1"/>
              </a:solidFill>
            </a:endParaRPr>
          </a:p>
        </p:txBody>
      </p:sp>
      <p:pic>
        <p:nvPicPr>
          <p:cNvPr id="1392" name="Google Shape;1392;p170"/>
          <p:cNvPicPr preferRelativeResize="0"/>
          <p:nvPr>
            <p:ph idx="3" type="pic"/>
          </p:nvPr>
        </p:nvPicPr>
        <p:blipFill rotWithShape="1">
          <a:blip r:embed="rId3">
            <a:alphaModFix/>
          </a:blip>
          <a:srcRect b="0" l="54616" r="4293" t="0"/>
          <a:stretch/>
        </p:blipFill>
        <p:spPr>
          <a:xfrm>
            <a:off x="6111950" y="486725"/>
            <a:ext cx="2574899" cy="4176600"/>
          </a:xfrm>
          <a:prstGeom prst="rect">
            <a:avLst/>
          </a:prstGeom>
        </p:spPr>
      </p:pic>
      <p:sp>
        <p:nvSpPr>
          <p:cNvPr id="1393" name="Google Shape;1393;p170"/>
          <p:cNvSpPr txBox="1"/>
          <p:nvPr>
            <p:ph idx="4"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7" name="Shape 1397"/>
        <p:cNvGrpSpPr/>
        <p:nvPr/>
      </p:nvGrpSpPr>
      <p:grpSpPr>
        <a:xfrm>
          <a:off x="0" y="0"/>
          <a:ext cx="0" cy="0"/>
          <a:chOff x="0" y="0"/>
          <a:chExt cx="0" cy="0"/>
        </a:xfrm>
      </p:grpSpPr>
      <p:sp>
        <p:nvSpPr>
          <p:cNvPr id="1398" name="Google Shape;1398;p171"/>
          <p:cNvSpPr/>
          <p:nvPr/>
        </p:nvSpPr>
        <p:spPr>
          <a:xfrm>
            <a:off x="6720638" y="2029075"/>
            <a:ext cx="1544400" cy="934500"/>
          </a:xfrm>
          <a:prstGeom prst="rect">
            <a:avLst/>
          </a:prstGeom>
          <a:noFill/>
          <a:ln>
            <a:noFill/>
          </a:ln>
        </p:spPr>
        <p:txBody>
          <a:bodyPr anchorCtr="0" anchor="t" bIns="0" lIns="0" spcFirstLastPara="1" rIns="0" wrap="square" tIns="0">
            <a:noAutofit/>
          </a:bodyPr>
          <a:lstStyle/>
          <a:p>
            <a:pPr indent="0" lvl="0" marL="0" marR="0" rtl="0" algn="l">
              <a:lnSpc>
                <a:spcPct val="110000"/>
              </a:lnSpc>
              <a:spcBef>
                <a:spcPts val="0"/>
              </a:spcBef>
              <a:spcAft>
                <a:spcPts val="0"/>
              </a:spcAft>
              <a:buNone/>
            </a:pPr>
            <a:r>
              <a:t/>
            </a:r>
            <a:endParaRPr sz="1200">
              <a:solidFill>
                <a:schemeClr val="dk1"/>
              </a:solidFill>
              <a:latin typeface="Open Sans Light"/>
              <a:ea typeface="Open Sans Light"/>
              <a:cs typeface="Open Sans Light"/>
              <a:sym typeface="Open Sans Light"/>
            </a:endParaRPr>
          </a:p>
        </p:txBody>
      </p:sp>
      <p:sp>
        <p:nvSpPr>
          <p:cNvPr id="1399" name="Google Shape;1399;p171"/>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The right partner can make all the difference</a:t>
            </a:r>
            <a:endParaRPr/>
          </a:p>
        </p:txBody>
      </p:sp>
      <p:sp>
        <p:nvSpPr>
          <p:cNvPr id="1400" name="Google Shape;1400;p17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solidFill>
                  <a:schemeClr val="dk2"/>
                </a:solidFill>
              </a:rPr>
              <a:t>‹#›</a:t>
            </a:fld>
            <a:endParaRPr>
              <a:solidFill>
                <a:schemeClr val="dk2"/>
              </a:solidFill>
            </a:endParaRPr>
          </a:p>
        </p:txBody>
      </p:sp>
      <p:sp>
        <p:nvSpPr>
          <p:cNvPr id="1401" name="Google Shape;1401;p171"/>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p>
            <a:pPr indent="0" lvl="0" marL="0" rtl="0" algn="ctr">
              <a:lnSpc>
                <a:spcPct val="90000"/>
              </a:lnSpc>
              <a:spcBef>
                <a:spcPts val="0"/>
              </a:spcBef>
              <a:spcAft>
                <a:spcPts val="0"/>
              </a:spcAft>
              <a:buNone/>
            </a:pPr>
            <a:r>
              <a:rPr lang="en"/>
              <a:t>Get the right platform and expertise behind you</a:t>
            </a:r>
            <a:endParaRPr/>
          </a:p>
        </p:txBody>
      </p:sp>
      <p:sp>
        <p:nvSpPr>
          <p:cNvPr id="1402" name="Google Shape;1402;p171"/>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Simplify business processes to scale your business</a:t>
            </a:r>
            <a:endParaRPr/>
          </a:p>
        </p:txBody>
      </p:sp>
      <p:sp>
        <p:nvSpPr>
          <p:cNvPr id="1403" name="Google Shape;1403;p171"/>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Diversify your portfolio with </a:t>
            </a:r>
            <a:r>
              <a:rPr b="1" lang="en">
                <a:solidFill>
                  <a:schemeClr val="accent2"/>
                </a:solidFill>
                <a:latin typeface="Inter"/>
                <a:ea typeface="Inter"/>
                <a:cs typeface="Inter"/>
                <a:sym typeface="Inter"/>
              </a:rPr>
              <a:t>next-generation cloud </a:t>
            </a:r>
            <a:r>
              <a:rPr lang="en"/>
              <a:t>solutions</a:t>
            </a:r>
            <a:endParaRPr/>
          </a:p>
        </p:txBody>
      </p:sp>
      <p:sp>
        <p:nvSpPr>
          <p:cNvPr id="1404" name="Google Shape;1404;p171"/>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Become the go-to resource for your customers’ </a:t>
            </a:r>
            <a:r>
              <a:rPr b="1" lang="en">
                <a:solidFill>
                  <a:schemeClr val="accent2"/>
                </a:solidFill>
                <a:latin typeface="Inter"/>
                <a:ea typeface="Inter"/>
                <a:cs typeface="Inter"/>
                <a:sym typeface="Inter"/>
              </a:rPr>
              <a:t>cloud strategies</a:t>
            </a:r>
            <a:endParaRPr b="1">
              <a:solidFill>
                <a:schemeClr val="accent2"/>
              </a:solidFill>
              <a:latin typeface="Inter"/>
              <a:ea typeface="Inter"/>
              <a:cs typeface="Inter"/>
              <a:sym typeface="Inter"/>
            </a:endParaRPr>
          </a:p>
        </p:txBody>
      </p:sp>
      <p:pic>
        <p:nvPicPr>
          <p:cNvPr descr="preencoded.png" id="1405" name="Google Shape;1405;p171"/>
          <p:cNvPicPr preferRelativeResize="0"/>
          <p:nvPr/>
        </p:nvPicPr>
        <p:blipFill rotWithShape="1">
          <a:blip r:embed="rId3">
            <a:alphaModFix/>
          </a:blip>
          <a:srcRect b="0" l="0" r="0" t="0"/>
          <a:stretch/>
        </p:blipFill>
        <p:spPr>
          <a:xfrm>
            <a:off x="1513425" y="2375904"/>
            <a:ext cx="771375" cy="617100"/>
          </a:xfrm>
          <a:prstGeom prst="rect">
            <a:avLst/>
          </a:prstGeom>
          <a:noFill/>
          <a:ln>
            <a:noFill/>
          </a:ln>
        </p:spPr>
      </p:pic>
      <p:pic>
        <p:nvPicPr>
          <p:cNvPr descr="preencoded.png" id="1406" name="Google Shape;1406;p171"/>
          <p:cNvPicPr preferRelativeResize="0"/>
          <p:nvPr/>
        </p:nvPicPr>
        <p:blipFill rotWithShape="1">
          <a:blip r:embed="rId4">
            <a:alphaModFix/>
          </a:blip>
          <a:srcRect b="0" l="0" r="0" t="0"/>
          <a:stretch/>
        </p:blipFill>
        <p:spPr>
          <a:xfrm>
            <a:off x="4372694" y="2402050"/>
            <a:ext cx="580794" cy="617100"/>
          </a:xfrm>
          <a:prstGeom prst="rect">
            <a:avLst/>
          </a:prstGeom>
          <a:noFill/>
          <a:ln>
            <a:noFill/>
          </a:ln>
        </p:spPr>
      </p:pic>
      <p:pic>
        <p:nvPicPr>
          <p:cNvPr descr="preencoded.png" id="1407" name="Google Shape;1407;p171"/>
          <p:cNvPicPr preferRelativeResize="0"/>
          <p:nvPr/>
        </p:nvPicPr>
        <p:blipFill rotWithShape="1">
          <a:blip r:embed="rId5">
            <a:alphaModFix/>
          </a:blip>
          <a:srcRect b="0" l="0" r="0" t="0"/>
          <a:stretch/>
        </p:blipFill>
        <p:spPr>
          <a:xfrm>
            <a:off x="7041382" y="2402039"/>
            <a:ext cx="676781" cy="6171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1" name="Shape 1411"/>
        <p:cNvGrpSpPr/>
        <p:nvPr/>
      </p:nvGrpSpPr>
      <p:grpSpPr>
        <a:xfrm>
          <a:off x="0" y="0"/>
          <a:ext cx="0" cy="0"/>
          <a:chOff x="0" y="0"/>
          <a:chExt cx="0" cy="0"/>
        </a:xfrm>
      </p:grpSpPr>
      <p:pic>
        <p:nvPicPr>
          <p:cNvPr id="1412" name="Google Shape;1412;p172"/>
          <p:cNvPicPr preferRelativeResize="0"/>
          <p:nvPr/>
        </p:nvPicPr>
        <p:blipFill rotWithShape="1">
          <a:blip r:embed="rId3">
            <a:alphaModFix/>
          </a:blip>
          <a:srcRect b="20225" l="0" r="0" t="47887"/>
          <a:stretch/>
        </p:blipFill>
        <p:spPr>
          <a:xfrm>
            <a:off x="0" y="3503404"/>
            <a:ext cx="9144000" cy="1640099"/>
          </a:xfrm>
          <a:prstGeom prst="rect">
            <a:avLst/>
          </a:prstGeom>
          <a:noFill/>
          <a:ln>
            <a:noFill/>
          </a:ln>
        </p:spPr>
      </p:pic>
      <p:pic>
        <p:nvPicPr>
          <p:cNvPr descr="preencoded.png" id="1413" name="Google Shape;1413;p172"/>
          <p:cNvPicPr preferRelativeResize="0"/>
          <p:nvPr/>
        </p:nvPicPr>
        <p:blipFill rotWithShape="1">
          <a:blip r:embed="rId4">
            <a:alphaModFix/>
          </a:blip>
          <a:srcRect b="0" l="0" r="0" t="0"/>
          <a:stretch/>
        </p:blipFill>
        <p:spPr>
          <a:xfrm>
            <a:off x="1906425" y="3733208"/>
            <a:ext cx="438912" cy="471830"/>
          </a:xfrm>
          <a:prstGeom prst="rect">
            <a:avLst/>
          </a:prstGeom>
          <a:noFill/>
          <a:ln>
            <a:noFill/>
          </a:ln>
        </p:spPr>
      </p:pic>
      <p:sp>
        <p:nvSpPr>
          <p:cNvPr id="1414" name="Google Shape;1414;p172"/>
          <p:cNvSpPr txBox="1"/>
          <p:nvPr>
            <p:ph type="title"/>
          </p:nvPr>
        </p:nvSpPr>
        <p:spPr>
          <a:xfrm>
            <a:off x="448650" y="1311100"/>
            <a:ext cx="3660900" cy="826800"/>
          </a:xfrm>
          <a:prstGeom prst="rect">
            <a:avLst/>
          </a:prstGeom>
        </p:spPr>
        <p:txBody>
          <a:bodyPr anchorCtr="0" anchor="t" bIns="0" lIns="0" spcFirstLastPara="1" rIns="0" wrap="square" tIns="0">
            <a:noAutofit/>
          </a:bodyPr>
          <a:lstStyle/>
          <a:p>
            <a:pPr indent="0" lvl="0" marL="0" rtl="0" algn="l">
              <a:spcBef>
                <a:spcPts val="0"/>
              </a:spcBef>
              <a:spcAft>
                <a:spcPts val="0"/>
              </a:spcAft>
              <a:buSzPts val="990"/>
              <a:buNone/>
            </a:pPr>
            <a:r>
              <a:rPr lang="en" sz="2700"/>
              <a:t>Expand into cloud </a:t>
            </a:r>
            <a:br>
              <a:rPr lang="en" sz="2700"/>
            </a:br>
            <a:r>
              <a:rPr lang="en" sz="2700"/>
              <a:t>with confidence</a:t>
            </a:r>
            <a:endParaRPr sz="2700"/>
          </a:p>
        </p:txBody>
      </p:sp>
      <p:sp>
        <p:nvSpPr>
          <p:cNvPr id="1415" name="Google Shape;1415;p172"/>
          <p:cNvSpPr/>
          <p:nvPr/>
        </p:nvSpPr>
        <p:spPr>
          <a:xfrm>
            <a:off x="2517850" y="4171200"/>
            <a:ext cx="1610100" cy="471900"/>
          </a:xfrm>
          <a:prstGeom prst="rect">
            <a:avLst/>
          </a:prstGeom>
          <a:noFill/>
          <a:ln>
            <a:noFill/>
          </a:ln>
        </p:spPr>
        <p:txBody>
          <a:bodyPr anchorCtr="0" anchor="t" bIns="0" lIns="0" spcFirstLastPara="1" rIns="91425" wrap="square" tIns="0">
            <a:noAutofit/>
          </a:bodyPr>
          <a:lstStyle/>
          <a:p>
            <a:pPr indent="0" lvl="0" marL="0" marR="0" rtl="0" algn="l">
              <a:lnSpc>
                <a:spcPct val="115000"/>
              </a:lnSpc>
              <a:spcBef>
                <a:spcPts val="0"/>
              </a:spcBef>
              <a:spcAft>
                <a:spcPts val="0"/>
              </a:spcAft>
              <a:buNone/>
            </a:pPr>
            <a:r>
              <a:rPr lang="en" sz="1000">
                <a:solidFill>
                  <a:schemeClr val="lt1"/>
                </a:solidFill>
                <a:latin typeface="Inter Light"/>
                <a:ea typeface="Inter Light"/>
                <a:cs typeface="Inter Light"/>
                <a:sym typeface="Inter Light"/>
              </a:rPr>
              <a:t>Confidently complement your connectivity portfolio with 100s of new cloud solutions</a:t>
            </a:r>
            <a:endParaRPr i="0" sz="1000" u="none" cap="none" strike="noStrike">
              <a:solidFill>
                <a:schemeClr val="lt1"/>
              </a:solidFill>
              <a:latin typeface="Inter Light"/>
              <a:ea typeface="Inter Light"/>
              <a:cs typeface="Inter Light"/>
              <a:sym typeface="Inter Light"/>
            </a:endParaRPr>
          </a:p>
        </p:txBody>
      </p:sp>
      <p:sp>
        <p:nvSpPr>
          <p:cNvPr id="1416" name="Google Shape;1416;p172"/>
          <p:cNvSpPr/>
          <p:nvPr/>
        </p:nvSpPr>
        <p:spPr>
          <a:xfrm>
            <a:off x="2517850" y="3733200"/>
            <a:ext cx="1460700" cy="304800"/>
          </a:xfrm>
          <a:prstGeom prst="rect">
            <a:avLst/>
          </a:prstGeom>
          <a:noFill/>
          <a:ln>
            <a:noFill/>
          </a:ln>
        </p:spPr>
        <p:txBody>
          <a:bodyPr anchorCtr="0" anchor="t" bIns="0" lIns="0" spcFirstLastPara="1" rIns="182875" wrap="square" tIns="0">
            <a:noAutofit/>
          </a:bodyPr>
          <a:lstStyle/>
          <a:p>
            <a:pPr indent="0" lvl="0" marL="0" marR="0" rtl="0" algn="l">
              <a:lnSpc>
                <a:spcPct val="100000"/>
              </a:lnSpc>
              <a:spcBef>
                <a:spcPts val="0"/>
              </a:spcBef>
              <a:spcAft>
                <a:spcPts val="0"/>
              </a:spcAft>
              <a:buNone/>
            </a:pPr>
            <a:r>
              <a:rPr lang="en" sz="1100">
                <a:solidFill>
                  <a:schemeClr val="lt1"/>
                </a:solidFill>
                <a:latin typeface="Inter SemiBold"/>
                <a:ea typeface="Inter SemiBold"/>
                <a:cs typeface="Inter SemiBold"/>
                <a:sym typeface="Inter SemiBold"/>
              </a:rPr>
              <a:t>Cloud Portfolio</a:t>
            </a:r>
            <a:endParaRPr sz="1100">
              <a:solidFill>
                <a:schemeClr val="lt1"/>
              </a:solidFill>
              <a:latin typeface="Inter SemiBold"/>
              <a:ea typeface="Inter SemiBold"/>
              <a:cs typeface="Inter SemiBold"/>
              <a:sym typeface="Inter SemiBold"/>
            </a:endParaRPr>
          </a:p>
          <a:p>
            <a:pPr indent="0" lvl="0" marL="0" marR="0" rtl="0" algn="l">
              <a:lnSpc>
                <a:spcPct val="100000"/>
              </a:lnSpc>
              <a:spcBef>
                <a:spcPts val="0"/>
              </a:spcBef>
              <a:spcAft>
                <a:spcPts val="0"/>
              </a:spcAft>
              <a:buNone/>
            </a:pPr>
            <a:r>
              <a:t/>
            </a:r>
            <a:endParaRPr b="1" sz="1200">
              <a:solidFill>
                <a:schemeClr val="lt1"/>
              </a:solidFill>
              <a:latin typeface="Open Sans"/>
              <a:ea typeface="Open Sans"/>
              <a:cs typeface="Open Sans"/>
              <a:sym typeface="Open Sans"/>
            </a:endParaRPr>
          </a:p>
        </p:txBody>
      </p:sp>
      <p:sp>
        <p:nvSpPr>
          <p:cNvPr id="1417" name="Google Shape;1417;p172"/>
          <p:cNvSpPr/>
          <p:nvPr/>
        </p:nvSpPr>
        <p:spPr>
          <a:xfrm>
            <a:off x="6085901" y="4171200"/>
            <a:ext cx="1610100" cy="742500"/>
          </a:xfrm>
          <a:prstGeom prst="rect">
            <a:avLst/>
          </a:prstGeom>
          <a:noFill/>
          <a:ln>
            <a:noFill/>
          </a:ln>
        </p:spPr>
        <p:txBody>
          <a:bodyPr anchorCtr="0" anchor="t" bIns="0" lIns="0" spcFirstLastPara="1" rIns="91425" wrap="square" tIns="0">
            <a:noAutofit/>
          </a:bodyPr>
          <a:lstStyle/>
          <a:p>
            <a:pPr indent="0" lvl="0" marL="0" marR="0" rtl="0" algn="l">
              <a:lnSpc>
                <a:spcPct val="115000"/>
              </a:lnSpc>
              <a:spcBef>
                <a:spcPts val="0"/>
              </a:spcBef>
              <a:spcAft>
                <a:spcPts val="0"/>
              </a:spcAft>
              <a:buNone/>
            </a:pPr>
            <a:r>
              <a:rPr lang="en" sz="1000">
                <a:solidFill>
                  <a:schemeClr val="lt1"/>
                </a:solidFill>
                <a:latin typeface="Inter Light"/>
                <a:ea typeface="Inter Light"/>
                <a:cs typeface="Inter Light"/>
                <a:sym typeface="Inter Light"/>
              </a:rPr>
              <a:t>Leverage training courses and product experts to increase cloud competency</a:t>
            </a:r>
            <a:endParaRPr sz="1000">
              <a:solidFill>
                <a:schemeClr val="lt1"/>
              </a:solidFill>
              <a:latin typeface="Inter Light"/>
              <a:ea typeface="Inter Light"/>
              <a:cs typeface="Inter Light"/>
              <a:sym typeface="Inter Light"/>
            </a:endParaRPr>
          </a:p>
        </p:txBody>
      </p:sp>
      <p:sp>
        <p:nvSpPr>
          <p:cNvPr id="1418" name="Google Shape;1418;p172"/>
          <p:cNvSpPr/>
          <p:nvPr/>
        </p:nvSpPr>
        <p:spPr>
          <a:xfrm>
            <a:off x="6085888" y="3733200"/>
            <a:ext cx="1292100" cy="304800"/>
          </a:xfrm>
          <a:prstGeom prst="rect">
            <a:avLst/>
          </a:prstGeom>
          <a:noFill/>
          <a:ln>
            <a:noFill/>
          </a:ln>
        </p:spPr>
        <p:txBody>
          <a:bodyPr anchorCtr="0" anchor="t" bIns="0" lIns="0" spcFirstLastPara="1" rIns="182875" wrap="square" tIns="0">
            <a:noAutofit/>
          </a:bodyPr>
          <a:lstStyle/>
          <a:p>
            <a:pPr indent="0" lvl="0" marL="0" marR="0" rtl="0" algn="l">
              <a:lnSpc>
                <a:spcPct val="100000"/>
              </a:lnSpc>
              <a:spcBef>
                <a:spcPts val="0"/>
              </a:spcBef>
              <a:spcAft>
                <a:spcPts val="0"/>
              </a:spcAft>
              <a:buNone/>
            </a:pPr>
            <a:r>
              <a:rPr lang="en" sz="1100">
                <a:solidFill>
                  <a:schemeClr val="lt1"/>
                </a:solidFill>
                <a:latin typeface="Inter SemiBold"/>
                <a:ea typeface="Inter SemiBold"/>
                <a:cs typeface="Inter SemiBold"/>
                <a:sym typeface="Inter SemiBold"/>
              </a:rPr>
              <a:t>Enablement &amp; Support</a:t>
            </a:r>
            <a:endParaRPr sz="1100">
              <a:solidFill>
                <a:schemeClr val="lt1"/>
              </a:solidFill>
              <a:latin typeface="Inter SemiBold"/>
              <a:ea typeface="Inter SemiBold"/>
              <a:cs typeface="Inter SemiBold"/>
              <a:sym typeface="Inter SemiBold"/>
            </a:endParaRPr>
          </a:p>
        </p:txBody>
      </p:sp>
      <p:pic>
        <p:nvPicPr>
          <p:cNvPr descr="preencoded.png" id="1419" name="Google Shape;1419;p172"/>
          <p:cNvPicPr preferRelativeResize="0"/>
          <p:nvPr/>
        </p:nvPicPr>
        <p:blipFill rotWithShape="1">
          <a:blip r:embed="rId5">
            <a:alphaModFix/>
          </a:blip>
          <a:srcRect b="0" l="0" r="0" t="0"/>
          <a:stretch/>
        </p:blipFill>
        <p:spPr>
          <a:xfrm>
            <a:off x="5586040" y="3733208"/>
            <a:ext cx="341326" cy="384025"/>
          </a:xfrm>
          <a:prstGeom prst="rect">
            <a:avLst/>
          </a:prstGeom>
          <a:noFill/>
          <a:ln>
            <a:noFill/>
          </a:ln>
        </p:spPr>
      </p:pic>
      <p:pic>
        <p:nvPicPr>
          <p:cNvPr id="1420" name="Google Shape;1420;p172"/>
          <p:cNvPicPr preferRelativeResize="0"/>
          <p:nvPr/>
        </p:nvPicPr>
        <p:blipFill>
          <a:blip r:embed="rId6">
            <a:alphaModFix/>
          </a:blip>
          <a:stretch>
            <a:fillRect/>
          </a:stretch>
        </p:blipFill>
        <p:spPr>
          <a:xfrm>
            <a:off x="460700" y="467912"/>
            <a:ext cx="1610227" cy="393330"/>
          </a:xfrm>
          <a:prstGeom prst="rect">
            <a:avLst/>
          </a:prstGeom>
          <a:noFill/>
          <a:ln>
            <a:noFill/>
          </a:ln>
        </p:spPr>
      </p:pic>
      <p:pic>
        <p:nvPicPr>
          <p:cNvPr id="1421" name="Google Shape;1421;p172"/>
          <p:cNvPicPr preferRelativeResize="0"/>
          <p:nvPr/>
        </p:nvPicPr>
        <p:blipFill>
          <a:blip r:embed="rId7">
            <a:alphaModFix/>
          </a:blip>
          <a:stretch>
            <a:fillRect/>
          </a:stretch>
        </p:blipFill>
        <p:spPr>
          <a:xfrm>
            <a:off x="9205375" y="467900"/>
            <a:ext cx="4729650" cy="2779193"/>
          </a:xfrm>
          <a:prstGeom prst="rect">
            <a:avLst/>
          </a:prstGeom>
          <a:noFill/>
          <a:ln>
            <a:noFill/>
          </a:ln>
        </p:spPr>
      </p:pic>
      <p:grpSp>
        <p:nvGrpSpPr>
          <p:cNvPr id="1422" name="Google Shape;1422;p172"/>
          <p:cNvGrpSpPr/>
          <p:nvPr/>
        </p:nvGrpSpPr>
        <p:grpSpPr>
          <a:xfrm>
            <a:off x="4295890" y="577799"/>
            <a:ext cx="4391182" cy="2582075"/>
            <a:chOff x="6336402" y="1458963"/>
            <a:chExt cx="2715299" cy="1596238"/>
          </a:xfrm>
        </p:grpSpPr>
        <p:pic>
          <p:nvPicPr>
            <p:cNvPr id="1423" name="Google Shape;1423;p172"/>
            <p:cNvPicPr preferRelativeResize="0"/>
            <p:nvPr/>
          </p:nvPicPr>
          <p:blipFill rotWithShape="1">
            <a:blip r:embed="rId8">
              <a:alphaModFix/>
            </a:blip>
            <a:srcRect b="0" l="0" r="0" t="0"/>
            <a:stretch/>
          </p:blipFill>
          <p:spPr>
            <a:xfrm>
              <a:off x="6336402" y="1458963"/>
              <a:ext cx="2715299" cy="1596238"/>
            </a:xfrm>
            <a:prstGeom prst="rect">
              <a:avLst/>
            </a:prstGeom>
            <a:noFill/>
            <a:ln>
              <a:noFill/>
            </a:ln>
          </p:spPr>
        </p:pic>
        <p:sp>
          <p:nvSpPr>
            <p:cNvPr id="1424" name="Google Shape;1424;p172"/>
            <p:cNvSpPr/>
            <p:nvPr/>
          </p:nvSpPr>
          <p:spPr>
            <a:xfrm>
              <a:off x="7683025" y="2205275"/>
              <a:ext cx="746400" cy="39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425" name="Google Shape;1425;p172"/>
          <p:cNvPicPr preferRelativeResize="0"/>
          <p:nvPr/>
        </p:nvPicPr>
        <p:blipFill>
          <a:blip r:embed="rId9">
            <a:alphaModFix/>
          </a:blip>
          <a:stretch>
            <a:fillRect/>
          </a:stretch>
        </p:blipFill>
        <p:spPr>
          <a:xfrm>
            <a:off x="6492075" y="1810900"/>
            <a:ext cx="1292101" cy="63707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9" name="Shape 1429"/>
        <p:cNvGrpSpPr/>
        <p:nvPr/>
      </p:nvGrpSpPr>
      <p:grpSpPr>
        <a:xfrm>
          <a:off x="0" y="0"/>
          <a:ext cx="0" cy="0"/>
          <a:chOff x="0" y="0"/>
          <a:chExt cx="0" cy="0"/>
        </a:xfrm>
      </p:grpSpPr>
      <p:sp>
        <p:nvSpPr>
          <p:cNvPr id="1430" name="Google Shape;1430;p17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431" name="Google Shape;1431;p173"/>
          <p:cNvSpPr txBox="1"/>
          <p:nvPr/>
        </p:nvSpPr>
        <p:spPr>
          <a:xfrm>
            <a:off x="457200" y="4855464"/>
            <a:ext cx="177000" cy="1077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sz="700">
                <a:solidFill>
                  <a:srgbClr val="011B58"/>
                </a:solidFill>
                <a:latin typeface="Inter"/>
                <a:ea typeface="Inter"/>
                <a:cs typeface="Inter"/>
                <a:sym typeface="Inter"/>
              </a:rPr>
              <a:t>‹#›</a:t>
            </a:fld>
            <a:endParaRPr sz="700">
              <a:solidFill>
                <a:srgbClr val="011B58"/>
              </a:solidFill>
              <a:latin typeface="Inter"/>
              <a:ea typeface="Inter"/>
              <a:cs typeface="Inter"/>
              <a:sym typeface="Inter"/>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1432" name="Google Shape;1432;p173"/>
          <p:cNvSpPr/>
          <p:nvPr/>
        </p:nvSpPr>
        <p:spPr>
          <a:xfrm>
            <a:off x="807900" y="960057"/>
            <a:ext cx="3155700" cy="442800"/>
          </a:xfrm>
          <a:prstGeom prst="rect">
            <a:avLst/>
          </a:prstGeom>
          <a:noFill/>
          <a:ln>
            <a:noFill/>
          </a:ln>
        </p:spPr>
        <p:txBody>
          <a:bodyPr anchorCtr="0" anchor="ctr" bIns="45700" lIns="91425" spcFirstLastPara="1" rIns="91425" wrap="square" tIns="45700">
            <a:noAutofit/>
          </a:bodyPr>
          <a:lstStyle/>
          <a:p>
            <a:pPr indent="0" lvl="0" marL="0" rtl="0" algn="r">
              <a:spcBef>
                <a:spcPts val="300"/>
              </a:spcBef>
              <a:spcAft>
                <a:spcPts val="0"/>
              </a:spcAft>
              <a:buClr>
                <a:srgbClr val="000000"/>
              </a:buClr>
              <a:buSzPts val="850"/>
              <a:buFont typeface="Arial"/>
              <a:buNone/>
            </a:pPr>
            <a:r>
              <a:rPr lang="en" sz="850">
                <a:solidFill>
                  <a:schemeClr val="lt1"/>
                </a:solidFill>
                <a:latin typeface="Inter Light"/>
                <a:ea typeface="Inter Light"/>
                <a:cs typeface="Inter Light"/>
                <a:sym typeface="Inter Light"/>
              </a:rPr>
              <a:t>EV Charging  |  Water &amp; Waste  </a:t>
            </a:r>
            <a:br>
              <a:rPr lang="en" sz="850">
                <a:solidFill>
                  <a:schemeClr val="lt1"/>
                </a:solidFill>
                <a:latin typeface="Inter Light"/>
                <a:ea typeface="Inter Light"/>
                <a:cs typeface="Inter Light"/>
                <a:sym typeface="Inter Light"/>
              </a:rPr>
            </a:br>
            <a:r>
              <a:rPr lang="en" sz="850">
                <a:solidFill>
                  <a:schemeClr val="lt1"/>
                </a:solidFill>
                <a:latin typeface="Inter Light"/>
                <a:ea typeface="Inter Light"/>
                <a:cs typeface="Inter Light"/>
                <a:sym typeface="Inter Light"/>
              </a:rPr>
              <a:t>Electricity  |  Natural Gas  |  Solar </a:t>
            </a:r>
            <a:endParaRPr sz="850">
              <a:solidFill>
                <a:schemeClr val="lt1"/>
              </a:solidFill>
              <a:latin typeface="Inter Light"/>
              <a:ea typeface="Inter Light"/>
              <a:cs typeface="Inter Light"/>
              <a:sym typeface="Inter Light"/>
            </a:endParaRPr>
          </a:p>
          <a:p>
            <a:pPr indent="0" lvl="0" marL="0" rtl="0" algn="r">
              <a:spcBef>
                <a:spcPts val="300"/>
              </a:spcBef>
              <a:spcAft>
                <a:spcPts val="0"/>
              </a:spcAft>
              <a:buClr>
                <a:srgbClr val="000000"/>
              </a:buClr>
              <a:buSzPts val="850"/>
              <a:buFont typeface="Arial"/>
              <a:buNone/>
            </a:pPr>
            <a:r>
              <a:t/>
            </a:r>
            <a:endParaRPr i="0" sz="1000" u="none" cap="none" strike="noStrike">
              <a:solidFill>
                <a:schemeClr val="lt1"/>
              </a:solidFill>
              <a:latin typeface="Inter Light"/>
              <a:ea typeface="Inter Light"/>
              <a:cs typeface="Inter Light"/>
              <a:sym typeface="Inter Light"/>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1433" name="Google Shape;1433;p173"/>
          <p:cNvSpPr/>
          <p:nvPr/>
        </p:nvSpPr>
        <p:spPr>
          <a:xfrm>
            <a:off x="5956250" y="2001587"/>
            <a:ext cx="3000000" cy="3306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300"/>
              </a:spcBef>
              <a:spcAft>
                <a:spcPts val="0"/>
              </a:spcAft>
              <a:buClr>
                <a:srgbClr val="000000"/>
              </a:buClr>
              <a:buSzPts val="850"/>
              <a:buFont typeface="Arial"/>
              <a:buNone/>
            </a:pPr>
            <a:r>
              <a:rPr i="0" lang="en" sz="850" u="none" cap="none" strike="noStrike">
                <a:solidFill>
                  <a:srgbClr val="F0F0F0"/>
                </a:solidFill>
                <a:latin typeface="Inter Light"/>
                <a:ea typeface="Inter Light"/>
                <a:cs typeface="Inter Light"/>
                <a:sym typeface="Inter Light"/>
              </a:rPr>
              <a:t>Wireless Services</a:t>
            </a:r>
            <a:r>
              <a:rPr lang="en" sz="850">
                <a:solidFill>
                  <a:srgbClr val="F0F0F0"/>
                </a:solidFill>
                <a:latin typeface="Inter Light"/>
                <a:ea typeface="Inter Light"/>
                <a:cs typeface="Inter Light"/>
                <a:sym typeface="Inter Light"/>
              </a:rPr>
              <a:t>   |  </a:t>
            </a:r>
            <a:r>
              <a:rPr i="0" lang="en" sz="850" u="none" cap="none" strike="noStrike">
                <a:solidFill>
                  <a:srgbClr val="F0F0F0"/>
                </a:solidFill>
                <a:latin typeface="Inter Light"/>
                <a:ea typeface="Inter Light"/>
                <a:cs typeface="Inter Light"/>
                <a:sym typeface="Inter Light"/>
              </a:rPr>
              <a:t>Internet of Things (IoT) </a:t>
            </a:r>
            <a:br>
              <a:rPr i="0" lang="en" sz="850" u="none" cap="none" strike="noStrike">
                <a:solidFill>
                  <a:srgbClr val="F0F0F0"/>
                </a:solidFill>
                <a:latin typeface="Inter Light"/>
                <a:ea typeface="Inter Light"/>
                <a:cs typeface="Inter Light"/>
                <a:sym typeface="Inter Light"/>
              </a:rPr>
            </a:br>
            <a:r>
              <a:rPr i="0" lang="en" sz="850" u="none" cap="none" strike="noStrike">
                <a:solidFill>
                  <a:srgbClr val="F0F0F0"/>
                </a:solidFill>
                <a:latin typeface="Inter Light"/>
                <a:ea typeface="Inter Light"/>
                <a:cs typeface="Inter Light"/>
                <a:sym typeface="Inter Light"/>
              </a:rPr>
              <a:t>Managed Mobility</a:t>
            </a:r>
            <a:r>
              <a:rPr lang="en" sz="850">
                <a:solidFill>
                  <a:srgbClr val="F0F0F0"/>
                </a:solidFill>
                <a:latin typeface="Inter Light"/>
                <a:ea typeface="Inter Light"/>
                <a:cs typeface="Inter Light"/>
                <a:sym typeface="Inter Light"/>
              </a:rPr>
              <a:t>  |  Expense Management (WEM)   </a:t>
            </a:r>
            <a:endParaRPr sz="850">
              <a:solidFill>
                <a:srgbClr val="F0F0F0"/>
              </a:solidFill>
              <a:latin typeface="Inter Light"/>
              <a:ea typeface="Inter Light"/>
              <a:cs typeface="Inter Light"/>
              <a:sym typeface="Inter Light"/>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1434" name="Google Shape;1434;p173"/>
          <p:cNvSpPr/>
          <p:nvPr/>
        </p:nvSpPr>
        <p:spPr>
          <a:xfrm>
            <a:off x="687000" y="4067274"/>
            <a:ext cx="3276600" cy="384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300"/>
              </a:spcBef>
              <a:spcAft>
                <a:spcPts val="0"/>
              </a:spcAft>
              <a:buClr>
                <a:srgbClr val="000000"/>
              </a:buClr>
              <a:buSzPts val="850"/>
              <a:buFont typeface="Arial"/>
              <a:buNone/>
            </a:pPr>
            <a:r>
              <a:rPr i="0" lang="en" sz="850" u="none" cap="none" strike="noStrike">
                <a:solidFill>
                  <a:srgbClr val="F0F0F0"/>
                </a:solidFill>
                <a:latin typeface="Inter Light"/>
                <a:ea typeface="Inter Light"/>
                <a:cs typeface="Inter Light"/>
                <a:sym typeface="Inter Light"/>
              </a:rPr>
              <a:t>Public, Private, &amp; Hybrid Cloud  </a:t>
            </a:r>
            <a:br>
              <a:rPr lang="en" sz="850">
                <a:solidFill>
                  <a:srgbClr val="F0F0F0"/>
                </a:solidFill>
                <a:latin typeface="Inter Light"/>
                <a:ea typeface="Inter Light"/>
                <a:cs typeface="Inter Light"/>
                <a:sym typeface="Inter Light"/>
              </a:rPr>
            </a:br>
            <a:r>
              <a:rPr i="0" lang="en" sz="850" u="none" cap="none" strike="noStrike">
                <a:solidFill>
                  <a:srgbClr val="F0F0F0"/>
                </a:solidFill>
                <a:latin typeface="Inter Light"/>
                <a:ea typeface="Inter Light"/>
                <a:cs typeface="Inter Light"/>
                <a:sym typeface="Inter Light"/>
              </a:rPr>
              <a:t>Data Center &amp; Colocation</a:t>
            </a:r>
            <a:r>
              <a:rPr lang="en" sz="850">
                <a:solidFill>
                  <a:schemeClr val="lt2"/>
                </a:solidFill>
                <a:latin typeface="Inter Light"/>
                <a:ea typeface="Inter Light"/>
                <a:cs typeface="Inter Light"/>
                <a:sym typeface="Inter Light"/>
              </a:rPr>
              <a:t>  |  </a:t>
            </a:r>
            <a:r>
              <a:rPr i="0" lang="en" sz="850" u="none" cap="none" strike="noStrike">
                <a:solidFill>
                  <a:srgbClr val="F0F0F0"/>
                </a:solidFill>
                <a:latin typeface="Inter Light"/>
                <a:ea typeface="Inter Light"/>
                <a:cs typeface="Inter Light"/>
                <a:sym typeface="Inter Light"/>
              </a:rPr>
              <a:t>Disaster Recovery</a:t>
            </a:r>
            <a:r>
              <a:rPr lang="en" sz="850">
                <a:solidFill>
                  <a:srgbClr val="F0F0F0"/>
                </a:solidFill>
                <a:latin typeface="Inter Light"/>
                <a:ea typeface="Inter Light"/>
                <a:cs typeface="Inter Light"/>
                <a:sym typeface="Inter Light"/>
              </a:rPr>
              <a:t>                                     </a:t>
            </a:r>
            <a:endParaRPr i="0" sz="850" u="none" cap="none" strike="noStrike">
              <a:solidFill>
                <a:srgbClr val="F0F0F0"/>
              </a:solidFill>
              <a:latin typeface="Inter Light"/>
              <a:ea typeface="Inter Light"/>
              <a:cs typeface="Inter Light"/>
              <a:sym typeface="Inter Light"/>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1435" name="Google Shape;1435;p173"/>
          <p:cNvSpPr/>
          <p:nvPr/>
        </p:nvSpPr>
        <p:spPr>
          <a:xfrm>
            <a:off x="362925" y="3017400"/>
            <a:ext cx="2775900" cy="3918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300"/>
              </a:spcBef>
              <a:spcAft>
                <a:spcPts val="0"/>
              </a:spcAft>
              <a:buClr>
                <a:srgbClr val="000000"/>
              </a:buClr>
              <a:buSzPts val="850"/>
              <a:buFont typeface="Arial"/>
              <a:buNone/>
            </a:pPr>
            <a:r>
              <a:rPr lang="en" sz="850">
                <a:solidFill>
                  <a:srgbClr val="F0F0F0"/>
                </a:solidFill>
                <a:latin typeface="Inter Light"/>
                <a:ea typeface="Inter Light"/>
                <a:cs typeface="Inter Light"/>
                <a:sym typeface="Inter Light"/>
              </a:rPr>
              <a:t>Physical Security  |  Network Security  </a:t>
            </a:r>
            <a:br>
              <a:rPr lang="en" sz="850">
                <a:solidFill>
                  <a:srgbClr val="F0F0F0"/>
                </a:solidFill>
                <a:latin typeface="Inter Light"/>
                <a:ea typeface="Inter Light"/>
                <a:cs typeface="Inter Light"/>
                <a:sym typeface="Inter Light"/>
              </a:rPr>
            </a:br>
            <a:r>
              <a:rPr lang="en" sz="850">
                <a:solidFill>
                  <a:srgbClr val="F0F0F0"/>
                </a:solidFill>
                <a:latin typeface="Inter Light"/>
                <a:ea typeface="Inter Light"/>
                <a:cs typeface="Inter Light"/>
                <a:sym typeface="Inter Light"/>
              </a:rPr>
              <a:t>Endpoint Security  |  Cloud Security  |  SASE</a:t>
            </a:r>
            <a:endParaRPr i="0" sz="850" u="none" cap="none" strike="noStrike">
              <a:solidFill>
                <a:srgbClr val="F0F0F0"/>
              </a:solidFill>
              <a:latin typeface="Inter Light"/>
              <a:ea typeface="Inter Light"/>
              <a:cs typeface="Inter Light"/>
              <a:sym typeface="Inter Light"/>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1436" name="Google Shape;1436;p173"/>
          <p:cNvSpPr/>
          <p:nvPr/>
        </p:nvSpPr>
        <p:spPr>
          <a:xfrm>
            <a:off x="5154175" y="960057"/>
            <a:ext cx="3599400" cy="149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300"/>
              </a:spcBef>
              <a:spcAft>
                <a:spcPts val="0"/>
              </a:spcAft>
              <a:buClr>
                <a:srgbClr val="000000"/>
              </a:buClr>
              <a:buSzPts val="850"/>
              <a:buFont typeface="Arial"/>
              <a:buNone/>
            </a:pPr>
            <a:r>
              <a:rPr i="0" lang="en" sz="850" u="none" cap="none" strike="noStrike">
                <a:solidFill>
                  <a:srgbClr val="F0F0F0"/>
                </a:solidFill>
                <a:latin typeface="Inter Light"/>
                <a:ea typeface="Inter Light"/>
                <a:cs typeface="Inter Light"/>
                <a:sym typeface="Inter Light"/>
              </a:rPr>
              <a:t>Fiber   |   Cable   |   Wireless   |   Satellite  |  TEM  </a:t>
            </a:r>
            <a:endParaRPr i="0" sz="1000" u="none" cap="none" strike="noStrike">
              <a:solidFill>
                <a:srgbClr val="F0F0F0"/>
              </a:solidFill>
              <a:latin typeface="Helvetica Neue Light"/>
              <a:ea typeface="Helvetica Neue Light"/>
              <a:cs typeface="Helvetica Neue Light"/>
              <a:sym typeface="Helvetica Neue Light"/>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1437" name="Google Shape;1437;p173"/>
          <p:cNvSpPr/>
          <p:nvPr/>
        </p:nvSpPr>
        <p:spPr>
          <a:xfrm>
            <a:off x="323025" y="2001587"/>
            <a:ext cx="2815800" cy="3678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300"/>
              </a:spcBef>
              <a:spcAft>
                <a:spcPts val="0"/>
              </a:spcAft>
              <a:buClr>
                <a:srgbClr val="000000"/>
              </a:buClr>
              <a:buSzPts val="850"/>
              <a:buFont typeface="Arial"/>
              <a:buNone/>
            </a:pPr>
            <a:r>
              <a:rPr lang="en" sz="850">
                <a:solidFill>
                  <a:srgbClr val="F0F0F0"/>
                </a:solidFill>
                <a:latin typeface="Inter Light"/>
                <a:ea typeface="Inter Light"/>
                <a:cs typeface="Inter Light"/>
                <a:sym typeface="Inter Light"/>
              </a:rPr>
              <a:t>NOC</a:t>
            </a:r>
            <a:r>
              <a:rPr b="1" lang="en" sz="850">
                <a:solidFill>
                  <a:srgbClr val="F0F0F0"/>
                </a:solidFill>
                <a:latin typeface="Inter"/>
                <a:ea typeface="Inter"/>
                <a:cs typeface="Inter"/>
                <a:sym typeface="Inter"/>
              </a:rPr>
              <a:t> </a:t>
            </a:r>
            <a:r>
              <a:rPr lang="en" sz="850">
                <a:solidFill>
                  <a:srgbClr val="F0F0F0"/>
                </a:solidFill>
                <a:latin typeface="Inter Light"/>
                <a:ea typeface="Inter Light"/>
                <a:cs typeface="Inter Light"/>
                <a:sym typeface="Inter Light"/>
              </a:rPr>
              <a:t> |  SOC  |  </a:t>
            </a:r>
            <a:r>
              <a:rPr i="0" lang="en" sz="850" u="none" cap="none" strike="noStrike">
                <a:solidFill>
                  <a:srgbClr val="F0F0F0"/>
                </a:solidFill>
                <a:latin typeface="Inter Light"/>
                <a:ea typeface="Inter Light"/>
                <a:cs typeface="Inter Light"/>
                <a:sym typeface="Inter Light"/>
              </a:rPr>
              <a:t>Professional Services </a:t>
            </a:r>
            <a:br>
              <a:rPr lang="en" sz="850">
                <a:solidFill>
                  <a:srgbClr val="F0F0F0"/>
                </a:solidFill>
                <a:latin typeface="Inter Light"/>
                <a:ea typeface="Inter Light"/>
                <a:cs typeface="Inter Light"/>
                <a:sym typeface="Inter Light"/>
              </a:rPr>
            </a:br>
            <a:r>
              <a:rPr lang="en" sz="850">
                <a:solidFill>
                  <a:srgbClr val="F0F0F0"/>
                </a:solidFill>
                <a:latin typeface="Inter Light"/>
                <a:ea typeface="Inter Light"/>
                <a:cs typeface="Inter Light"/>
                <a:sym typeface="Inter Light"/>
              </a:rPr>
              <a:t> SmartSupport</a:t>
            </a:r>
            <a:r>
              <a:rPr i="0" lang="en" sz="850" u="none" cap="none" strike="noStrike">
                <a:solidFill>
                  <a:srgbClr val="F0F0F0"/>
                </a:solidFill>
                <a:latin typeface="Inter Light"/>
                <a:ea typeface="Inter Light"/>
                <a:cs typeface="Inter Light"/>
                <a:sym typeface="Inter Light"/>
              </a:rPr>
              <a:t>  |</a:t>
            </a:r>
            <a:r>
              <a:rPr lang="en" sz="850">
                <a:solidFill>
                  <a:srgbClr val="F0F0F0"/>
                </a:solidFill>
                <a:latin typeface="Inter Light"/>
                <a:ea typeface="Inter Light"/>
                <a:cs typeface="Inter Light"/>
                <a:sym typeface="Inter Light"/>
              </a:rPr>
              <a:t>  Asset Management</a:t>
            </a:r>
            <a:endParaRPr b="0" i="0" sz="1000" u="none" cap="none" strike="noStrike">
              <a:solidFill>
                <a:srgbClr val="F0F0F0"/>
              </a:solidFill>
              <a:latin typeface="Open Sans Light"/>
              <a:ea typeface="Open Sans Light"/>
              <a:cs typeface="Open Sans Light"/>
              <a:sym typeface="Open Sans Light"/>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1438" name="Google Shape;1438;p173"/>
          <p:cNvSpPr/>
          <p:nvPr/>
        </p:nvSpPr>
        <p:spPr>
          <a:xfrm>
            <a:off x="5956250" y="3017400"/>
            <a:ext cx="2685900" cy="33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300"/>
              </a:spcBef>
              <a:spcAft>
                <a:spcPts val="0"/>
              </a:spcAft>
              <a:buClr>
                <a:srgbClr val="000000"/>
              </a:buClr>
              <a:buSzPts val="850"/>
              <a:buFont typeface="Arial"/>
              <a:buNone/>
            </a:pPr>
            <a:r>
              <a:rPr i="0" lang="en" sz="850" u="none" cap="none" strike="noStrike">
                <a:solidFill>
                  <a:srgbClr val="F0F0F0"/>
                </a:solidFill>
                <a:latin typeface="Inter Light"/>
                <a:ea typeface="Inter Light"/>
                <a:cs typeface="Inter Light"/>
                <a:sym typeface="Inter Light"/>
              </a:rPr>
              <a:t>U</a:t>
            </a:r>
            <a:r>
              <a:rPr lang="en" sz="850">
                <a:solidFill>
                  <a:srgbClr val="F0F0F0"/>
                </a:solidFill>
                <a:latin typeface="Inter Light"/>
                <a:ea typeface="Inter Light"/>
                <a:cs typeface="Inter Light"/>
                <a:sym typeface="Inter Light"/>
              </a:rPr>
              <a:t>CaaS</a:t>
            </a:r>
            <a:r>
              <a:rPr i="0" lang="en" sz="850" u="none" cap="none" strike="noStrike">
                <a:solidFill>
                  <a:srgbClr val="F0F0F0"/>
                </a:solidFill>
                <a:latin typeface="Inter Light"/>
                <a:ea typeface="Inter Light"/>
                <a:cs typeface="Inter Light"/>
                <a:sym typeface="Inter Light"/>
              </a:rPr>
              <a:t>  |  C</a:t>
            </a:r>
            <a:r>
              <a:rPr lang="en" sz="850">
                <a:solidFill>
                  <a:srgbClr val="F0F0F0"/>
                </a:solidFill>
                <a:latin typeface="Inter Light"/>
                <a:ea typeface="Inter Light"/>
                <a:cs typeface="Inter Light"/>
                <a:sym typeface="Inter Light"/>
              </a:rPr>
              <a:t>ontact Center</a:t>
            </a:r>
            <a:r>
              <a:rPr i="0" lang="en" sz="850" u="none" cap="none" strike="noStrike">
                <a:solidFill>
                  <a:srgbClr val="F0F0F0"/>
                </a:solidFill>
                <a:latin typeface="Inter Light"/>
                <a:ea typeface="Inter Light"/>
                <a:cs typeface="Inter Light"/>
                <a:sym typeface="Inter Light"/>
              </a:rPr>
              <a:t>  |  </a:t>
            </a:r>
            <a:r>
              <a:rPr lang="en" sz="850">
                <a:solidFill>
                  <a:srgbClr val="F0F0F0"/>
                </a:solidFill>
                <a:latin typeface="Inter Light"/>
                <a:ea typeface="Inter Light"/>
                <a:cs typeface="Inter Light"/>
                <a:sym typeface="Inter Light"/>
              </a:rPr>
              <a:t>CPaaS</a:t>
            </a:r>
            <a:r>
              <a:rPr lang="en" sz="850">
                <a:solidFill>
                  <a:schemeClr val="lt2"/>
                </a:solidFill>
                <a:latin typeface="Inter Light"/>
                <a:ea typeface="Inter Light"/>
                <a:cs typeface="Inter Light"/>
                <a:sym typeface="Inter Light"/>
              </a:rPr>
              <a:t>  |  </a:t>
            </a:r>
            <a:r>
              <a:rPr lang="en" sz="850">
                <a:solidFill>
                  <a:srgbClr val="F0F0F0"/>
                </a:solidFill>
                <a:latin typeface="Inter Light"/>
                <a:ea typeface="Inter Light"/>
                <a:cs typeface="Inter Light"/>
                <a:sym typeface="Inter Light"/>
              </a:rPr>
              <a:t>SMS    Analytics</a:t>
            </a:r>
            <a:r>
              <a:rPr lang="en" sz="850">
                <a:solidFill>
                  <a:schemeClr val="lt2"/>
                </a:solidFill>
                <a:latin typeface="Inter Light"/>
                <a:ea typeface="Inter Light"/>
                <a:cs typeface="Inter Light"/>
                <a:sym typeface="Inter Light"/>
              </a:rPr>
              <a:t>  |  </a:t>
            </a:r>
            <a:r>
              <a:rPr lang="en" sz="850">
                <a:solidFill>
                  <a:srgbClr val="F0F0F0"/>
                </a:solidFill>
                <a:latin typeface="Inter Light"/>
                <a:ea typeface="Inter Light"/>
                <a:cs typeface="Inter Light"/>
                <a:sym typeface="Inter Light"/>
              </a:rPr>
              <a:t>Artificial Intelligence (AI)</a:t>
            </a:r>
            <a:endParaRPr sz="850">
              <a:solidFill>
                <a:srgbClr val="F0F0F0"/>
              </a:solidFill>
              <a:latin typeface="Inter Light"/>
              <a:ea typeface="Inter Light"/>
              <a:cs typeface="Inter Light"/>
              <a:sym typeface="Inter Light"/>
            </a:endParaRPr>
          </a:p>
          <a:p>
            <a:pPr indent="0" lvl="0" marL="0" marR="0" rtl="0" algn="r">
              <a:lnSpc>
                <a:spcPct val="100000"/>
              </a:lnSpc>
              <a:spcBef>
                <a:spcPts val="300"/>
              </a:spcBef>
              <a:spcAft>
                <a:spcPts val="0"/>
              </a:spcAft>
              <a:buClr>
                <a:srgbClr val="000000"/>
              </a:buClr>
              <a:buSzPts val="1000"/>
              <a:buFont typeface="Arial"/>
              <a:buNone/>
            </a:pPr>
            <a:r>
              <a:rPr b="0" i="0" lang="en" sz="1000" u="none" cap="none" strike="noStrike">
                <a:solidFill>
                  <a:srgbClr val="FFFFFF"/>
                </a:solidFill>
                <a:latin typeface="Open Sans Light"/>
                <a:ea typeface="Open Sans Light"/>
                <a:cs typeface="Open Sans Light"/>
                <a:sym typeface="Open Sans Light"/>
              </a:rPr>
              <a:t> </a:t>
            </a:r>
            <a:endParaRPr b="0" i="0" sz="1000" u="none" cap="none" strike="noStrike">
              <a:solidFill>
                <a:srgbClr val="FFFFFF"/>
              </a:solidFill>
              <a:latin typeface="Open Sans Light"/>
              <a:ea typeface="Open Sans Light"/>
              <a:cs typeface="Open Sans Light"/>
              <a:sym typeface="Open Sans Light"/>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1439" name="Google Shape;1439;p173"/>
          <p:cNvSpPr/>
          <p:nvPr/>
        </p:nvSpPr>
        <p:spPr>
          <a:xfrm>
            <a:off x="5154175" y="4067274"/>
            <a:ext cx="3688500" cy="36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300"/>
              </a:spcBef>
              <a:spcAft>
                <a:spcPts val="0"/>
              </a:spcAft>
              <a:buClr>
                <a:srgbClr val="000000"/>
              </a:buClr>
              <a:buSzPts val="850"/>
              <a:buFont typeface="Arial"/>
              <a:buNone/>
            </a:pPr>
            <a:r>
              <a:rPr i="0" lang="en" sz="850" u="none" cap="none" strike="noStrike">
                <a:solidFill>
                  <a:srgbClr val="F0F0F0"/>
                </a:solidFill>
                <a:latin typeface="Inter Light"/>
                <a:ea typeface="Inter Light"/>
                <a:cs typeface="Inter Light"/>
                <a:sym typeface="Inter Light"/>
              </a:rPr>
              <a:t>Microsoft  |  Google </a:t>
            </a:r>
            <a:r>
              <a:rPr lang="en" sz="850">
                <a:solidFill>
                  <a:srgbClr val="F0F0F0"/>
                </a:solidFill>
                <a:latin typeface="Inter Light"/>
                <a:ea typeface="Inter Light"/>
                <a:cs typeface="Inter Light"/>
                <a:sym typeface="Inter Light"/>
              </a:rPr>
              <a:t> |  ERP  |  CRM  |  Productivity  |  Business Applications  |  IT Management  |  BI</a:t>
            </a:r>
            <a:endParaRPr i="0" sz="850" u="none" cap="none" strike="noStrike">
              <a:solidFill>
                <a:srgbClr val="FFFFFF"/>
              </a:solidFill>
              <a:latin typeface="Inter Light"/>
              <a:ea typeface="Inter Light"/>
              <a:cs typeface="Inter Light"/>
              <a:sym typeface="Inter Light"/>
            </a:endParaRPr>
          </a:p>
        </p:txBody>
      </p:sp>
      <p:sp>
        <p:nvSpPr>
          <p:cNvPr id="1440" name="Google Shape;1440;p173"/>
          <p:cNvSpPr txBox="1"/>
          <p:nvPr/>
        </p:nvSpPr>
        <p:spPr>
          <a:xfrm>
            <a:off x="963600" y="553150"/>
            <a:ext cx="3000000" cy="384900"/>
          </a:xfrm>
          <a:prstGeom prst="rect">
            <a:avLst/>
          </a:prstGeom>
          <a:noFill/>
          <a:ln>
            <a:noFill/>
          </a:ln>
        </p:spPr>
        <p:txBody>
          <a:bodyPr anchorCtr="0" anchor="t" bIns="91425" lIns="91425" spcFirstLastPara="1" rIns="91425" wrap="square" tIns="91425">
            <a:spAutoFit/>
          </a:bodyPr>
          <a:lstStyle/>
          <a:p>
            <a:pPr indent="0" lvl="0" marL="0" rtl="0" algn="r">
              <a:lnSpc>
                <a:spcPct val="120000"/>
              </a:lnSpc>
              <a:spcBef>
                <a:spcPts val="0"/>
              </a:spcBef>
              <a:spcAft>
                <a:spcPts val="0"/>
              </a:spcAft>
              <a:buNone/>
            </a:pPr>
            <a:r>
              <a:rPr lang="en" sz="1300">
                <a:solidFill>
                  <a:schemeClr val="dk2"/>
                </a:solidFill>
                <a:latin typeface="Inter SemiBold"/>
                <a:ea typeface="Inter SemiBold"/>
                <a:cs typeface="Inter SemiBold"/>
                <a:sym typeface="Inter SemiBold"/>
              </a:rPr>
              <a:t>ENERGY</a:t>
            </a:r>
            <a:endParaRPr sz="1300" u="sng">
              <a:solidFill>
                <a:schemeClr val="dk2"/>
              </a:solidFill>
              <a:latin typeface="Inter SemiBold"/>
              <a:ea typeface="Inter SemiBold"/>
              <a:cs typeface="Inter SemiBold"/>
              <a:sym typeface="Inter SemiBold"/>
            </a:endParaRPr>
          </a:p>
        </p:txBody>
      </p:sp>
      <p:sp>
        <p:nvSpPr>
          <p:cNvPr id="1441" name="Google Shape;1441;p173"/>
          <p:cNvSpPr txBox="1"/>
          <p:nvPr/>
        </p:nvSpPr>
        <p:spPr>
          <a:xfrm>
            <a:off x="5154175" y="553150"/>
            <a:ext cx="3000000" cy="3849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en" sz="1300">
                <a:solidFill>
                  <a:schemeClr val="dk2"/>
                </a:solidFill>
                <a:latin typeface="Inter SemiBold"/>
                <a:ea typeface="Inter SemiBold"/>
                <a:cs typeface="Inter SemiBold"/>
                <a:sym typeface="Inter SemiBold"/>
              </a:rPr>
              <a:t>CONNECTIVITY &amp;  SD-WAN</a:t>
            </a:r>
            <a:endParaRPr sz="1300">
              <a:solidFill>
                <a:schemeClr val="dk2"/>
              </a:solidFill>
              <a:latin typeface="Inter SemiBold"/>
              <a:ea typeface="Inter SemiBold"/>
              <a:cs typeface="Inter SemiBold"/>
              <a:sym typeface="Inter SemiBold"/>
            </a:endParaRPr>
          </a:p>
        </p:txBody>
      </p:sp>
      <p:sp>
        <p:nvSpPr>
          <p:cNvPr id="1442" name="Google Shape;1442;p173"/>
          <p:cNvSpPr txBox="1"/>
          <p:nvPr/>
        </p:nvSpPr>
        <p:spPr>
          <a:xfrm>
            <a:off x="138825" y="1599819"/>
            <a:ext cx="3000000" cy="384900"/>
          </a:xfrm>
          <a:prstGeom prst="rect">
            <a:avLst/>
          </a:prstGeom>
          <a:noFill/>
          <a:ln>
            <a:noFill/>
          </a:ln>
        </p:spPr>
        <p:txBody>
          <a:bodyPr anchorCtr="0" anchor="t" bIns="91425" lIns="91425" spcFirstLastPara="1" rIns="91425" wrap="square" tIns="91425">
            <a:spAutoFit/>
          </a:bodyPr>
          <a:lstStyle/>
          <a:p>
            <a:pPr indent="0" lvl="0" marL="0" rtl="0" algn="r">
              <a:lnSpc>
                <a:spcPct val="120000"/>
              </a:lnSpc>
              <a:spcBef>
                <a:spcPts val="0"/>
              </a:spcBef>
              <a:spcAft>
                <a:spcPts val="0"/>
              </a:spcAft>
              <a:buNone/>
            </a:pPr>
            <a:r>
              <a:rPr lang="en" sz="1300">
                <a:solidFill>
                  <a:srgbClr val="ABE6FF"/>
                </a:solidFill>
                <a:latin typeface="Inter SemiBold"/>
                <a:ea typeface="Inter SemiBold"/>
                <a:cs typeface="Inter SemiBold"/>
                <a:sym typeface="Inter SemiBold"/>
              </a:rPr>
              <a:t>MANAGED SERVICES</a:t>
            </a:r>
            <a:endParaRPr/>
          </a:p>
        </p:txBody>
      </p:sp>
      <p:sp>
        <p:nvSpPr>
          <p:cNvPr id="1443" name="Google Shape;1443;p173"/>
          <p:cNvSpPr txBox="1"/>
          <p:nvPr/>
        </p:nvSpPr>
        <p:spPr>
          <a:xfrm>
            <a:off x="5956250" y="1599819"/>
            <a:ext cx="3000000" cy="3849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en" sz="1300">
                <a:solidFill>
                  <a:srgbClr val="ABE6FF"/>
                </a:solidFill>
                <a:latin typeface="Inter SemiBold"/>
                <a:ea typeface="Inter SemiBold"/>
                <a:cs typeface="Inter SemiBold"/>
                <a:sym typeface="Inter SemiBold"/>
              </a:rPr>
              <a:t>MOBILITY &amp; IoT</a:t>
            </a:r>
            <a:endParaRPr sz="1300">
              <a:solidFill>
                <a:srgbClr val="ABE6FF"/>
              </a:solidFill>
              <a:latin typeface="Inter SemiBold"/>
              <a:ea typeface="Inter SemiBold"/>
              <a:cs typeface="Inter SemiBold"/>
              <a:sym typeface="Inter SemiBold"/>
            </a:endParaRPr>
          </a:p>
        </p:txBody>
      </p:sp>
      <p:sp>
        <p:nvSpPr>
          <p:cNvPr id="1444" name="Google Shape;1444;p173"/>
          <p:cNvSpPr txBox="1"/>
          <p:nvPr/>
        </p:nvSpPr>
        <p:spPr>
          <a:xfrm>
            <a:off x="5956250" y="2642138"/>
            <a:ext cx="3000000" cy="3849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en" sz="1300">
                <a:solidFill>
                  <a:schemeClr val="accent2"/>
                </a:solidFill>
                <a:latin typeface="Inter SemiBold"/>
                <a:ea typeface="Inter SemiBold"/>
                <a:cs typeface="Inter SemiBold"/>
                <a:sym typeface="Inter SemiBold"/>
              </a:rPr>
              <a:t>CUSTOMER EXPERIENCE (CX)</a:t>
            </a:r>
            <a:endParaRPr>
              <a:solidFill>
                <a:schemeClr val="accent2"/>
              </a:solidFill>
            </a:endParaRPr>
          </a:p>
        </p:txBody>
      </p:sp>
      <p:sp>
        <p:nvSpPr>
          <p:cNvPr id="1445" name="Google Shape;1445;p173"/>
          <p:cNvSpPr txBox="1"/>
          <p:nvPr/>
        </p:nvSpPr>
        <p:spPr>
          <a:xfrm>
            <a:off x="138825" y="2642138"/>
            <a:ext cx="3000000" cy="384900"/>
          </a:xfrm>
          <a:prstGeom prst="rect">
            <a:avLst/>
          </a:prstGeom>
          <a:noFill/>
          <a:ln>
            <a:noFill/>
          </a:ln>
        </p:spPr>
        <p:txBody>
          <a:bodyPr anchorCtr="0" anchor="t" bIns="91425" lIns="91425" spcFirstLastPara="1" rIns="91425" wrap="square" tIns="91425">
            <a:spAutoFit/>
          </a:bodyPr>
          <a:lstStyle/>
          <a:p>
            <a:pPr indent="0" lvl="0" marL="0" rtl="0" algn="r">
              <a:lnSpc>
                <a:spcPct val="120000"/>
              </a:lnSpc>
              <a:spcBef>
                <a:spcPts val="0"/>
              </a:spcBef>
              <a:spcAft>
                <a:spcPts val="0"/>
              </a:spcAft>
              <a:buNone/>
            </a:pPr>
            <a:r>
              <a:rPr lang="en" sz="1300">
                <a:solidFill>
                  <a:schemeClr val="accent2"/>
                </a:solidFill>
                <a:latin typeface="Inter SemiBold"/>
                <a:ea typeface="Inter SemiBold"/>
                <a:cs typeface="Inter SemiBold"/>
                <a:sym typeface="Inter SemiBold"/>
              </a:rPr>
              <a:t>SECURITY</a:t>
            </a:r>
            <a:endParaRPr>
              <a:solidFill>
                <a:schemeClr val="accent2"/>
              </a:solidFill>
            </a:endParaRPr>
          </a:p>
        </p:txBody>
      </p:sp>
      <p:sp>
        <p:nvSpPr>
          <p:cNvPr id="1446" name="Google Shape;1446;p173"/>
          <p:cNvSpPr txBox="1"/>
          <p:nvPr/>
        </p:nvSpPr>
        <p:spPr>
          <a:xfrm>
            <a:off x="5154175" y="3677700"/>
            <a:ext cx="3000000" cy="3849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en" sz="1300">
                <a:solidFill>
                  <a:srgbClr val="CDFDDA"/>
                </a:solidFill>
                <a:latin typeface="Inter SemiBold"/>
                <a:ea typeface="Inter SemiBold"/>
                <a:cs typeface="Inter SemiBold"/>
                <a:sym typeface="Inter SemiBold"/>
              </a:rPr>
              <a:t>SOFTWARE AS A SERVICE</a:t>
            </a:r>
            <a:endParaRPr>
              <a:solidFill>
                <a:srgbClr val="CDFDDA"/>
              </a:solidFill>
            </a:endParaRPr>
          </a:p>
        </p:txBody>
      </p:sp>
      <p:sp>
        <p:nvSpPr>
          <p:cNvPr id="1447" name="Google Shape;1447;p173"/>
          <p:cNvSpPr txBox="1"/>
          <p:nvPr/>
        </p:nvSpPr>
        <p:spPr>
          <a:xfrm>
            <a:off x="963600" y="3677700"/>
            <a:ext cx="3000000" cy="384900"/>
          </a:xfrm>
          <a:prstGeom prst="rect">
            <a:avLst/>
          </a:prstGeom>
          <a:noFill/>
          <a:ln>
            <a:noFill/>
          </a:ln>
        </p:spPr>
        <p:txBody>
          <a:bodyPr anchorCtr="0" anchor="t" bIns="91425" lIns="91425" spcFirstLastPara="1" rIns="91425" wrap="square" tIns="91425">
            <a:spAutoFit/>
          </a:bodyPr>
          <a:lstStyle/>
          <a:p>
            <a:pPr indent="0" lvl="0" marL="0" rtl="0" algn="r">
              <a:lnSpc>
                <a:spcPct val="120000"/>
              </a:lnSpc>
              <a:spcBef>
                <a:spcPts val="0"/>
              </a:spcBef>
              <a:spcAft>
                <a:spcPts val="0"/>
              </a:spcAft>
              <a:buNone/>
            </a:pPr>
            <a:r>
              <a:rPr lang="en" sz="1300">
                <a:solidFill>
                  <a:schemeClr val="accent2"/>
                </a:solidFill>
                <a:latin typeface="Inter SemiBold"/>
                <a:ea typeface="Inter SemiBold"/>
                <a:cs typeface="Inter SemiBold"/>
                <a:sym typeface="Inter SemiBold"/>
              </a:rPr>
              <a:t>CLOUD INFRASTRUCTURE</a:t>
            </a:r>
            <a:endParaRPr sz="1300">
              <a:solidFill>
                <a:schemeClr val="accent2"/>
              </a:solidFill>
              <a:latin typeface="Inter SemiBold"/>
              <a:ea typeface="Inter SemiBold"/>
              <a:cs typeface="Inter SemiBold"/>
              <a:sym typeface="Inter SemiBold"/>
            </a:endParaRPr>
          </a:p>
        </p:txBody>
      </p:sp>
      <p:pic>
        <p:nvPicPr>
          <p:cNvPr id="1448" name="Google Shape;1448;p173"/>
          <p:cNvPicPr preferRelativeResize="0"/>
          <p:nvPr/>
        </p:nvPicPr>
        <p:blipFill rotWithShape="1">
          <a:blip r:embed="rId3">
            <a:alphaModFix/>
          </a:blip>
          <a:srcRect b="0" l="0" r="0" t="0"/>
          <a:stretch/>
        </p:blipFill>
        <p:spPr>
          <a:xfrm>
            <a:off x="3242350" y="1171226"/>
            <a:ext cx="2506476" cy="2506476"/>
          </a:xfrm>
          <a:prstGeom prst="rect">
            <a:avLst/>
          </a:prstGeom>
          <a:noFill/>
          <a:ln>
            <a:noFill/>
          </a:ln>
        </p:spPr>
      </p:pic>
      <p:sp>
        <p:nvSpPr>
          <p:cNvPr id="1449" name="Google Shape;1449;p173"/>
          <p:cNvSpPr txBox="1"/>
          <p:nvPr/>
        </p:nvSpPr>
        <p:spPr>
          <a:xfrm>
            <a:off x="0" y="97050"/>
            <a:ext cx="9144000" cy="4341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lang="en" sz="1800">
                <a:solidFill>
                  <a:schemeClr val="lt1"/>
                </a:solidFill>
                <a:latin typeface="Inter ExtraLight"/>
                <a:ea typeface="Inter ExtraLight"/>
                <a:cs typeface="Inter ExtraLight"/>
                <a:sym typeface="Inter ExtraLight"/>
              </a:rPr>
              <a:t>Offer your customers a full technology stack</a:t>
            </a:r>
            <a:endParaRPr sz="1800">
              <a:solidFill>
                <a:schemeClr val="lt1"/>
              </a:solidFill>
              <a:latin typeface="Inter ExtraLight"/>
              <a:ea typeface="Inter ExtraLight"/>
              <a:cs typeface="Inter ExtraLight"/>
              <a:sym typeface="Inter ExtraLigh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3" name="Shape 1453"/>
        <p:cNvGrpSpPr/>
        <p:nvPr/>
      </p:nvGrpSpPr>
      <p:grpSpPr>
        <a:xfrm>
          <a:off x="0" y="0"/>
          <a:ext cx="0" cy="0"/>
          <a:chOff x="0" y="0"/>
          <a:chExt cx="0" cy="0"/>
        </a:xfrm>
      </p:grpSpPr>
      <p:pic>
        <p:nvPicPr>
          <p:cNvPr descr="preencoded.png" id="1454" name="Google Shape;1454;p174"/>
          <p:cNvPicPr preferRelativeResize="0"/>
          <p:nvPr/>
        </p:nvPicPr>
        <p:blipFill rotWithShape="1">
          <a:blip r:embed="rId3">
            <a:alphaModFix/>
          </a:blip>
          <a:srcRect b="0" l="0" r="0" t="0"/>
          <a:stretch/>
        </p:blipFill>
        <p:spPr>
          <a:xfrm>
            <a:off x="3424025" y="716800"/>
            <a:ext cx="2736424" cy="4138674"/>
          </a:xfrm>
          <a:prstGeom prst="rect">
            <a:avLst/>
          </a:prstGeom>
          <a:noFill/>
          <a:ln>
            <a:noFill/>
          </a:ln>
        </p:spPr>
      </p:pic>
      <p:sp>
        <p:nvSpPr>
          <p:cNvPr id="1455" name="Google Shape;1455;p17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pic>
        <p:nvPicPr>
          <p:cNvPr descr="preencoded.png" id="1456" name="Google Shape;1456;p174"/>
          <p:cNvPicPr preferRelativeResize="0"/>
          <p:nvPr/>
        </p:nvPicPr>
        <p:blipFill rotWithShape="1">
          <a:blip r:embed="rId3">
            <a:alphaModFix/>
          </a:blip>
          <a:srcRect b="0" l="0" r="0" t="0"/>
          <a:stretch/>
        </p:blipFill>
        <p:spPr>
          <a:xfrm>
            <a:off x="6346275" y="716800"/>
            <a:ext cx="2736424" cy="4138674"/>
          </a:xfrm>
          <a:prstGeom prst="rect">
            <a:avLst/>
          </a:prstGeom>
          <a:noFill/>
          <a:ln>
            <a:noFill/>
          </a:ln>
        </p:spPr>
      </p:pic>
      <p:sp>
        <p:nvSpPr>
          <p:cNvPr id="1457" name="Google Shape;1457;p174"/>
          <p:cNvSpPr txBox="1"/>
          <p:nvPr/>
        </p:nvSpPr>
        <p:spPr>
          <a:xfrm>
            <a:off x="6822550" y="770450"/>
            <a:ext cx="2050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pen Sans Light"/>
              <a:ea typeface="Open Sans Light"/>
              <a:cs typeface="Open Sans Light"/>
              <a:sym typeface="Open Sans Light"/>
            </a:endParaRPr>
          </a:p>
        </p:txBody>
      </p:sp>
      <p:sp>
        <p:nvSpPr>
          <p:cNvPr id="1458" name="Google Shape;1458;p174"/>
          <p:cNvSpPr txBox="1"/>
          <p:nvPr/>
        </p:nvSpPr>
        <p:spPr>
          <a:xfrm>
            <a:off x="6508513" y="816638"/>
            <a:ext cx="22680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latin typeface="Open Sans Light"/>
                <a:ea typeface="Open Sans Light"/>
                <a:cs typeface="Open Sans Light"/>
                <a:sym typeface="Open Sans Light"/>
              </a:rPr>
              <a:t>Cloud Applications</a:t>
            </a:r>
            <a:endParaRPr sz="1100">
              <a:latin typeface="Open Sans Light"/>
              <a:ea typeface="Open Sans Light"/>
              <a:cs typeface="Open Sans Light"/>
              <a:sym typeface="Open Sans Light"/>
            </a:endParaRPr>
          </a:p>
        </p:txBody>
      </p:sp>
      <p:pic>
        <p:nvPicPr>
          <p:cNvPr id="1459" name="Google Shape;1459;p174"/>
          <p:cNvPicPr preferRelativeResize="0"/>
          <p:nvPr/>
        </p:nvPicPr>
        <p:blipFill>
          <a:blip r:embed="rId4">
            <a:alphaModFix/>
          </a:blip>
          <a:stretch>
            <a:fillRect/>
          </a:stretch>
        </p:blipFill>
        <p:spPr>
          <a:xfrm>
            <a:off x="8230508" y="1262287"/>
            <a:ext cx="341683" cy="341700"/>
          </a:xfrm>
          <a:prstGeom prst="rect">
            <a:avLst/>
          </a:prstGeom>
          <a:noFill/>
          <a:ln>
            <a:noFill/>
          </a:ln>
        </p:spPr>
      </p:pic>
      <p:pic>
        <p:nvPicPr>
          <p:cNvPr descr="preencoded.png" id="1460" name="Google Shape;1460;p174"/>
          <p:cNvPicPr preferRelativeResize="0"/>
          <p:nvPr/>
        </p:nvPicPr>
        <p:blipFill rotWithShape="1">
          <a:blip r:embed="rId5">
            <a:alphaModFix/>
          </a:blip>
          <a:srcRect b="0" l="0" r="0" t="0"/>
          <a:stretch/>
        </p:blipFill>
        <p:spPr>
          <a:xfrm>
            <a:off x="6536483" y="1888531"/>
            <a:ext cx="1155121" cy="240600"/>
          </a:xfrm>
          <a:prstGeom prst="rect">
            <a:avLst/>
          </a:prstGeom>
          <a:noFill/>
          <a:ln>
            <a:noFill/>
          </a:ln>
        </p:spPr>
      </p:pic>
      <p:pic>
        <p:nvPicPr>
          <p:cNvPr id="1461" name="Google Shape;1461;p174"/>
          <p:cNvPicPr preferRelativeResize="0"/>
          <p:nvPr/>
        </p:nvPicPr>
        <p:blipFill>
          <a:blip r:embed="rId6">
            <a:alphaModFix/>
          </a:blip>
          <a:stretch>
            <a:fillRect/>
          </a:stretch>
        </p:blipFill>
        <p:spPr>
          <a:xfrm>
            <a:off x="6603738" y="1300150"/>
            <a:ext cx="1250038" cy="265975"/>
          </a:xfrm>
          <a:prstGeom prst="rect">
            <a:avLst/>
          </a:prstGeom>
          <a:noFill/>
          <a:ln>
            <a:noFill/>
          </a:ln>
        </p:spPr>
      </p:pic>
      <p:pic>
        <p:nvPicPr>
          <p:cNvPr id="1462" name="Google Shape;1462;p174"/>
          <p:cNvPicPr preferRelativeResize="0"/>
          <p:nvPr/>
        </p:nvPicPr>
        <p:blipFill rotWithShape="1">
          <a:blip r:embed="rId7">
            <a:alphaModFix/>
          </a:blip>
          <a:srcRect b="32363" l="0" r="0" t="27793"/>
          <a:stretch/>
        </p:blipFill>
        <p:spPr>
          <a:xfrm>
            <a:off x="7845651" y="4037431"/>
            <a:ext cx="936074" cy="212705"/>
          </a:xfrm>
          <a:prstGeom prst="rect">
            <a:avLst/>
          </a:prstGeom>
          <a:noFill/>
          <a:ln>
            <a:noFill/>
          </a:ln>
        </p:spPr>
      </p:pic>
      <p:pic>
        <p:nvPicPr>
          <p:cNvPr descr="preencoded.png" id="1463" name="Google Shape;1463;p174"/>
          <p:cNvPicPr preferRelativeResize="0"/>
          <p:nvPr/>
        </p:nvPicPr>
        <p:blipFill rotWithShape="1">
          <a:blip r:embed="rId8">
            <a:alphaModFix/>
          </a:blip>
          <a:srcRect b="31253" l="0" r="0" t="31245"/>
          <a:stretch/>
        </p:blipFill>
        <p:spPr>
          <a:xfrm>
            <a:off x="6603894" y="2299133"/>
            <a:ext cx="967250" cy="223134"/>
          </a:xfrm>
          <a:prstGeom prst="rect">
            <a:avLst/>
          </a:prstGeom>
          <a:noFill/>
          <a:ln>
            <a:noFill/>
          </a:ln>
        </p:spPr>
      </p:pic>
      <p:pic>
        <p:nvPicPr>
          <p:cNvPr id="1464" name="Google Shape;1464;p174"/>
          <p:cNvPicPr preferRelativeResize="0"/>
          <p:nvPr/>
        </p:nvPicPr>
        <p:blipFill>
          <a:blip r:embed="rId9">
            <a:alphaModFix/>
          </a:blip>
          <a:stretch>
            <a:fillRect/>
          </a:stretch>
        </p:blipFill>
        <p:spPr>
          <a:xfrm>
            <a:off x="7902062" y="2282209"/>
            <a:ext cx="967250" cy="263182"/>
          </a:xfrm>
          <a:prstGeom prst="rect">
            <a:avLst/>
          </a:prstGeom>
          <a:noFill/>
          <a:ln>
            <a:noFill/>
          </a:ln>
        </p:spPr>
      </p:pic>
      <p:pic>
        <p:nvPicPr>
          <p:cNvPr id="1465" name="Google Shape;1465;p174"/>
          <p:cNvPicPr preferRelativeResize="0"/>
          <p:nvPr/>
        </p:nvPicPr>
        <p:blipFill rotWithShape="1">
          <a:blip r:embed="rId10">
            <a:alphaModFix/>
          </a:blip>
          <a:srcRect b="25006" l="0" r="0" t="19960"/>
          <a:stretch/>
        </p:blipFill>
        <p:spPr>
          <a:xfrm>
            <a:off x="8011363" y="1787356"/>
            <a:ext cx="1010673" cy="311475"/>
          </a:xfrm>
          <a:prstGeom prst="rect">
            <a:avLst/>
          </a:prstGeom>
          <a:noFill/>
          <a:ln>
            <a:noFill/>
          </a:ln>
        </p:spPr>
      </p:pic>
      <p:pic>
        <p:nvPicPr>
          <p:cNvPr descr="preencoded.png" id="1466" name="Google Shape;1466;p174"/>
          <p:cNvPicPr preferRelativeResize="0"/>
          <p:nvPr/>
        </p:nvPicPr>
        <p:blipFill rotWithShape="1">
          <a:blip r:embed="rId11">
            <a:alphaModFix/>
          </a:blip>
          <a:srcRect b="31253" l="0" r="0" t="31245"/>
          <a:stretch/>
        </p:blipFill>
        <p:spPr>
          <a:xfrm>
            <a:off x="4746485" y="3428988"/>
            <a:ext cx="1028204" cy="214150"/>
          </a:xfrm>
          <a:prstGeom prst="rect">
            <a:avLst/>
          </a:prstGeom>
          <a:noFill/>
          <a:ln>
            <a:noFill/>
          </a:ln>
        </p:spPr>
      </p:pic>
      <p:pic>
        <p:nvPicPr>
          <p:cNvPr id="1467" name="Google Shape;1467;p174"/>
          <p:cNvPicPr preferRelativeResize="0"/>
          <p:nvPr/>
        </p:nvPicPr>
        <p:blipFill rotWithShape="1">
          <a:blip r:embed="rId12">
            <a:alphaModFix/>
          </a:blip>
          <a:srcRect b="27336" l="0" r="0" t="27126"/>
          <a:stretch/>
        </p:blipFill>
        <p:spPr>
          <a:xfrm>
            <a:off x="6519431" y="3957710"/>
            <a:ext cx="967250" cy="263683"/>
          </a:xfrm>
          <a:prstGeom prst="rect">
            <a:avLst/>
          </a:prstGeom>
          <a:noFill/>
          <a:ln>
            <a:noFill/>
          </a:ln>
        </p:spPr>
      </p:pic>
      <p:pic>
        <p:nvPicPr>
          <p:cNvPr id="1468" name="Google Shape;1468;p174"/>
          <p:cNvPicPr preferRelativeResize="0"/>
          <p:nvPr/>
        </p:nvPicPr>
        <p:blipFill>
          <a:blip r:embed="rId13">
            <a:alphaModFix/>
          </a:blip>
          <a:stretch>
            <a:fillRect/>
          </a:stretch>
        </p:blipFill>
        <p:spPr>
          <a:xfrm>
            <a:off x="8029339" y="2728784"/>
            <a:ext cx="709770" cy="240600"/>
          </a:xfrm>
          <a:prstGeom prst="rect">
            <a:avLst/>
          </a:prstGeom>
          <a:noFill/>
          <a:ln>
            <a:noFill/>
          </a:ln>
        </p:spPr>
      </p:pic>
      <p:pic>
        <p:nvPicPr>
          <p:cNvPr id="1469" name="Google Shape;1469;p174"/>
          <p:cNvPicPr preferRelativeResize="0"/>
          <p:nvPr/>
        </p:nvPicPr>
        <p:blipFill>
          <a:blip r:embed="rId14">
            <a:alphaModFix/>
          </a:blip>
          <a:stretch>
            <a:fillRect/>
          </a:stretch>
        </p:blipFill>
        <p:spPr>
          <a:xfrm>
            <a:off x="4940279" y="1943105"/>
            <a:ext cx="640625" cy="640625"/>
          </a:xfrm>
          <a:prstGeom prst="rect">
            <a:avLst/>
          </a:prstGeom>
          <a:noFill/>
          <a:ln>
            <a:noFill/>
          </a:ln>
        </p:spPr>
      </p:pic>
      <p:pic>
        <p:nvPicPr>
          <p:cNvPr id="1470" name="Google Shape;1470;p174"/>
          <p:cNvPicPr preferRelativeResize="0"/>
          <p:nvPr/>
        </p:nvPicPr>
        <p:blipFill>
          <a:blip r:embed="rId15">
            <a:alphaModFix/>
          </a:blip>
          <a:stretch>
            <a:fillRect/>
          </a:stretch>
        </p:blipFill>
        <p:spPr>
          <a:xfrm>
            <a:off x="3723879" y="1371304"/>
            <a:ext cx="450758" cy="400169"/>
          </a:xfrm>
          <a:prstGeom prst="rect">
            <a:avLst/>
          </a:prstGeom>
          <a:noFill/>
          <a:ln>
            <a:noFill/>
          </a:ln>
        </p:spPr>
      </p:pic>
      <p:pic>
        <p:nvPicPr>
          <p:cNvPr id="1471" name="Google Shape;1471;p174"/>
          <p:cNvPicPr preferRelativeResize="0"/>
          <p:nvPr/>
        </p:nvPicPr>
        <p:blipFill>
          <a:blip r:embed="rId16">
            <a:alphaModFix/>
          </a:blip>
          <a:stretch>
            <a:fillRect/>
          </a:stretch>
        </p:blipFill>
        <p:spPr>
          <a:xfrm>
            <a:off x="3635453" y="2697651"/>
            <a:ext cx="809376" cy="505860"/>
          </a:xfrm>
          <a:prstGeom prst="rect">
            <a:avLst/>
          </a:prstGeom>
          <a:noFill/>
          <a:ln>
            <a:noFill/>
          </a:ln>
        </p:spPr>
      </p:pic>
      <p:pic>
        <p:nvPicPr>
          <p:cNvPr id="1472" name="Google Shape;1472;p174"/>
          <p:cNvPicPr preferRelativeResize="0"/>
          <p:nvPr/>
        </p:nvPicPr>
        <p:blipFill>
          <a:blip r:embed="rId17">
            <a:alphaModFix/>
          </a:blip>
          <a:stretch>
            <a:fillRect/>
          </a:stretch>
        </p:blipFill>
        <p:spPr>
          <a:xfrm>
            <a:off x="4656482" y="1371323"/>
            <a:ext cx="936069" cy="270680"/>
          </a:xfrm>
          <a:prstGeom prst="rect">
            <a:avLst/>
          </a:prstGeom>
          <a:noFill/>
          <a:ln>
            <a:noFill/>
          </a:ln>
        </p:spPr>
      </p:pic>
      <p:pic>
        <p:nvPicPr>
          <p:cNvPr id="1473" name="Google Shape;1473;p174"/>
          <p:cNvPicPr preferRelativeResize="0"/>
          <p:nvPr/>
        </p:nvPicPr>
        <p:blipFill>
          <a:blip r:embed="rId18">
            <a:alphaModFix/>
          </a:blip>
          <a:stretch>
            <a:fillRect/>
          </a:stretch>
        </p:blipFill>
        <p:spPr>
          <a:xfrm>
            <a:off x="4947105" y="2884831"/>
            <a:ext cx="626949" cy="176694"/>
          </a:xfrm>
          <a:prstGeom prst="rect">
            <a:avLst/>
          </a:prstGeom>
          <a:noFill/>
          <a:ln>
            <a:noFill/>
          </a:ln>
        </p:spPr>
      </p:pic>
      <p:sp>
        <p:nvSpPr>
          <p:cNvPr id="1474" name="Google Shape;1474;p174"/>
          <p:cNvSpPr txBox="1"/>
          <p:nvPr/>
        </p:nvSpPr>
        <p:spPr>
          <a:xfrm>
            <a:off x="3617338" y="853563"/>
            <a:ext cx="22680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latin typeface="Open Sans Light"/>
                <a:ea typeface="Open Sans Light"/>
                <a:cs typeface="Open Sans Light"/>
                <a:sym typeface="Open Sans Light"/>
              </a:rPr>
              <a:t>Cloud Infrastructure</a:t>
            </a:r>
            <a:endParaRPr sz="1100">
              <a:latin typeface="Open Sans Light"/>
              <a:ea typeface="Open Sans Light"/>
              <a:cs typeface="Open Sans Light"/>
              <a:sym typeface="Open Sans Light"/>
            </a:endParaRPr>
          </a:p>
        </p:txBody>
      </p:sp>
      <p:sp>
        <p:nvSpPr>
          <p:cNvPr id="1475" name="Google Shape;1475;p174"/>
          <p:cNvSpPr txBox="1"/>
          <p:nvPr>
            <p:ph type="title"/>
          </p:nvPr>
        </p:nvSpPr>
        <p:spPr>
          <a:xfrm>
            <a:off x="457200" y="480275"/>
            <a:ext cx="2590800" cy="1234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All the leading cloud apps from brands you trust </a:t>
            </a:r>
            <a:endParaRPr/>
          </a:p>
        </p:txBody>
      </p:sp>
      <p:sp>
        <p:nvSpPr>
          <p:cNvPr id="1476" name="Google Shape;1476;p174"/>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p>
            <a:pPr indent="0" lvl="0" marL="0" rtl="0" algn="l">
              <a:spcBef>
                <a:spcPts val="0"/>
              </a:spcBef>
              <a:spcAft>
                <a:spcPts val="1000"/>
              </a:spcAft>
              <a:buNone/>
            </a:pPr>
            <a:r>
              <a:rPr lang="en"/>
              <a:t>Position cloud solutions that are </a:t>
            </a:r>
            <a:r>
              <a:rPr lang="en">
                <a:solidFill>
                  <a:schemeClr val="accent2"/>
                </a:solidFill>
                <a:latin typeface="Inter"/>
                <a:ea typeface="Inter"/>
                <a:cs typeface="Inter"/>
                <a:sym typeface="Inter"/>
              </a:rPr>
              <a:t>vendor-agnostic </a:t>
            </a:r>
            <a:r>
              <a:rPr lang="en"/>
              <a:t>with </a:t>
            </a:r>
            <a:r>
              <a:rPr lang="en">
                <a:solidFill>
                  <a:schemeClr val="accent2"/>
                </a:solidFill>
                <a:latin typeface="Inter"/>
                <a:ea typeface="Inter"/>
                <a:cs typeface="Inter"/>
                <a:sym typeface="Inter"/>
              </a:rPr>
              <a:t>cloud experts</a:t>
            </a:r>
            <a:r>
              <a:rPr lang="en"/>
              <a:t> to guide you. </a:t>
            </a:r>
            <a:endParaRPr/>
          </a:p>
        </p:txBody>
      </p:sp>
      <p:sp>
        <p:nvSpPr>
          <p:cNvPr id="1477" name="Google Shape;1477;p174"/>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a:t>
            </a:r>
            <a:endParaRPr/>
          </a:p>
        </p:txBody>
      </p:sp>
      <p:pic>
        <p:nvPicPr>
          <p:cNvPr id="1478" name="Google Shape;1478;p174"/>
          <p:cNvPicPr preferRelativeResize="0"/>
          <p:nvPr/>
        </p:nvPicPr>
        <p:blipFill>
          <a:blip r:embed="rId19">
            <a:alphaModFix/>
          </a:blip>
          <a:stretch>
            <a:fillRect/>
          </a:stretch>
        </p:blipFill>
        <p:spPr>
          <a:xfrm>
            <a:off x="3639550" y="3396832"/>
            <a:ext cx="887106" cy="341115"/>
          </a:xfrm>
          <a:prstGeom prst="rect">
            <a:avLst/>
          </a:prstGeom>
          <a:noFill/>
          <a:ln>
            <a:noFill/>
          </a:ln>
        </p:spPr>
      </p:pic>
      <p:pic>
        <p:nvPicPr>
          <p:cNvPr descr="Cloud Cybersecurity Services for Email, Data and Web | Mimecast" id="1479" name="Google Shape;1479;p174"/>
          <p:cNvPicPr preferRelativeResize="0"/>
          <p:nvPr/>
        </p:nvPicPr>
        <p:blipFill>
          <a:blip r:embed="rId20">
            <a:alphaModFix/>
          </a:blip>
          <a:stretch>
            <a:fillRect/>
          </a:stretch>
        </p:blipFill>
        <p:spPr>
          <a:xfrm>
            <a:off x="7795075" y="4443000"/>
            <a:ext cx="1028201" cy="174550"/>
          </a:xfrm>
          <a:prstGeom prst="rect">
            <a:avLst/>
          </a:prstGeom>
          <a:noFill/>
          <a:ln>
            <a:noFill/>
          </a:ln>
        </p:spPr>
      </p:pic>
      <p:pic>
        <p:nvPicPr>
          <p:cNvPr id="1480" name="Google Shape;1480;p174"/>
          <p:cNvPicPr preferRelativeResize="0"/>
          <p:nvPr/>
        </p:nvPicPr>
        <p:blipFill>
          <a:blip r:embed="rId21">
            <a:alphaModFix/>
          </a:blip>
          <a:stretch>
            <a:fillRect/>
          </a:stretch>
        </p:blipFill>
        <p:spPr>
          <a:xfrm>
            <a:off x="6682726" y="2694600"/>
            <a:ext cx="640625" cy="640625"/>
          </a:xfrm>
          <a:prstGeom prst="rect">
            <a:avLst/>
          </a:prstGeom>
          <a:noFill/>
          <a:ln>
            <a:noFill/>
          </a:ln>
        </p:spPr>
      </p:pic>
      <p:pic>
        <p:nvPicPr>
          <p:cNvPr id="1481" name="Google Shape;1481;p174"/>
          <p:cNvPicPr preferRelativeResize="0"/>
          <p:nvPr/>
        </p:nvPicPr>
        <p:blipFill>
          <a:blip r:embed="rId22">
            <a:alphaModFix/>
          </a:blip>
          <a:stretch>
            <a:fillRect/>
          </a:stretch>
        </p:blipFill>
        <p:spPr>
          <a:xfrm>
            <a:off x="3577773" y="2100065"/>
            <a:ext cx="1010650" cy="404260"/>
          </a:xfrm>
          <a:prstGeom prst="rect">
            <a:avLst/>
          </a:prstGeom>
          <a:noFill/>
          <a:ln>
            <a:noFill/>
          </a:ln>
        </p:spPr>
      </p:pic>
      <p:pic>
        <p:nvPicPr>
          <p:cNvPr id="1482" name="Google Shape;1482;p174"/>
          <p:cNvPicPr preferRelativeResize="0"/>
          <p:nvPr/>
        </p:nvPicPr>
        <p:blipFill>
          <a:blip r:embed="rId23">
            <a:alphaModFix/>
          </a:blip>
          <a:stretch>
            <a:fillRect/>
          </a:stretch>
        </p:blipFill>
        <p:spPr>
          <a:xfrm>
            <a:off x="7718875" y="3152750"/>
            <a:ext cx="887101" cy="390275"/>
          </a:xfrm>
          <a:prstGeom prst="rect">
            <a:avLst/>
          </a:prstGeom>
          <a:noFill/>
          <a:ln>
            <a:noFill/>
          </a:ln>
        </p:spPr>
      </p:pic>
      <p:pic>
        <p:nvPicPr>
          <p:cNvPr id="1483" name="Google Shape;1483;p174"/>
          <p:cNvPicPr preferRelativeResize="0"/>
          <p:nvPr/>
        </p:nvPicPr>
        <p:blipFill>
          <a:blip r:embed="rId24">
            <a:alphaModFix/>
          </a:blip>
          <a:stretch>
            <a:fillRect/>
          </a:stretch>
        </p:blipFill>
        <p:spPr>
          <a:xfrm>
            <a:off x="6622489" y="3407664"/>
            <a:ext cx="761116" cy="400200"/>
          </a:xfrm>
          <a:prstGeom prst="rect">
            <a:avLst/>
          </a:prstGeom>
          <a:noFill/>
          <a:ln>
            <a:noFill/>
          </a:ln>
        </p:spPr>
      </p:pic>
      <p:pic>
        <p:nvPicPr>
          <p:cNvPr id="1484" name="Google Shape;1484;p174"/>
          <p:cNvPicPr preferRelativeResize="0"/>
          <p:nvPr/>
        </p:nvPicPr>
        <p:blipFill>
          <a:blip r:embed="rId25">
            <a:alphaModFix/>
          </a:blip>
          <a:stretch>
            <a:fillRect/>
          </a:stretch>
        </p:blipFill>
        <p:spPr>
          <a:xfrm>
            <a:off x="7845657" y="3599321"/>
            <a:ext cx="1080023" cy="245220"/>
          </a:xfrm>
          <a:prstGeom prst="rect">
            <a:avLst/>
          </a:prstGeom>
          <a:noFill/>
          <a:ln>
            <a:noFill/>
          </a:ln>
        </p:spPr>
      </p:pic>
      <p:pic>
        <p:nvPicPr>
          <p:cNvPr id="1485" name="Google Shape;1485;p174"/>
          <p:cNvPicPr preferRelativeResize="0"/>
          <p:nvPr/>
        </p:nvPicPr>
        <p:blipFill>
          <a:blip r:embed="rId26">
            <a:alphaModFix/>
          </a:blip>
          <a:stretch>
            <a:fillRect/>
          </a:stretch>
        </p:blipFill>
        <p:spPr>
          <a:xfrm>
            <a:off x="6454225" y="4387497"/>
            <a:ext cx="1250025" cy="27000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9" name="Shape 1489"/>
        <p:cNvGrpSpPr/>
        <p:nvPr/>
      </p:nvGrpSpPr>
      <p:grpSpPr>
        <a:xfrm>
          <a:off x="0" y="0"/>
          <a:ext cx="0" cy="0"/>
          <a:chOff x="0" y="0"/>
          <a:chExt cx="0" cy="0"/>
        </a:xfrm>
      </p:grpSpPr>
      <p:sp>
        <p:nvSpPr>
          <p:cNvPr id="1490" name="Google Shape;1490;p17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solidFill>
                  <a:schemeClr val="dk2"/>
                </a:solidFill>
              </a:rPr>
              <a:t>‹#›</a:t>
            </a:fld>
            <a:endParaRPr>
              <a:solidFill>
                <a:schemeClr val="dk2"/>
              </a:solidFill>
            </a:endParaRPr>
          </a:p>
        </p:txBody>
      </p:sp>
      <p:sp>
        <p:nvSpPr>
          <p:cNvPr id="1491" name="Google Shape;1491;p175"/>
          <p:cNvSpPr txBox="1"/>
          <p:nvPr>
            <p:ph idx="1" type="subTitle"/>
          </p:nvPr>
        </p:nvSpPr>
        <p:spPr>
          <a:xfrm>
            <a:off x="3886775" y="590325"/>
            <a:ext cx="4731600" cy="3118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The product portfolio is one of AppDirect’s key elements – they have more offerings than what most others have. This differentiates them </a:t>
            </a:r>
            <a:r>
              <a:rPr lang="en"/>
              <a:t>in</a:t>
            </a:r>
            <a:r>
              <a:rPr lang="en"/>
              <a:t> the market, they’re doing something that no other master agent is doing.</a:t>
            </a:r>
            <a:endParaRPr/>
          </a:p>
          <a:p>
            <a:pPr indent="0" lvl="0" marL="0" rtl="0" algn="l">
              <a:spcBef>
                <a:spcPts val="1000"/>
              </a:spcBef>
              <a:spcAft>
                <a:spcPts val="1000"/>
              </a:spcAft>
              <a:buNone/>
            </a:pPr>
            <a:r>
              <a:rPr lang="en" u="sng">
                <a:solidFill>
                  <a:schemeClr val="accent2"/>
                </a:solidFill>
                <a:hlinkClick r:id="rId3">
                  <a:extLst>
                    <a:ext uri="{A12FA001-AC4F-418D-AE19-62706E023703}">
                      <ahyp:hlinkClr val="tx"/>
                    </a:ext>
                  </a:extLst>
                </a:hlinkClick>
              </a:rPr>
              <a:t>Watch</a:t>
            </a:r>
            <a:r>
              <a:rPr lang="en">
                <a:solidFill>
                  <a:schemeClr val="lt1"/>
                </a:solidFill>
              </a:rPr>
              <a:t> video for more success stories</a:t>
            </a:r>
            <a:endParaRPr>
              <a:solidFill>
                <a:schemeClr val="lt1"/>
              </a:solidFill>
            </a:endParaRPr>
          </a:p>
        </p:txBody>
      </p:sp>
      <p:pic>
        <p:nvPicPr>
          <p:cNvPr id="1492" name="Google Shape;1492;p175"/>
          <p:cNvPicPr preferRelativeResize="0"/>
          <p:nvPr>
            <p:ph idx="2" type="pic"/>
          </p:nvPr>
        </p:nvPicPr>
        <p:blipFill rotWithShape="1">
          <a:blip r:embed="rId4">
            <a:alphaModFix/>
          </a:blip>
          <a:srcRect b="0" l="903" r="903" t="0"/>
          <a:stretch/>
        </p:blipFill>
        <p:spPr>
          <a:xfrm>
            <a:off x="1123950" y="1943100"/>
            <a:ext cx="1257000" cy="1257000"/>
          </a:xfrm>
          <a:prstGeom prst="ellipse">
            <a:avLst/>
          </a:prstGeom>
        </p:spPr>
      </p:pic>
      <p:sp>
        <p:nvSpPr>
          <p:cNvPr id="1493" name="Google Shape;1493;p175"/>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John Schwarze</a:t>
            </a:r>
            <a:br>
              <a:rPr lang="en"/>
            </a:br>
            <a:r>
              <a:rPr lang="en"/>
              <a:t>Founder, Tin Can Distributors</a:t>
            </a:r>
            <a:endParaRPr/>
          </a:p>
        </p:txBody>
      </p:sp>
      <p:sp>
        <p:nvSpPr>
          <p:cNvPr id="1494" name="Google Shape;1494;p175"/>
          <p:cNvSpPr txBox="1"/>
          <p:nvPr/>
        </p:nvSpPr>
        <p:spPr>
          <a:xfrm>
            <a:off x="3867300" y="3932025"/>
            <a:ext cx="4731600" cy="63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lang="en" sz="2900">
                <a:solidFill>
                  <a:schemeClr val="lt1"/>
                </a:solidFill>
                <a:latin typeface="Inter ExtraLight"/>
                <a:ea typeface="Inter ExtraLight"/>
                <a:cs typeface="Inter ExtraLight"/>
                <a:sym typeface="Inter ExtraLight"/>
              </a:rPr>
              <a:t>Scaled cloud deals by 20x </a:t>
            </a:r>
            <a:endParaRPr sz="2900"/>
          </a:p>
        </p:txBody>
      </p:sp>
    </p:spTree>
  </p:cSld>
  <p:clrMapOvr>
    <a:masterClrMapping/>
  </p:clrMapOvr>
</p:sld>
</file>

<file path=ppt/theme/theme1.xml><?xml version="1.0" encoding="utf-8"?>
<a:theme xmlns:a="http://schemas.openxmlformats.org/drawingml/2006/main" xmlns:r="http://schemas.openxmlformats.org/officeDocument/2006/relationships" name="AppDirect">
  <a:themeElements>
    <a:clrScheme name="Simple Light">
      <a:dk1>
        <a:srgbClr val="011B58"/>
      </a:dk1>
      <a:lt1>
        <a:srgbClr val="FFFFFF"/>
      </a:lt1>
      <a:dk2>
        <a:srgbClr val="ABE7FF"/>
      </a:dk2>
      <a:lt2>
        <a:srgbClr val="F0F0F0"/>
      </a:lt2>
      <a:accent1>
        <a:srgbClr val="0629D3"/>
      </a:accent1>
      <a:accent2>
        <a:srgbClr val="CDFDDA"/>
      </a:accent2>
      <a:accent3>
        <a:srgbClr val="014929"/>
      </a:accent3>
      <a:accent4>
        <a:srgbClr val="F2555A"/>
      </a:accent4>
      <a:accent5>
        <a:srgbClr val="FFA000"/>
      </a:accent5>
      <a:accent6>
        <a:srgbClr val="5326A5"/>
      </a:accent6>
      <a:hlink>
        <a:srgbClr val="0629D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AppDirect">
  <a:themeElements>
    <a:clrScheme name="Simple Light">
      <a:dk1>
        <a:srgbClr val="011B58"/>
      </a:dk1>
      <a:lt1>
        <a:srgbClr val="FFFFFF"/>
      </a:lt1>
      <a:dk2>
        <a:srgbClr val="ABE7FF"/>
      </a:dk2>
      <a:lt2>
        <a:srgbClr val="F0F0F0"/>
      </a:lt2>
      <a:accent1>
        <a:srgbClr val="0629D3"/>
      </a:accent1>
      <a:accent2>
        <a:srgbClr val="CDFDDA"/>
      </a:accent2>
      <a:accent3>
        <a:srgbClr val="014929"/>
      </a:accent3>
      <a:accent4>
        <a:srgbClr val="F2555A"/>
      </a:accent4>
      <a:accent5>
        <a:srgbClr val="FFA000"/>
      </a:accent5>
      <a:accent6>
        <a:srgbClr val="5326A5"/>
      </a:accent6>
      <a:hlink>
        <a:srgbClr val="0629D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AppDirect">
  <a:themeElements>
    <a:clrScheme name="Simple Light">
      <a:dk1>
        <a:srgbClr val="011B58"/>
      </a:dk1>
      <a:lt1>
        <a:srgbClr val="FFFFFF"/>
      </a:lt1>
      <a:dk2>
        <a:srgbClr val="ABE7FF"/>
      </a:dk2>
      <a:lt2>
        <a:srgbClr val="F0F0F0"/>
      </a:lt2>
      <a:accent1>
        <a:srgbClr val="0629D3"/>
      </a:accent1>
      <a:accent2>
        <a:srgbClr val="CDFDDA"/>
      </a:accent2>
      <a:accent3>
        <a:srgbClr val="014929"/>
      </a:accent3>
      <a:accent4>
        <a:srgbClr val="F2555A"/>
      </a:accent4>
      <a:accent5>
        <a:srgbClr val="FFA000"/>
      </a:accent5>
      <a:accent6>
        <a:srgbClr val="5326A5"/>
      </a:accent6>
      <a:hlink>
        <a:srgbClr val="0629D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