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754" r:id="rId5"/>
    <p:sldMasterId id="2147483755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y="5143500" cx="9144000"/>
  <p:notesSz cx="6858000" cy="9144000"/>
  <p:embeddedFontLst>
    <p:embeddedFont>
      <p:font typeface="Roboto Serif"/>
      <p:regular r:id="rId22"/>
      <p:bold r:id="rId23"/>
      <p:italic r:id="rId24"/>
      <p:boldItalic r:id="rId25"/>
    </p:embeddedFont>
    <p:embeddedFont>
      <p:font typeface="Inter Light"/>
      <p:regular r:id="rId26"/>
      <p:bold r:id="rId27"/>
      <p:italic r:id="rId28"/>
      <p:boldItalic r:id="rId29"/>
    </p:embeddedFont>
    <p:embeddedFont>
      <p:font typeface="Roboto"/>
      <p:regular r:id="rId30"/>
      <p:bold r:id="rId31"/>
      <p:italic r:id="rId32"/>
      <p:boldItalic r:id="rId33"/>
    </p:embeddedFont>
    <p:embeddedFont>
      <p:font typeface="Inter SemiBold"/>
      <p:regular r:id="rId34"/>
      <p:bold r:id="rId35"/>
      <p:italic r:id="rId36"/>
      <p:boldItalic r:id="rId37"/>
    </p:embeddedFont>
    <p:embeddedFont>
      <p:font typeface="Inter"/>
      <p:regular r:id="rId38"/>
      <p:bold r:id="rId39"/>
      <p:italic r:id="rId40"/>
      <p:boldItalic r:id="rId41"/>
    </p:embeddedFont>
    <p:embeddedFont>
      <p:font typeface="Open Sans SemiBold"/>
      <p:regular r:id="rId42"/>
      <p:bold r:id="rId43"/>
      <p:italic r:id="rId44"/>
      <p:boldItalic r:id="rId45"/>
    </p:embeddedFont>
    <p:embeddedFont>
      <p:font typeface="Inter ExtraLight"/>
      <p:regular r:id="rId46"/>
      <p:bold r:id="rId47"/>
      <p:italic r:id="rId48"/>
      <p:boldItalic r:id="rId49"/>
    </p:embeddedFont>
    <p:embeddedFont>
      <p:font typeface="Inter Medium"/>
      <p:regular r:id="rId50"/>
      <p:bold r:id="rId51"/>
      <p:italic r:id="rId52"/>
      <p:boldItalic r:id="rId53"/>
    </p:embeddedFont>
    <p:embeddedFont>
      <p:font typeface="Open Sans Light"/>
      <p:regular r:id="rId54"/>
      <p:bold r:id="rId55"/>
      <p:italic r:id="rId56"/>
      <p:boldItalic r:id="rId57"/>
    </p:embeddedFont>
    <p:embeddedFont>
      <p:font typeface="Open Sans"/>
      <p:regular r:id="rId58"/>
      <p:bold r:id="rId59"/>
      <p:italic r:id="rId60"/>
      <p:boldItalic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519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530B146-F0CC-4103-BF00-D094AF1EBFAD}">
  <a:tblStyle styleId="{D530B146-F0CC-4103-BF00-D094AF1EBFA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519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nter-italic.fntdata"/><Relationship Id="rId42" Type="http://schemas.openxmlformats.org/officeDocument/2006/relationships/font" Target="fonts/OpenSansSemiBold-regular.fntdata"/><Relationship Id="rId41" Type="http://schemas.openxmlformats.org/officeDocument/2006/relationships/font" Target="fonts/Inter-boldItalic.fntdata"/><Relationship Id="rId44" Type="http://schemas.openxmlformats.org/officeDocument/2006/relationships/font" Target="fonts/OpenSansSemiBold-italic.fntdata"/><Relationship Id="rId43" Type="http://schemas.openxmlformats.org/officeDocument/2006/relationships/font" Target="fonts/OpenSansSemiBold-bold.fntdata"/><Relationship Id="rId46" Type="http://schemas.openxmlformats.org/officeDocument/2006/relationships/font" Target="fonts/InterExtraLight-regular.fntdata"/><Relationship Id="rId45" Type="http://schemas.openxmlformats.org/officeDocument/2006/relationships/font" Target="fonts/OpenSansSemiBold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font" Target="fonts/InterExtraLight-italic.fntdata"/><Relationship Id="rId47" Type="http://schemas.openxmlformats.org/officeDocument/2006/relationships/font" Target="fonts/InterExtraLight-bold.fntdata"/><Relationship Id="rId49" Type="http://schemas.openxmlformats.org/officeDocument/2006/relationships/font" Target="fonts/InterExtraLight-bold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Roboto-bold.fntdata"/><Relationship Id="rId30" Type="http://schemas.openxmlformats.org/officeDocument/2006/relationships/font" Target="fonts/Roboto-regular.fntdata"/><Relationship Id="rId33" Type="http://schemas.openxmlformats.org/officeDocument/2006/relationships/font" Target="fonts/Roboto-boldItalic.fntdata"/><Relationship Id="rId32" Type="http://schemas.openxmlformats.org/officeDocument/2006/relationships/font" Target="fonts/Roboto-italic.fntdata"/><Relationship Id="rId35" Type="http://schemas.openxmlformats.org/officeDocument/2006/relationships/font" Target="fonts/InterSemiBold-bold.fntdata"/><Relationship Id="rId34" Type="http://schemas.openxmlformats.org/officeDocument/2006/relationships/font" Target="fonts/InterSemiBold-regular.fntdata"/><Relationship Id="rId37" Type="http://schemas.openxmlformats.org/officeDocument/2006/relationships/font" Target="fonts/InterSemiBold-boldItalic.fntdata"/><Relationship Id="rId36" Type="http://schemas.openxmlformats.org/officeDocument/2006/relationships/font" Target="fonts/InterSemiBold-italic.fntdata"/><Relationship Id="rId39" Type="http://schemas.openxmlformats.org/officeDocument/2006/relationships/font" Target="fonts/Inter-bold.fntdata"/><Relationship Id="rId38" Type="http://schemas.openxmlformats.org/officeDocument/2006/relationships/font" Target="fonts/Inter-regular.fntdata"/><Relationship Id="rId61" Type="http://schemas.openxmlformats.org/officeDocument/2006/relationships/font" Target="fonts/OpenSans-boldItalic.fntdata"/><Relationship Id="rId20" Type="http://schemas.openxmlformats.org/officeDocument/2006/relationships/slide" Target="slides/slide13.xml"/><Relationship Id="rId22" Type="http://schemas.openxmlformats.org/officeDocument/2006/relationships/font" Target="fonts/RobotoSerif-regular.fntdata"/><Relationship Id="rId21" Type="http://schemas.openxmlformats.org/officeDocument/2006/relationships/slide" Target="slides/slide14.xml"/><Relationship Id="rId24" Type="http://schemas.openxmlformats.org/officeDocument/2006/relationships/font" Target="fonts/RobotoSerif-italic.fntdata"/><Relationship Id="rId23" Type="http://schemas.openxmlformats.org/officeDocument/2006/relationships/font" Target="fonts/RobotoSerif-bold.fntdata"/><Relationship Id="rId60" Type="http://schemas.openxmlformats.org/officeDocument/2006/relationships/font" Target="fonts/OpenSans-italic.fntdata"/><Relationship Id="rId26" Type="http://schemas.openxmlformats.org/officeDocument/2006/relationships/font" Target="fonts/InterLight-regular.fntdata"/><Relationship Id="rId25" Type="http://schemas.openxmlformats.org/officeDocument/2006/relationships/font" Target="fonts/RobotoSerif-boldItalic.fntdata"/><Relationship Id="rId28" Type="http://schemas.openxmlformats.org/officeDocument/2006/relationships/font" Target="fonts/InterLight-italic.fntdata"/><Relationship Id="rId27" Type="http://schemas.openxmlformats.org/officeDocument/2006/relationships/font" Target="fonts/InterLight-bold.fntdata"/><Relationship Id="rId29" Type="http://schemas.openxmlformats.org/officeDocument/2006/relationships/font" Target="fonts/InterLight-boldItalic.fntdata"/><Relationship Id="rId51" Type="http://schemas.openxmlformats.org/officeDocument/2006/relationships/font" Target="fonts/InterMedium-bold.fntdata"/><Relationship Id="rId50" Type="http://schemas.openxmlformats.org/officeDocument/2006/relationships/font" Target="fonts/InterMedium-regular.fntdata"/><Relationship Id="rId53" Type="http://schemas.openxmlformats.org/officeDocument/2006/relationships/font" Target="fonts/InterMedium-boldItalic.fntdata"/><Relationship Id="rId52" Type="http://schemas.openxmlformats.org/officeDocument/2006/relationships/font" Target="fonts/InterMedium-italic.fntdata"/><Relationship Id="rId11" Type="http://schemas.openxmlformats.org/officeDocument/2006/relationships/slide" Target="slides/slide4.xml"/><Relationship Id="rId55" Type="http://schemas.openxmlformats.org/officeDocument/2006/relationships/font" Target="fonts/OpenSansLight-bold.fntdata"/><Relationship Id="rId10" Type="http://schemas.openxmlformats.org/officeDocument/2006/relationships/slide" Target="slides/slide3.xml"/><Relationship Id="rId54" Type="http://schemas.openxmlformats.org/officeDocument/2006/relationships/font" Target="fonts/OpenSansLight-regular.fntdata"/><Relationship Id="rId13" Type="http://schemas.openxmlformats.org/officeDocument/2006/relationships/slide" Target="slides/slide6.xml"/><Relationship Id="rId57" Type="http://schemas.openxmlformats.org/officeDocument/2006/relationships/font" Target="fonts/OpenSansLight-boldItalic.fntdata"/><Relationship Id="rId12" Type="http://schemas.openxmlformats.org/officeDocument/2006/relationships/slide" Target="slides/slide5.xml"/><Relationship Id="rId56" Type="http://schemas.openxmlformats.org/officeDocument/2006/relationships/font" Target="fonts/OpenSansLight-italic.fntdata"/><Relationship Id="rId15" Type="http://schemas.openxmlformats.org/officeDocument/2006/relationships/slide" Target="slides/slide8.xml"/><Relationship Id="rId59" Type="http://schemas.openxmlformats.org/officeDocument/2006/relationships/font" Target="fonts/OpenSans-bold.fntdata"/><Relationship Id="rId14" Type="http://schemas.openxmlformats.org/officeDocument/2006/relationships/slide" Target="slides/slide7.xml"/><Relationship Id="rId58" Type="http://schemas.openxmlformats.org/officeDocument/2006/relationships/font" Target="fonts/OpenSans-regular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181d095fc23_0_7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181d095fc23_0_7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0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332d872a8e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332d872a8e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5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33c464b610a_0_16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33c464b610a_0_16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50">
              <a:solidFill>
                <a:srgbClr val="222222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1" name="Shape 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Google Shape;982;g33c464b610a_0_20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3" name="Google Shape;983;g33c464b610a_0_20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g33c464b610a_0_33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6" name="Google Shape;996;g33c464b610a_0_33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g181d095fc23_0_9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2" name="Google Shape;1012;g181d095fc23_0_9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27660f50003_0_2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0" name="Google Shape;800;g27660f50003_0_2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33c464b610a_0_13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33c464b610a_0_13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In today's digital landscape, many companies are realizing the benefits of migrating their operations and data to the cloud. 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Businesses use the cloud to store and manage their information, applications, and services.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This requires strong connectivity services to maintain productivity and minimize disruptions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Connectivity services are needed for daily tasks like retrieving files, running applications, or collaborating with remote teams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g33c464b610a_0_4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4" name="Google Shape;814;g33c464b610a_0_4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AppDirect is partnered with leading cybersecurity software and service providers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33c464b610a_0_9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7" name="Google Shape;837;g33c464b610a_0_9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AppDirect is partnered with leading cybersecurity software and service providers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27660f50003_0_28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g27660f50003_0_28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34cafe7302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5" name="Google Shape;865;g34cafe7302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33c464b610a_0_9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6" name="Google Shape;906;g33c464b610a_0_9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g33c464b610a_0_24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" name="Google Shape;922;g33c464b610a_0_24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8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4.jpg"/><Relationship Id="rId3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png"/><Relationship Id="rId3" Type="http://schemas.openxmlformats.org/officeDocument/2006/relationships/image" Target="../media/image11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3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2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Relationship Id="rId3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8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0.png"/><Relationship Id="rId3" Type="http://schemas.openxmlformats.org/officeDocument/2006/relationships/image" Target="../media/image3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5.png"/><Relationship Id="rId3" Type="http://schemas.openxmlformats.org/officeDocument/2006/relationships/image" Target="../media/image3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8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Relationship Id="rId3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1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9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3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19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8.png"/><Relationship Id="rId3" Type="http://schemas.openxmlformats.org/officeDocument/2006/relationships/image" Target="../media/image3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1.png"/><Relationship Id="rId3" Type="http://schemas.openxmlformats.org/officeDocument/2006/relationships/image" Target="../media/image3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8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9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9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9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0.png"/><Relationship Id="rId3" Type="http://schemas.openxmlformats.org/officeDocument/2006/relationships/image" Target="../media/image3.png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5.png"/><Relationship Id="rId3" Type="http://schemas.openxmlformats.org/officeDocument/2006/relationships/image" Target="../media/image3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14" name="Google Shape;1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Dark)">
  <p:cSld name="TITLE_AND_BODY_1_1">
    <p:bg>
      <p:bgPr>
        <a:solidFill>
          <a:schemeClr val="dk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1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67" name="Google Shape;67;p1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1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70" name="Google Shape;70;p1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1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1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Header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02"/>
          <p:cNvSpPr txBox="1"/>
          <p:nvPr>
            <p:ph type="title"/>
          </p:nvPr>
        </p:nvSpPr>
        <p:spPr>
          <a:xfrm>
            <a:off x="623400" y="250650"/>
            <a:ext cx="8520600" cy="39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7" name="Google Shape;757;p102"/>
          <p:cNvSpPr txBox="1"/>
          <p:nvPr>
            <p:ph idx="2" type="title"/>
          </p:nvPr>
        </p:nvSpPr>
        <p:spPr>
          <a:xfrm>
            <a:off x="623400" y="19115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8" name="Google Shape;758;p102"/>
          <p:cNvSpPr txBox="1"/>
          <p:nvPr>
            <p:ph idx="3" type="title"/>
          </p:nvPr>
        </p:nvSpPr>
        <p:spPr>
          <a:xfrm>
            <a:off x="623400" y="23488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9" name="Google Shape;759;p102"/>
          <p:cNvSpPr txBox="1"/>
          <p:nvPr>
            <p:ph idx="4" type="title"/>
          </p:nvPr>
        </p:nvSpPr>
        <p:spPr>
          <a:xfrm>
            <a:off x="623400" y="14742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OBJECT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1" name="Google Shape;761;p103"/>
          <p:cNvPicPr preferRelativeResize="0"/>
          <p:nvPr/>
        </p:nvPicPr>
        <p:blipFill rotWithShape="1">
          <a:blip r:embed="rId3">
            <a:alphaModFix/>
          </a:blip>
          <a:srcRect b="1867" l="0" r="0" t="1867"/>
          <a:stretch/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p103"/>
          <p:cNvSpPr txBox="1"/>
          <p:nvPr/>
        </p:nvSpPr>
        <p:spPr>
          <a:xfrm>
            <a:off x="897099" y="4877925"/>
            <a:ext cx="33414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63" name="Google Shape;763;p103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64" name="Google Shape;764;p103"/>
          <p:cNvSpPr txBox="1"/>
          <p:nvPr>
            <p:ph type="title"/>
          </p:nvPr>
        </p:nvSpPr>
        <p:spPr>
          <a:xfrm>
            <a:off x="716650" y="1602675"/>
            <a:ext cx="7352700" cy="118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pen Sans Light"/>
              <a:buNone/>
              <a:defRPr sz="28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65" name="Google Shape;765;p103"/>
          <p:cNvSpPr txBox="1"/>
          <p:nvPr>
            <p:ph idx="1" type="subTitle"/>
          </p:nvPr>
        </p:nvSpPr>
        <p:spPr>
          <a:xfrm>
            <a:off x="744100" y="2926875"/>
            <a:ext cx="7325100" cy="16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 SemiBold"/>
              <a:buNone/>
              <a:defRPr sz="10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766" name="Google Shape;766;p103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Divider">
  <p:cSld name="14_Divider"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Google Shape;768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81733"/>
            <a:ext cx="9144169" cy="5225327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104"/>
          <p:cNvSpPr/>
          <p:nvPr/>
        </p:nvSpPr>
        <p:spPr>
          <a:xfrm>
            <a:off x="0" y="-81733"/>
            <a:ext cx="9144000" cy="5225100"/>
          </a:xfrm>
          <a:prstGeom prst="rect">
            <a:avLst/>
          </a:prstGeom>
          <a:solidFill>
            <a:srgbClr val="2F9DE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104"/>
          <p:cNvSpPr txBox="1"/>
          <p:nvPr>
            <p:ph idx="12" type="sldNum"/>
          </p:nvPr>
        </p:nvSpPr>
        <p:spPr>
          <a:xfrm>
            <a:off x="8388506" y="4857836"/>
            <a:ext cx="7557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1" name="Google Shape;771;p104"/>
          <p:cNvSpPr txBox="1"/>
          <p:nvPr>
            <p:ph idx="11" type="ftr"/>
          </p:nvPr>
        </p:nvSpPr>
        <p:spPr>
          <a:xfrm>
            <a:off x="1530378" y="4857836"/>
            <a:ext cx="32385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2" name="Google Shape;772;p104"/>
          <p:cNvSpPr txBox="1"/>
          <p:nvPr>
            <p:ph idx="1" type="body"/>
          </p:nvPr>
        </p:nvSpPr>
        <p:spPr>
          <a:xfrm>
            <a:off x="304886" y="0"/>
            <a:ext cx="5778300" cy="48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37175" spcFirstLastPara="1" rIns="137175" wrap="square" tIns="137175">
            <a:noAutofit/>
          </a:bodyPr>
          <a:lstStyle>
            <a:lvl1pPr indent="-228600" lvl="0" marL="4572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5959A"/>
              </a:buClr>
              <a:buSzPts val="900"/>
              <a:buFont typeface="Arial"/>
              <a:buNone/>
              <a:defRPr b="1" i="0" sz="900" cap="none">
                <a:solidFill>
                  <a:srgbClr val="95959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292100" lvl="3" marL="18288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000"/>
              <a:buChar char="●"/>
              <a:defRPr/>
            </a:lvl4pPr>
            <a:lvl5pPr indent="-317500" lvl="4" marL="228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6989A"/>
              </a:buClr>
              <a:buSzPts val="1400"/>
              <a:buChar char="○"/>
              <a:defRPr/>
            </a:lvl5pPr>
            <a:lvl6pPr indent="-292100" lvl="5" marL="2743200" rtl="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317500" lvl="6" marL="3200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pic>
        <p:nvPicPr>
          <p:cNvPr descr="AppDirect Logo Black 1024px.png" id="773" name="Google Shape;773;p104"/>
          <p:cNvPicPr preferRelativeResize="0"/>
          <p:nvPr/>
        </p:nvPicPr>
        <p:blipFill rotWithShape="1">
          <a:blip r:embed="rId3">
            <a:alphaModFix amt="11000"/>
          </a:blip>
          <a:srcRect b="11622" l="-4471" r="0" t="1185"/>
          <a:stretch/>
        </p:blipFill>
        <p:spPr>
          <a:xfrm>
            <a:off x="2566116" y="2"/>
            <a:ext cx="6176699" cy="5143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2">
  <p:cSld name="DEFAULT_4">
    <p:bg>
      <p:bgPr>
        <a:solidFill>
          <a:schemeClr val="lt1"/>
        </a:solidFill>
      </p:bgPr>
    </p:bg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10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105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77" name="Google Shape;777;p105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78" name="Google Shape;778;p105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">
  <p:cSld name="BLANK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106"/>
          <p:cNvSpPr txBox="1"/>
          <p:nvPr>
            <p:ph type="title"/>
          </p:nvPr>
        </p:nvSpPr>
        <p:spPr>
          <a:xfrm>
            <a:off x="757850" y="124900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1" name="Google Shape;781;p106"/>
          <p:cNvSpPr txBox="1"/>
          <p:nvPr>
            <p:ph idx="2" type="title"/>
          </p:nvPr>
        </p:nvSpPr>
        <p:spPr>
          <a:xfrm>
            <a:off x="757850" y="1770250"/>
            <a:ext cx="4263900" cy="89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debar Color">
  <p:cSld name="BLANK_1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107"/>
          <p:cNvSpPr txBox="1"/>
          <p:nvPr>
            <p:ph type="title"/>
          </p:nvPr>
        </p:nvSpPr>
        <p:spPr>
          <a:xfrm>
            <a:off x="311700" y="40085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4" name="Google Shape;784;p107"/>
          <p:cNvSpPr txBox="1"/>
          <p:nvPr>
            <p:ph idx="2" type="title"/>
          </p:nvPr>
        </p:nvSpPr>
        <p:spPr>
          <a:xfrm>
            <a:off x="311700" y="922100"/>
            <a:ext cx="1361700" cy="68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5" name="Google Shape;785;p107"/>
          <p:cNvSpPr txBox="1"/>
          <p:nvPr>
            <p:ph idx="3" type="title"/>
          </p:nvPr>
        </p:nvSpPr>
        <p:spPr>
          <a:xfrm>
            <a:off x="2264200" y="92210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6" name="Google Shape;786;p107"/>
          <p:cNvSpPr txBox="1"/>
          <p:nvPr>
            <p:ph idx="4" type="title"/>
          </p:nvPr>
        </p:nvSpPr>
        <p:spPr>
          <a:xfrm>
            <a:off x="2264200" y="19557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Open Sans"/>
              <a:buNone/>
              <a:defRPr sz="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7" name="Google Shape;787;p107"/>
          <p:cNvSpPr txBox="1"/>
          <p:nvPr>
            <p:ph idx="5" type="title"/>
          </p:nvPr>
        </p:nvSpPr>
        <p:spPr>
          <a:xfrm>
            <a:off x="2264200" y="23930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88" name="Google Shape;788;p107"/>
          <p:cNvSpPr txBox="1"/>
          <p:nvPr>
            <p:ph idx="6" type="title"/>
          </p:nvPr>
        </p:nvSpPr>
        <p:spPr>
          <a:xfrm>
            <a:off x="2264200" y="15184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ic left header and description">
  <p:cSld name="Generic left header and description"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08"/>
          <p:cNvSpPr txBox="1"/>
          <p:nvPr>
            <p:ph type="title"/>
          </p:nvPr>
        </p:nvSpPr>
        <p:spPr>
          <a:xfrm>
            <a:off x="744637" y="906900"/>
            <a:ext cx="5130900" cy="67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50" lIns="34275" spcFirstLastPara="1" rIns="34275" wrap="square" tIns="1715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us Jakarta Sans ExtraBold"/>
              <a:buNone/>
              <a:defRPr sz="33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91" name="Google Shape;791;p108"/>
          <p:cNvSpPr txBox="1"/>
          <p:nvPr>
            <p:ph idx="1" type="body"/>
          </p:nvPr>
        </p:nvSpPr>
        <p:spPr>
          <a:xfrm>
            <a:off x="738933" y="1538629"/>
            <a:ext cx="6599100" cy="3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50" lIns="34275" spcFirstLastPara="1" rIns="34275" wrap="square" tIns="1715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333333"/>
              </a:buClr>
              <a:buSzPts val="900"/>
              <a:buNone/>
              <a:defRPr sz="900">
                <a:solidFill>
                  <a:srgbClr val="33333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800"/>
              <a:buNone/>
              <a:defRPr sz="8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57575"/>
              </a:buClr>
              <a:buSzPts val="700"/>
              <a:buNone/>
              <a:defRPr sz="7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600"/>
              <a:buNone/>
              <a:defRPr sz="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600"/>
              <a:buNone/>
              <a:defRPr sz="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600"/>
              <a:buNone/>
              <a:defRPr sz="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600"/>
              <a:buNone/>
              <a:defRPr sz="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600"/>
              <a:buNone/>
              <a:defRPr sz="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rgbClr val="757575"/>
              </a:buClr>
              <a:buSzPts val="600"/>
              <a:buNone/>
              <a:defRPr sz="600">
                <a:solidFill>
                  <a:srgbClr val="757575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Light)" type="twoColTx">
  <p:cSld name="TITLE_AND_TWO_COLUMN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12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79" name="Google Shape;79;p12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2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2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" name="Google Shape;82;p1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" name="Google Shape;84;p12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86" name="Google Shape;86;p1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Dark)">
  <p:cSld name="TITLE_AND_TWO_COLUMNS_3">
    <p:bg>
      <p:bgPr>
        <a:solidFill>
          <a:schemeClr val="dk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3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89" name="Google Shape;89;p13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92" name="Google Shape;92;p1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94" name="Google Shape;94;p1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5" name="Google Shape;95;p13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6" name="Google Shape;96;p13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7" name="Google Shape;97;p1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Light)">
  <p:cSld name="TITLE_AND_TWO_COLUMNS_1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1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100" name="Google Shape;100;p1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4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04" name="Google Shape;104;p1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5" name="Google Shape;105;p14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07" name="Google Shape;107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4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9" name="Google Shape;109;p1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Dark)">
  <p:cSld name="TITLE_AND_TWO_COLUMNS_1_2">
    <p:bg>
      <p:bgPr>
        <a:solidFill>
          <a:schemeClr val="dk1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1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112" name="Google Shape;112;p1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15" name="Google Shape;115;p1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7" name="Google Shape;117;p1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8" name="Google Shape;118;p15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9" name="Google Shape;119;p15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20" name="Google Shape;120;p15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1" name="Google Shape;121;p1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Light)">
  <p:cSld name="TITLE_AND_TWO_COLUMNS_2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6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124" name="Google Shape;124;p16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6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7" name="Google Shape;127;p16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28" name="Google Shape;128;p1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9" name="Google Shape;129;p16"/>
          <p:cNvSpPr txBox="1"/>
          <p:nvPr>
            <p:ph idx="1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30" name="Google Shape;130;p16"/>
          <p:cNvSpPr txBox="1"/>
          <p:nvPr>
            <p:ph idx="2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31" name="Google Shape;13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/>
          <p:cNvSpPr txBox="1"/>
          <p:nvPr>
            <p:ph idx="3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33" name="Google Shape;133;p1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Dark)">
  <p:cSld name="TITLE_AND_TWO_COLUMNS_2_2">
    <p:bg>
      <p:bgPr>
        <a:solidFill>
          <a:schemeClr val="dk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17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136" name="Google Shape;136;p17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7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7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39" name="Google Shape;139;p1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 txBox="1"/>
          <p:nvPr>
            <p:ph idx="1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1" name="Google Shape;141;p17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42" name="Google Shape;142;p1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3" name="Google Shape;143;p17"/>
          <p:cNvSpPr txBox="1"/>
          <p:nvPr>
            <p:ph idx="2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4" name="Google Shape;144;p17"/>
          <p:cNvSpPr txBox="1"/>
          <p:nvPr>
            <p:ph idx="3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5" name="Google Shape;145;p1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Light)">
  <p:cSld name="TITLE_AND_TWO_COLUMNS_1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1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148" name="Google Shape;148;p1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1" name="Google Shape;151;p1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52" name="Google Shape;152;p1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3" name="Google Shape;153;p18"/>
          <p:cNvSpPr txBox="1"/>
          <p:nvPr>
            <p:ph idx="1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54" name="Google Shape;154;p18"/>
          <p:cNvSpPr txBox="1"/>
          <p:nvPr>
            <p:ph idx="2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55" name="Google Shape;155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8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157" name="Google Shape;157;p18"/>
          <p:cNvSpPr txBox="1"/>
          <p:nvPr>
            <p:ph idx="4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158" name="Google Shape;158;p1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Dark)">
  <p:cSld name="TITLE_AND_TWO_COLUMNS_1_1_1">
    <p:bg>
      <p:bgPr>
        <a:solidFill>
          <a:schemeClr val="dk1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oogle Shape;160;p1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161" name="Google Shape;161;p1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64" name="Google Shape;164;p1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9"/>
          <p:cNvSpPr txBox="1"/>
          <p:nvPr>
            <p:ph idx="1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6" name="Google Shape;166;p1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7" name="Google Shape;167;p1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8" name="Google Shape;168;p19"/>
          <p:cNvSpPr txBox="1"/>
          <p:nvPr>
            <p:ph idx="2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9" name="Google Shape;169;p19"/>
          <p:cNvSpPr txBox="1"/>
          <p:nvPr>
            <p:ph idx="3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0" name="Google Shape;170;p19"/>
          <p:cNvSpPr txBox="1"/>
          <p:nvPr>
            <p:ph idx="4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71" name="Google Shape;171;p1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Light)">
  <p:cSld name="TITLE_AND_TWO_COLUMNS_2_1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0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0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75" name="Google Shape;175;p2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6" name="Google Shape;176;p20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177" name="Google Shape;177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0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179" name="Google Shape;179;p2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19" name="Google Shape;1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Dark)">
  <p:cSld name="TITLE_AND_TWO_COLUMNS_2_1_1">
    <p:bg>
      <p:bgPr>
        <a:solidFill>
          <a:schemeClr val="dk1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1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1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83" name="Google Shape;183;p2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4" name="Google Shape;184;p21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185" name="Google Shape;185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1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187" name="Google Shape;187;p2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Light)">
  <p:cSld name="CUSTOM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2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91" name="Google Shape;191;p2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2" name="Google Shape;192;p22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193" name="Google Shape;193;p22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4" name="Google Shape;194;p22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5" name="Google Shape;195;p22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196" name="Google Shape;196;p22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197" name="Google Shape;197;p22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198" name="Google Shape;198;p22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199" name="Google Shape;199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Dark)">
  <p:cSld name="CUSTOM_3">
    <p:bg>
      <p:bgPr>
        <a:solidFill>
          <a:schemeClr val="dk1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3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rgbClr val="020B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04" name="Google Shape;204;p23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5" name="Google Shape;205;p23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6" name="Google Shape;206;p23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7" name="Google Shape;207;p23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8" name="Google Shape;208;p23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209" name="Google Shape;209;p23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210" name="Google Shape;210;p23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211" name="Google Shape;211;p2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3" name="Google Shape;213;p2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Light)">
  <p:cSld name="CUSTOM_1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4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16" name="Google Shape;216;p2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7" name="Google Shape;217;p24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18" name="Google Shape;218;p24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19" name="Google Shape;219;p24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pic>
        <p:nvPicPr>
          <p:cNvPr id="220" name="Google Shape;220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Dark)">
  <p:cSld name="CUSTOM_1_2">
    <p:bg>
      <p:bgPr>
        <a:solidFill>
          <a:schemeClr val="dk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5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24" name="Google Shape;224;p2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5" name="Google Shape;225;p25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6" name="Google Shape;226;p25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27" name="Google Shape;227;p25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28" name="Google Shape;228;p25"/>
          <p:cNvSpPr txBox="1"/>
          <p:nvPr/>
        </p:nvSpPr>
        <p:spPr>
          <a:xfrm>
            <a:off x="634200" y="4846850"/>
            <a:ext cx="24138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29" name="Google Shape;229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5"/>
          <p:cNvPicPr preferRelativeResize="0"/>
          <p:nvPr/>
        </p:nvPicPr>
        <p:blipFill rotWithShape="1">
          <a:blip r:embed="rId3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5"/>
          <p:cNvSpPr txBox="1"/>
          <p:nvPr>
            <p:ph idx="4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2" name="Google Shape;232;p2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Light)">
  <p:cSld name="CUSTOM_1_1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6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35" name="Google Shape;235;p26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36" name="Google Shape;236;p2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7" name="Google Shape;237;p26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238" name="Google Shape;238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Dark)">
  <p:cSld name="CUSTOM_1_1_2">
    <p:bg>
      <p:bgPr>
        <a:solidFill>
          <a:schemeClr val="dk1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7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42" name="Google Shape;242;p27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3" name="Google Shape;243;p27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244" name="Google Shape;244;p2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6" name="Google Shape;246;p2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Light)">
  <p:cSld name="CUSTOM_1_1_1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8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49" name="Google Shape;249;p28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250" name="Google Shape;250;p28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51" name="Google Shape;251;p28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52" name="Google Shape;252;p2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3" name="Google Shape;253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Dark)">
  <p:cSld name="CUSTOM_1_1_1_1">
    <p:bg>
      <p:bgPr>
        <a:solidFill>
          <a:schemeClr val="dk1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9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57" name="Google Shape;257;p29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58" name="Google Shape;258;p29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259" name="Google Shape;259;p29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260" name="Google Shape;260;p2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2" name="Google Shape;262;p2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Light)">
  <p:cSld name="CUSTOM_1_1_1_2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0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265" name="Google Shape;265;p30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grpSp>
        <p:nvGrpSpPr>
          <p:cNvPr id="266" name="Google Shape;266;p3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267" name="Google Shape;267;p3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0" name="Google Shape;270;p3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1" name="Google Shape;271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3" name="Google Shape;273;p30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74" name="Google Shape;274;p30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Font typeface="Inter Light"/>
              <a:buNone/>
              <a:defRPr sz="900"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00"/>
              <a:buFont typeface="Inter Light"/>
              <a:buNone/>
              <a:defRPr sz="500"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2" name="Google Shape;22;p4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Dark)">
  <p:cSld name="CUSTOM_1_1_1_1_1">
    <p:bg>
      <p:bgPr>
        <a:solidFill>
          <a:schemeClr val="dk1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3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277" name="Google Shape;277;p3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80" name="Google Shape;280;p3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2" name="Google Shape;282;p3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3" name="Google Shape;283;p31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84" name="Google Shape;284;p31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285" name="Google Shape;285;p31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86" name="Google Shape;286;p31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Inter Light"/>
              <a:buNone/>
              <a:defRPr sz="9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Inter Light"/>
              <a:buNone/>
              <a:defRPr sz="5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Light)" type="titleOnly">
  <p:cSld name="TITLE_ONLY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Google Shape;288;p32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289" name="Google Shape;289;p32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2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2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92" name="Google Shape;292;p3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94" name="Google Shape;294;p3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5" name="Google Shape;295;p3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Dark)">
  <p:cSld name="TITLE_ONLY_1">
    <p:bg>
      <p:bgPr>
        <a:solidFill>
          <a:schemeClr val="dk1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33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298" name="Google Shape;298;p33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33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33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1" name="Google Shape;301;p3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pic>
        <p:nvPicPr>
          <p:cNvPr id="302" name="Google Shape;302;p3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4" name="Google Shape;304;p3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Light)" type="blank">
  <p:cSld name="BLANK"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7" name="Google Shape;307;p3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308" name="Google Shape;308;p3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3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11" name="Google Shape;311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3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Dark) ">
  <p:cSld name="BLANK_1">
    <p:bg>
      <p:bgPr>
        <a:solidFill>
          <a:schemeClr val="dk1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p3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315" name="Google Shape;315;p3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3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8" name="Google Shape;318;p3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19" name="Google Shape;319;p3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A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6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323" name="Google Shape;32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B">
  <p:cSld name="CUSTOM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7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326" name="Google Shape;32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DEFAULT_1">
    <p:bg>
      <p:bgPr>
        <a:solidFill>
          <a:schemeClr val="lt1"/>
        </a:soli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">
  <p:cSld name="BLANK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9"/>
          <p:cNvSpPr txBox="1"/>
          <p:nvPr>
            <p:ph idx="12" type="sldNum"/>
          </p:nvPr>
        </p:nvSpPr>
        <p:spPr>
          <a:xfrm>
            <a:off x="8556784" y="4749851"/>
            <a:ext cx="548700" cy="2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 1">
  <p:cSld name="1_Body 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 (with image)">
  <p:cSld name="SECTION_HEADER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5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26" name="Google Shape;26;p5"/>
          <p:cNvSpPr/>
          <p:nvPr>
            <p:ph idx="2" type="pic"/>
          </p:nvPr>
        </p:nvSpPr>
        <p:spPr>
          <a:xfrm>
            <a:off x="3279325" y="466054"/>
            <a:ext cx="5407800" cy="419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">
  <p:cSld name="DEFAULT_2">
    <p:bg>
      <p:bgPr>
        <a:solidFill>
          <a:schemeClr val="lt1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41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34" name="Google Shape;334;p41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35" name="Google Shape;335;p41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 1 1">
  <p:cSld name="BLANK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1">
  <p:cSld name="DEFAULT_3">
    <p:bg>
      <p:bgPr>
        <a:solidFill>
          <a:schemeClr val="lt1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4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43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40" name="Google Shape;340;p43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41" name="Google Shape;341;p43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">
  <p:cSld name="BLANK_1_2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4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44" name="Google Shape;344;p44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45" name="Google Shape;345;p44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46" name="Google Shape;346;p44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_1_1_1_1_1_1">
    <p:bg>
      <p:bgPr>
        <a:solidFill>
          <a:srgbClr val="FFFFFF"/>
        </a:soli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2">
  <p:cSld name="BLANK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6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0" name="Google Shape;350;p46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1" name="Google Shape;351;p46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2" name="Google Shape;352;p46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Header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7"/>
          <p:cNvSpPr txBox="1"/>
          <p:nvPr>
            <p:ph type="title"/>
          </p:nvPr>
        </p:nvSpPr>
        <p:spPr>
          <a:xfrm>
            <a:off x="623400" y="250650"/>
            <a:ext cx="8520600" cy="391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5" name="Google Shape;355;p47"/>
          <p:cNvSpPr txBox="1"/>
          <p:nvPr>
            <p:ph idx="2" type="title"/>
          </p:nvPr>
        </p:nvSpPr>
        <p:spPr>
          <a:xfrm>
            <a:off x="623400" y="19115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6" name="Google Shape;356;p47"/>
          <p:cNvSpPr txBox="1"/>
          <p:nvPr>
            <p:ph idx="3" type="title"/>
          </p:nvPr>
        </p:nvSpPr>
        <p:spPr>
          <a:xfrm>
            <a:off x="623400" y="23488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7" name="Google Shape;357;p47"/>
          <p:cNvSpPr txBox="1"/>
          <p:nvPr>
            <p:ph idx="4" type="title"/>
          </p:nvPr>
        </p:nvSpPr>
        <p:spPr>
          <a:xfrm>
            <a:off x="623400" y="14742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OBJECT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48"/>
          <p:cNvPicPr preferRelativeResize="0"/>
          <p:nvPr/>
        </p:nvPicPr>
        <p:blipFill rotWithShape="1">
          <a:blip r:embed="rId3">
            <a:alphaModFix/>
          </a:blip>
          <a:srcRect b="1867" l="0" r="0" t="1867"/>
          <a:stretch/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48"/>
          <p:cNvSpPr txBox="1"/>
          <p:nvPr/>
        </p:nvSpPr>
        <p:spPr>
          <a:xfrm>
            <a:off x="897099" y="4877925"/>
            <a:ext cx="33414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solidFill>
                <a:srgbClr val="FFFFFF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61" name="Google Shape;361;p48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62" name="Google Shape;362;p48"/>
          <p:cNvSpPr txBox="1"/>
          <p:nvPr>
            <p:ph type="title"/>
          </p:nvPr>
        </p:nvSpPr>
        <p:spPr>
          <a:xfrm>
            <a:off x="716650" y="1602675"/>
            <a:ext cx="7352700" cy="118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Open Sans Light"/>
              <a:buNone/>
              <a:defRPr sz="28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63" name="Google Shape;363;p48"/>
          <p:cNvSpPr txBox="1"/>
          <p:nvPr>
            <p:ph idx="1" type="subTitle"/>
          </p:nvPr>
        </p:nvSpPr>
        <p:spPr>
          <a:xfrm>
            <a:off x="744100" y="2926875"/>
            <a:ext cx="7325100" cy="16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Open Sans SemiBold"/>
              <a:buNone/>
              <a:defRPr sz="100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364" name="Google Shape;364;p48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Divider">
  <p:cSld name="14_Divider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81733"/>
            <a:ext cx="9144169" cy="5225327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49"/>
          <p:cNvSpPr/>
          <p:nvPr/>
        </p:nvSpPr>
        <p:spPr>
          <a:xfrm>
            <a:off x="0" y="-81733"/>
            <a:ext cx="9144000" cy="5225100"/>
          </a:xfrm>
          <a:prstGeom prst="rect">
            <a:avLst/>
          </a:prstGeom>
          <a:solidFill>
            <a:srgbClr val="2F9DE4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49"/>
          <p:cNvSpPr txBox="1"/>
          <p:nvPr>
            <p:ph idx="12" type="sldNum"/>
          </p:nvPr>
        </p:nvSpPr>
        <p:spPr>
          <a:xfrm>
            <a:off x="8388506" y="4857836"/>
            <a:ext cx="7557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600" u="none" cap="none" strike="noStrik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9" name="Google Shape;369;p49"/>
          <p:cNvSpPr txBox="1"/>
          <p:nvPr>
            <p:ph idx="11" type="ftr"/>
          </p:nvPr>
        </p:nvSpPr>
        <p:spPr>
          <a:xfrm>
            <a:off x="1530378" y="4857836"/>
            <a:ext cx="32385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0" name="Google Shape;370;p49"/>
          <p:cNvSpPr txBox="1"/>
          <p:nvPr>
            <p:ph idx="1" type="body"/>
          </p:nvPr>
        </p:nvSpPr>
        <p:spPr>
          <a:xfrm>
            <a:off x="304886" y="0"/>
            <a:ext cx="5778300" cy="48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137175" spcFirstLastPara="1" rIns="137175" wrap="square" tIns="137175">
            <a:noAutofit/>
          </a:bodyPr>
          <a:lstStyle>
            <a:lvl1pPr indent="-228600" lvl="0" marL="45720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None/>
              <a:defRPr sz="2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95959A"/>
              </a:buClr>
              <a:buSzPts val="900"/>
              <a:buFont typeface="Arial"/>
              <a:buNone/>
              <a:defRPr b="1" i="0" sz="900" cap="none">
                <a:solidFill>
                  <a:srgbClr val="95959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292100" lvl="3" marL="1828800" rtl="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000"/>
              <a:buChar char="●"/>
              <a:defRPr/>
            </a:lvl4pPr>
            <a:lvl5pPr indent="-317500" lvl="4" marL="228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96989A"/>
              </a:buClr>
              <a:buSzPts val="1400"/>
              <a:buChar char="○"/>
              <a:defRPr/>
            </a:lvl5pPr>
            <a:lvl6pPr indent="-292100" lvl="5" marL="2743200" rtl="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317500" lvl="6" marL="3200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pic>
        <p:nvPicPr>
          <p:cNvPr descr="AppDirect Logo Black 1024px.png" id="371" name="Google Shape;371;p49"/>
          <p:cNvPicPr preferRelativeResize="0"/>
          <p:nvPr/>
        </p:nvPicPr>
        <p:blipFill rotWithShape="1">
          <a:blip r:embed="rId3">
            <a:alphaModFix amt="11000"/>
          </a:blip>
          <a:srcRect b="11622" l="-4471" r="0" t="1185"/>
          <a:stretch/>
        </p:blipFill>
        <p:spPr>
          <a:xfrm>
            <a:off x="2566116" y="2"/>
            <a:ext cx="6176699" cy="51435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2">
  <p:cSld name="DEFAULT_4">
    <p:bg>
      <p:bgPr>
        <a:solidFill>
          <a:schemeClr val="lt1"/>
        </a:solidFill>
      </p:bgPr>
    </p:bg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50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375" name="Google Shape;375;p50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76" name="Google Shape;376;p50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">
  <p:cSld name="SECTION_HEAD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9" name="Google Shape;29;p6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hapter">
  <p:cSld name="BLANK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1"/>
          <p:cNvSpPr txBox="1"/>
          <p:nvPr>
            <p:ph type="title"/>
          </p:nvPr>
        </p:nvSpPr>
        <p:spPr>
          <a:xfrm>
            <a:off x="757850" y="124900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79" name="Google Shape;379;p51"/>
          <p:cNvSpPr txBox="1"/>
          <p:nvPr>
            <p:ph idx="2" type="title"/>
          </p:nvPr>
        </p:nvSpPr>
        <p:spPr>
          <a:xfrm>
            <a:off x="757850" y="1770250"/>
            <a:ext cx="4263900" cy="89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debar Color">
  <p:cSld name="BLANK_1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52"/>
          <p:cNvSpPr txBox="1"/>
          <p:nvPr>
            <p:ph type="title"/>
          </p:nvPr>
        </p:nvSpPr>
        <p:spPr>
          <a:xfrm>
            <a:off x="311700" y="400850"/>
            <a:ext cx="1211400" cy="1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None/>
              <a:defRPr b="1" sz="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2" name="Google Shape;382;p52"/>
          <p:cNvSpPr txBox="1"/>
          <p:nvPr>
            <p:ph idx="2" type="title"/>
          </p:nvPr>
        </p:nvSpPr>
        <p:spPr>
          <a:xfrm>
            <a:off x="311700" y="922100"/>
            <a:ext cx="1361700" cy="68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3" name="Google Shape;383;p52"/>
          <p:cNvSpPr txBox="1"/>
          <p:nvPr>
            <p:ph idx="3" type="title"/>
          </p:nvPr>
        </p:nvSpPr>
        <p:spPr>
          <a:xfrm>
            <a:off x="2264200" y="92210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4" name="Google Shape;384;p52"/>
          <p:cNvSpPr txBox="1"/>
          <p:nvPr>
            <p:ph idx="4" type="title"/>
          </p:nvPr>
        </p:nvSpPr>
        <p:spPr>
          <a:xfrm>
            <a:off x="2264200" y="195575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Open Sans"/>
              <a:buNone/>
              <a:defRPr sz="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5" name="Google Shape;385;p52"/>
          <p:cNvSpPr txBox="1"/>
          <p:nvPr>
            <p:ph idx="5" type="title"/>
          </p:nvPr>
        </p:nvSpPr>
        <p:spPr>
          <a:xfrm>
            <a:off x="2264200" y="23930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Open Sans"/>
              <a:buNone/>
              <a:defRPr sz="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86" name="Google Shape;386;p52"/>
          <p:cNvSpPr txBox="1"/>
          <p:nvPr>
            <p:ph idx="6" type="title"/>
          </p:nvPr>
        </p:nvSpPr>
        <p:spPr>
          <a:xfrm>
            <a:off x="2264200" y="15184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2">
  <p:cSld name="Blank"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3"/>
          <p:cNvSpPr txBox="1"/>
          <p:nvPr>
            <p:ph idx="12" type="sldNum"/>
          </p:nvPr>
        </p:nvSpPr>
        <p:spPr>
          <a:xfrm>
            <a:off x="8388350" y="4857750"/>
            <a:ext cx="7557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89" name="Google Shape;389;p53"/>
          <p:cNvPicPr preferRelativeResize="0"/>
          <p:nvPr/>
        </p:nvPicPr>
        <p:blipFill rotWithShape="1">
          <a:blip r:embed="rId2">
            <a:alphaModFix/>
          </a:blip>
          <a:srcRect b="87682" l="0" r="0" t="0"/>
          <a:stretch/>
        </p:blipFill>
        <p:spPr>
          <a:xfrm>
            <a:off x="-18287" y="-51350"/>
            <a:ext cx="9180575" cy="50292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53"/>
          <p:cNvSpPr txBox="1"/>
          <p:nvPr/>
        </p:nvSpPr>
        <p:spPr>
          <a:xfrm>
            <a:off x="76200" y="51363"/>
            <a:ext cx="8735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91" name="Google Shape;391;p53"/>
          <p:cNvPicPr preferRelativeResize="0"/>
          <p:nvPr/>
        </p:nvPicPr>
        <p:blipFill rotWithShape="1">
          <a:blip r:embed="rId3">
            <a:alphaModFix/>
          </a:blip>
          <a:srcRect b="1814" l="38834" r="39274" t="92311"/>
          <a:stretch/>
        </p:blipFill>
        <p:spPr>
          <a:xfrm>
            <a:off x="7761625" y="4900362"/>
            <a:ext cx="1076352" cy="162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3">
  <p:cSld name="BLANK_1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4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4" name="Google Shape;394;p54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5" name="Google Shape;395;p54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6" name="Google Shape;396;p54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4">
  <p:cSld name="BLANK_1_5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55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99" name="Google Shape;399;p55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00" name="Google Shape;400;p55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01" name="Google Shape;401;p55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2"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6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04" name="Google Shape;404;p56"/>
          <p:cNvSpPr txBox="1"/>
          <p:nvPr>
            <p:ph idx="1" type="subTitle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405" name="Google Shape;405;p5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406" name="Google Shape;406;p5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407" name="Google Shape;407;p56"/>
          <p:cNvSpPr txBox="1"/>
          <p:nvPr>
            <p:ph idx="12" type="sldNum"/>
          </p:nvPr>
        </p:nvSpPr>
        <p:spPr>
          <a:xfrm>
            <a:off x="6457950" y="4767263"/>
            <a:ext cx="2057400" cy="17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sp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8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4" name="Google Shape;414;p58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15" name="Google Shape;415;p5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6" name="Google Shape;416;p58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417" name="Google Shape;417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9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0" name="Google Shape;420;p59"/>
          <p:cNvSpPr txBox="1"/>
          <p:nvPr>
            <p:ph idx="1" type="subTitle"/>
          </p:nvPr>
        </p:nvSpPr>
        <p:spPr>
          <a:xfrm>
            <a:off x="3279325" y="3429000"/>
            <a:ext cx="54075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Inter Medium"/>
              <a:buNone/>
              <a:defRPr sz="1400">
                <a:solidFill>
                  <a:schemeClr val="accent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21" name="Google Shape;421;p59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Inter"/>
              <a:buNone/>
              <a:defRPr sz="12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pic>
        <p:nvPicPr>
          <p:cNvPr id="422" name="Google Shape;422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80271"/>
            <a:ext cx="2590800" cy="632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0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25" name="Google Shape;425;p60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A (with image)">
  <p:cSld name="SECTION_HEADER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1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28" name="Google Shape;428;p61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29" name="Google Shape;429;p61"/>
          <p:cNvSpPr/>
          <p:nvPr>
            <p:ph idx="2" type="pic"/>
          </p:nvPr>
        </p:nvSpPr>
        <p:spPr>
          <a:xfrm>
            <a:off x="3279325" y="466054"/>
            <a:ext cx="5407800" cy="419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 (with image)">
  <p:cSld name="SECTION_HEADER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2" name="Google Shape;32;p7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33" name="Google Shape;33;p7"/>
          <p:cNvSpPr/>
          <p:nvPr>
            <p:ph idx="2" type="pic"/>
          </p:nvPr>
        </p:nvSpPr>
        <p:spPr>
          <a:xfrm>
            <a:off x="3303575" y="492225"/>
            <a:ext cx="5383200" cy="4170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">
  <p:cSld name="SECTION_HEAD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62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2" name="Google Shape;432;p62"/>
          <p:cNvSpPr txBox="1"/>
          <p:nvPr>
            <p:ph idx="1" type="subTitle"/>
          </p:nvPr>
        </p:nvSpPr>
        <p:spPr>
          <a:xfrm>
            <a:off x="470775" y="3438975"/>
            <a:ext cx="82161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B (with image)">
  <p:cSld name="SECTION_HEADER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3"/>
          <p:cNvSpPr txBox="1"/>
          <p:nvPr>
            <p:ph type="title"/>
          </p:nvPr>
        </p:nvSpPr>
        <p:spPr>
          <a:xfrm>
            <a:off x="457200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5" name="Google Shape;435;p63"/>
          <p:cNvSpPr txBox="1"/>
          <p:nvPr>
            <p:ph idx="1" type="subTitle"/>
          </p:nvPr>
        </p:nvSpPr>
        <p:spPr>
          <a:xfrm>
            <a:off x="461474" y="3438975"/>
            <a:ext cx="2586600" cy="3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 Medium"/>
              <a:buNone/>
              <a:defRPr sz="14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/>
        </p:txBody>
      </p:sp>
      <p:sp>
        <p:nvSpPr>
          <p:cNvPr id="436" name="Google Shape;436;p63"/>
          <p:cNvSpPr/>
          <p:nvPr>
            <p:ph idx="2" type="pic"/>
          </p:nvPr>
        </p:nvSpPr>
        <p:spPr>
          <a:xfrm>
            <a:off x="3303575" y="492225"/>
            <a:ext cx="5383200" cy="4170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Light)" type="tx">
  <p:cSld name="TITLE_AND_BODY"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64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39" name="Google Shape;439;p6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 sz="700"/>
            </a:lvl1pPr>
            <a:lvl2pPr lvl="1" rtl="0">
              <a:buNone/>
              <a:defRPr sz="700"/>
            </a:lvl2pPr>
            <a:lvl3pPr lvl="2" rtl="0">
              <a:buNone/>
              <a:defRPr sz="700"/>
            </a:lvl3pPr>
            <a:lvl4pPr lvl="3" rtl="0">
              <a:buNone/>
              <a:defRPr sz="700"/>
            </a:lvl4pPr>
            <a:lvl5pPr lvl="4" rtl="0">
              <a:buNone/>
              <a:defRPr sz="700"/>
            </a:lvl5pPr>
            <a:lvl6pPr lvl="5" rtl="0">
              <a:buNone/>
              <a:defRPr sz="700"/>
            </a:lvl6pPr>
            <a:lvl7pPr lvl="6" rtl="0">
              <a:buNone/>
              <a:defRPr sz="700"/>
            </a:lvl7pPr>
            <a:lvl8pPr lvl="7" rtl="0">
              <a:buNone/>
              <a:defRPr sz="700"/>
            </a:lvl8pPr>
            <a:lvl9pPr lvl="8" rtl="0">
              <a:buNone/>
              <a:defRPr sz="7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40" name="Google Shape;440;p6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441" name="Google Shape;441;p6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6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6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4" name="Google Shape;444;p6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45" name="Google Shape;445;p6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64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Dark)">
  <p:cSld name="TITLE_AND_BODY_2">
    <p:bg>
      <p:bgPr>
        <a:solidFill>
          <a:schemeClr val="dk1"/>
        </a:solidFill>
      </p:bgPr>
    </p:bg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" name="Google Shape;448;p6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49" name="Google Shape;449;p6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6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6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2" name="Google Shape;452;p65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53" name="Google Shape;453;p6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4" name="Google Shape;454;p6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55" name="Google Shape;455;p6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65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Light)">
  <p:cSld name="TITLE_AND_BODY_1"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66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59" name="Google Shape;459;p6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60" name="Google Shape;460;p66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461" name="Google Shape;461;p66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66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66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64" name="Google Shape;464;p6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66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66" name="Google Shape;466;p66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67" name="Google Shape;467;p6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Dark)">
  <p:cSld name="TITLE_AND_BODY_1_1">
    <p:bg>
      <p:bgPr>
        <a:solidFill>
          <a:schemeClr val="dk1"/>
        </a:solidFill>
      </p:bgPr>
    </p:bg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7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70" name="Google Shape;470;p67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67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67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73" name="Google Shape;473;p6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67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75" name="Google Shape;475;p6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6" name="Google Shape;476;p67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77" name="Google Shape;477;p67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478" name="Google Shape;478;p6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Light)" type="twoColTx">
  <p:cSld name="TITLE_AND_TWO_COLUMNS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6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1" name="Google Shape;481;p6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482" name="Google Shape;482;p6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6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6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5" name="Google Shape;485;p6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86" name="Google Shape;486;p6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7" name="Google Shape;487;p68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88" name="Google Shape;488;p68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489" name="Google Shape;489;p6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2-Columns (Dark)">
  <p:cSld name="TITLE_AND_TWO_COLUMNS_3">
    <p:bg>
      <p:bgPr>
        <a:solidFill>
          <a:schemeClr val="dk1"/>
        </a:solidFill>
      </p:bgPr>
    </p:bg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p6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92" name="Google Shape;492;p6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6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6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95" name="Google Shape;495;p6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6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497" name="Google Shape;497;p6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8" name="Google Shape;498;p69"/>
          <p:cNvSpPr txBox="1"/>
          <p:nvPr>
            <p:ph idx="1" type="body"/>
          </p:nvPr>
        </p:nvSpPr>
        <p:spPr>
          <a:xfrm>
            <a:off x="457200" y="1097275"/>
            <a:ext cx="40269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99" name="Google Shape;499;p69"/>
          <p:cNvSpPr txBox="1"/>
          <p:nvPr>
            <p:ph idx="2" type="body"/>
          </p:nvPr>
        </p:nvSpPr>
        <p:spPr>
          <a:xfrm>
            <a:off x="4673400" y="1097275"/>
            <a:ext cx="40134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00" name="Google Shape;500;p6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Light)">
  <p:cSld name="TITLE_AND_TWO_COLUMNS_1"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2" name="Google Shape;502;p7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03" name="Google Shape;503;p7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7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7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6" name="Google Shape;506;p70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07" name="Google Shape;507;p7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8" name="Google Shape;508;p70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09" name="Google Shape;509;p70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10" name="Google Shape;510;p7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70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12" name="Google Shape;512;p7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2-Columns (Dark)">
  <p:cSld name="TITLE_AND_TWO_COLUMNS_1_2">
    <p:bg>
      <p:bgPr>
        <a:solidFill>
          <a:schemeClr val="dk1"/>
        </a:solidFill>
      </p:bgPr>
    </p:bg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4" name="Google Shape;514;p7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515" name="Google Shape;515;p7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7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7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18" name="Google Shape;518;p7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71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20" name="Google Shape;520;p7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1" name="Google Shape;521;p71"/>
          <p:cNvSpPr txBox="1"/>
          <p:nvPr>
            <p:ph idx="1" type="body"/>
          </p:nvPr>
        </p:nvSpPr>
        <p:spPr>
          <a:xfrm>
            <a:off x="457200" y="1371600"/>
            <a:ext cx="40269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22" name="Google Shape;522;p71"/>
          <p:cNvSpPr txBox="1"/>
          <p:nvPr>
            <p:ph idx="2" type="body"/>
          </p:nvPr>
        </p:nvSpPr>
        <p:spPr>
          <a:xfrm>
            <a:off x="4673400" y="1371600"/>
            <a:ext cx="40134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23" name="Google Shape;523;p71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24" name="Google Shape;524;p7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Light)" type="tx">
  <p:cSld name="TITLE_AND_BOD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 sz="700"/>
            </a:lvl1pPr>
            <a:lvl2pPr lvl="1">
              <a:buNone/>
              <a:defRPr sz="700"/>
            </a:lvl2pPr>
            <a:lvl3pPr lvl="2">
              <a:buNone/>
              <a:defRPr sz="700"/>
            </a:lvl3pPr>
            <a:lvl4pPr lvl="3">
              <a:buNone/>
              <a:defRPr sz="700"/>
            </a:lvl4pPr>
            <a:lvl5pPr lvl="4">
              <a:buNone/>
              <a:defRPr sz="700"/>
            </a:lvl5pPr>
            <a:lvl6pPr lvl="5">
              <a:buNone/>
              <a:defRPr sz="700"/>
            </a:lvl6pPr>
            <a:lvl7pPr lvl="6">
              <a:buNone/>
              <a:defRPr sz="700"/>
            </a:lvl7pPr>
            <a:lvl8pPr lvl="7">
              <a:buNone/>
              <a:defRPr sz="700"/>
            </a:lvl8pPr>
            <a:lvl9pPr lvl="8">
              <a:buNone/>
              <a:defRPr sz="7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7" name="Google Shape;37;p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38" name="Google Shape;38;p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" name="Google Shape;41;p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2" name="Google Shape;42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8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Light)">
  <p:cSld name="TITLE_AND_TWO_COLUMNS_2"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6" name="Google Shape;526;p72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27" name="Google Shape;527;p72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72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72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0" name="Google Shape;530;p72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31" name="Google Shape;531;p7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2" name="Google Shape;532;p72"/>
          <p:cNvSpPr txBox="1"/>
          <p:nvPr>
            <p:ph idx="1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33" name="Google Shape;533;p72"/>
          <p:cNvSpPr txBox="1"/>
          <p:nvPr>
            <p:ph idx="2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34" name="Google Shape;534;p7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72"/>
          <p:cNvSpPr txBox="1"/>
          <p:nvPr>
            <p:ph idx="3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36" name="Google Shape;536;p7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3-Columns (Dark)">
  <p:cSld name="TITLE_AND_TWO_COLUMNS_2_2">
    <p:bg>
      <p:bgPr>
        <a:solidFill>
          <a:schemeClr val="dk1"/>
        </a:solidFill>
      </p:bgPr>
    </p:bg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8" name="Google Shape;538;p73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539" name="Google Shape;539;p73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73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73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42" name="Google Shape;542;p7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73"/>
          <p:cNvSpPr txBox="1"/>
          <p:nvPr>
            <p:ph idx="1" type="body"/>
          </p:nvPr>
        </p:nvSpPr>
        <p:spPr>
          <a:xfrm>
            <a:off x="610145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44" name="Google Shape;544;p73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45" name="Google Shape;545;p7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6" name="Google Shape;546;p73"/>
          <p:cNvSpPr txBox="1"/>
          <p:nvPr>
            <p:ph idx="2" type="body"/>
          </p:nvPr>
        </p:nvSpPr>
        <p:spPr>
          <a:xfrm>
            <a:off x="457200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47" name="Google Shape;547;p73"/>
          <p:cNvSpPr txBox="1"/>
          <p:nvPr>
            <p:ph idx="3" type="body"/>
          </p:nvPr>
        </p:nvSpPr>
        <p:spPr>
          <a:xfrm>
            <a:off x="3279325" y="1097275"/>
            <a:ext cx="25908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48" name="Google Shape;548;p7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Light)">
  <p:cSld name="TITLE_AND_TWO_COLUMNS_1_1"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0" name="Google Shape;550;p74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51" name="Google Shape;551;p74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74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74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4" name="Google Shape;554;p74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55" name="Google Shape;555;p7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6" name="Google Shape;556;p74"/>
          <p:cNvSpPr txBox="1"/>
          <p:nvPr>
            <p:ph idx="1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57" name="Google Shape;557;p74"/>
          <p:cNvSpPr txBox="1"/>
          <p:nvPr>
            <p:ph idx="2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58" name="Google Shape;558;p7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74"/>
          <p:cNvSpPr txBox="1"/>
          <p:nvPr>
            <p:ph idx="3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80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spcBef>
                <a:spcPts val="50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spcBef>
                <a:spcPts val="500"/>
              </a:spcBef>
              <a:spcAft>
                <a:spcPts val="500"/>
              </a:spcAft>
              <a:buSzPts val="1000"/>
              <a:buNone/>
              <a:defRPr/>
            </a:lvl9pPr>
          </a:lstStyle>
          <a:p/>
        </p:txBody>
      </p:sp>
      <p:sp>
        <p:nvSpPr>
          <p:cNvPr id="560" name="Google Shape;560;p74"/>
          <p:cNvSpPr txBox="1"/>
          <p:nvPr>
            <p:ph idx="4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561" name="Google Shape;561;p7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3-Columns (Dark)">
  <p:cSld name="TITLE_AND_TWO_COLUMNS_1_1_1">
    <p:bg>
      <p:bgPr>
        <a:solidFill>
          <a:schemeClr val="dk1"/>
        </a:solidFill>
      </p:bgPr>
    </p:bg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oogle Shape;563;p75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564" name="Google Shape;564;p75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75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75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67" name="Google Shape;567;p7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75"/>
          <p:cNvSpPr txBox="1"/>
          <p:nvPr>
            <p:ph idx="1" type="body"/>
          </p:nvPr>
        </p:nvSpPr>
        <p:spPr>
          <a:xfrm>
            <a:off x="610145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69" name="Google Shape;569;p75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0" name="Google Shape;570;p7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1" name="Google Shape;571;p75"/>
          <p:cNvSpPr txBox="1"/>
          <p:nvPr>
            <p:ph idx="2" type="body"/>
          </p:nvPr>
        </p:nvSpPr>
        <p:spPr>
          <a:xfrm>
            <a:off x="457200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72" name="Google Shape;572;p75"/>
          <p:cNvSpPr txBox="1"/>
          <p:nvPr>
            <p:ph idx="3" type="body"/>
          </p:nvPr>
        </p:nvSpPr>
        <p:spPr>
          <a:xfrm>
            <a:off x="3279325" y="1371600"/>
            <a:ext cx="25908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73" name="Google Shape;573;p75"/>
          <p:cNvSpPr txBox="1"/>
          <p:nvPr>
            <p:ph idx="4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 Medium"/>
              <a:buNone/>
              <a:defRPr sz="14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4" name="Google Shape;574;p7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Light)">
  <p:cSld name="TITLE_AND_TWO_COLUMNS_2_1"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76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76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78" name="Google Shape;578;p7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9" name="Google Shape;579;p76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580" name="Google Shape;580;p7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76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582" name="Google Shape;582;p7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Right-Graphic (Dark)">
  <p:cSld name="TITLE_AND_TWO_COLUMNS_2_1_1">
    <p:bg>
      <p:bgPr>
        <a:solidFill>
          <a:schemeClr val="dk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77"/>
          <p:cNvSpPr/>
          <p:nvPr/>
        </p:nvSpPr>
        <p:spPr>
          <a:xfrm>
            <a:off x="3279325" y="7975"/>
            <a:ext cx="58647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77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86" name="Google Shape;586;p7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7" name="Google Shape;587;p77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588" name="Google Shape;588;p7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77"/>
          <p:cNvSpPr/>
          <p:nvPr>
            <p:ph idx="2" type="pic"/>
          </p:nvPr>
        </p:nvSpPr>
        <p:spPr>
          <a:xfrm>
            <a:off x="3710250" y="494700"/>
            <a:ext cx="4976700" cy="4168500"/>
          </a:xfrm>
          <a:prstGeom prst="rect">
            <a:avLst/>
          </a:prstGeom>
          <a:noFill/>
          <a:ln>
            <a:noFill/>
          </a:ln>
        </p:spPr>
      </p:sp>
      <p:sp>
        <p:nvSpPr>
          <p:cNvPr id="590" name="Google Shape;590;p7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Light)">
  <p:cSld name="CUSTOM"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78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7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94" name="Google Shape;594;p7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95" name="Google Shape;595;p78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/>
        </p:txBody>
      </p:sp>
      <p:sp>
        <p:nvSpPr>
          <p:cNvPr id="596" name="Google Shape;596;p78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597" name="Google Shape;597;p78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598" name="Google Shape;598;p78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/>
        </p:txBody>
      </p:sp>
      <p:sp>
        <p:nvSpPr>
          <p:cNvPr id="599" name="Google Shape;599;p78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00" name="Google Shape;600;p78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01" name="Google Shape;601;p78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602" name="Google Shape;602;p7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7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Layout (Dark)">
  <p:cSld name="CUSTOM_3">
    <p:bg>
      <p:bgPr>
        <a:solidFill>
          <a:schemeClr val="dk1"/>
        </a:solidFill>
      </p:bgPr>
    </p:bg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79"/>
          <p:cNvSpPr/>
          <p:nvPr/>
        </p:nvSpPr>
        <p:spPr>
          <a:xfrm>
            <a:off x="75" y="1946900"/>
            <a:ext cx="9144000" cy="3196500"/>
          </a:xfrm>
          <a:prstGeom prst="rect">
            <a:avLst/>
          </a:prstGeom>
          <a:solidFill>
            <a:srgbClr val="020B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7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07" name="Google Shape;607;p79"/>
          <p:cNvSpPr txBox="1"/>
          <p:nvPr>
            <p:ph idx="1" type="subTitle"/>
          </p:nvPr>
        </p:nvSpPr>
        <p:spPr>
          <a:xfrm>
            <a:off x="454800" y="1097274"/>
            <a:ext cx="8229600" cy="61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8" name="Google Shape;608;p79"/>
          <p:cNvSpPr txBox="1"/>
          <p:nvPr>
            <p:ph idx="2" type="subTitle"/>
          </p:nvPr>
        </p:nvSpPr>
        <p:spPr>
          <a:xfrm>
            <a:off x="47077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9" name="Google Shape;609;p79"/>
          <p:cNvSpPr txBox="1"/>
          <p:nvPr>
            <p:ph idx="3" type="subTitle"/>
          </p:nvPr>
        </p:nvSpPr>
        <p:spPr>
          <a:xfrm>
            <a:off x="3280950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0" name="Google Shape;610;p79"/>
          <p:cNvSpPr txBox="1"/>
          <p:nvPr>
            <p:ph idx="4" type="subTitle"/>
          </p:nvPr>
        </p:nvSpPr>
        <p:spPr>
          <a:xfrm>
            <a:off x="6091125" y="3431000"/>
            <a:ext cx="2577300" cy="123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rtl="0"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rtl="0">
              <a:spcBef>
                <a:spcPts val="500"/>
              </a:spcBef>
              <a:spcAft>
                <a:spcPts val="50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1" name="Google Shape;611;p79"/>
          <p:cNvSpPr/>
          <p:nvPr>
            <p:ph idx="5" type="pic"/>
          </p:nvPr>
        </p:nvSpPr>
        <p:spPr>
          <a:xfrm>
            <a:off x="4627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12" name="Google Shape;612;p79"/>
          <p:cNvSpPr/>
          <p:nvPr>
            <p:ph idx="6" type="pic"/>
          </p:nvPr>
        </p:nvSpPr>
        <p:spPr>
          <a:xfrm>
            <a:off x="328737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sp>
        <p:nvSpPr>
          <p:cNvPr id="613" name="Google Shape;613;p79"/>
          <p:cNvSpPr/>
          <p:nvPr>
            <p:ph idx="7" type="pic"/>
          </p:nvPr>
        </p:nvSpPr>
        <p:spPr>
          <a:xfrm>
            <a:off x="6091125" y="1946900"/>
            <a:ext cx="2577300" cy="1253400"/>
          </a:xfrm>
          <a:prstGeom prst="rect">
            <a:avLst/>
          </a:prstGeom>
          <a:noFill/>
          <a:ln>
            <a:noFill/>
          </a:ln>
        </p:spPr>
      </p:sp>
      <p:pic>
        <p:nvPicPr>
          <p:cNvPr id="614" name="Google Shape;614;p7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7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6" name="Google Shape;616;p7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Light)">
  <p:cSld name="CUSTOM_1"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80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19" name="Google Shape;619;p8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0" name="Google Shape;620;p80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21" name="Google Shape;621;p80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22" name="Google Shape;622;p80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pic>
        <p:nvPicPr>
          <p:cNvPr id="623" name="Google Shape;623;p8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8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ight-Image (Dark)">
  <p:cSld name="CUSTOM_1_2">
    <p:bg>
      <p:bgPr>
        <a:solidFill>
          <a:schemeClr val="dk1"/>
        </a:solidFill>
      </p:bgPr>
    </p:bg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81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27" name="Google Shape;627;p8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8" name="Google Shape;628;p81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29" name="Google Shape;629;p81"/>
          <p:cNvSpPr txBox="1"/>
          <p:nvPr>
            <p:ph idx="2" type="body"/>
          </p:nvPr>
        </p:nvSpPr>
        <p:spPr>
          <a:xfrm>
            <a:off x="32766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30" name="Google Shape;630;p81"/>
          <p:cNvSpPr/>
          <p:nvPr>
            <p:ph idx="3" type="pic"/>
          </p:nvPr>
        </p:nvSpPr>
        <p:spPr>
          <a:xfrm>
            <a:off x="6111950" y="486725"/>
            <a:ext cx="25749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31" name="Google Shape;631;p81"/>
          <p:cNvSpPr txBox="1"/>
          <p:nvPr/>
        </p:nvSpPr>
        <p:spPr>
          <a:xfrm>
            <a:off x="634200" y="4846850"/>
            <a:ext cx="24138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8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32" name="Google Shape;632;p8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81"/>
          <p:cNvPicPr preferRelativeResize="0"/>
          <p:nvPr/>
        </p:nvPicPr>
        <p:blipFill rotWithShape="1">
          <a:blip r:embed="rId3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81"/>
          <p:cNvSpPr txBox="1"/>
          <p:nvPr>
            <p:ph idx="4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5" name="Google Shape;635;p8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&amp; 1-Column (Dark)">
  <p:cSld name="TITLE_AND_BODY_2">
    <p:bg>
      <p:bgPr>
        <a:solidFill>
          <a:schemeClr val="dk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46" name="Google Shape;46;p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" name="Google Shape;49;p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" name="Google Shape;51;p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2" name="Google Shape;52;p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9"/>
          <p:cNvSpPr txBox="1"/>
          <p:nvPr>
            <p:ph idx="1" type="body"/>
          </p:nvPr>
        </p:nvSpPr>
        <p:spPr>
          <a:xfrm>
            <a:off x="454925" y="1097274"/>
            <a:ext cx="8229600" cy="35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Light)">
  <p:cSld name="CUSTOM_1_1"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82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38" name="Google Shape;638;p82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39" name="Google Shape;639;p8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0" name="Google Shape;640;p82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pic>
        <p:nvPicPr>
          <p:cNvPr id="641" name="Google Shape;641;p8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82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-Image (Dark)">
  <p:cSld name="CUSTOM_1_1_2">
    <p:bg>
      <p:bgPr>
        <a:solidFill>
          <a:schemeClr val="dk1"/>
        </a:solidFill>
      </p:bgPr>
    </p:bg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83"/>
          <p:cNvSpPr/>
          <p:nvPr>
            <p:ph idx="2" type="pic"/>
          </p:nvPr>
        </p:nvSpPr>
        <p:spPr>
          <a:xfrm>
            <a:off x="32766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45" name="Google Shape;645;p83"/>
          <p:cNvSpPr txBox="1"/>
          <p:nvPr>
            <p:ph type="title"/>
          </p:nvPr>
        </p:nvSpPr>
        <p:spPr>
          <a:xfrm>
            <a:off x="457200" y="480275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46" name="Google Shape;646;p83"/>
          <p:cNvSpPr txBox="1"/>
          <p:nvPr>
            <p:ph idx="1" type="body"/>
          </p:nvPr>
        </p:nvSpPr>
        <p:spPr>
          <a:xfrm>
            <a:off x="457200" y="1943100"/>
            <a:ext cx="2590800" cy="272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pic>
        <p:nvPicPr>
          <p:cNvPr id="647" name="Google Shape;647;p83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8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49" name="Google Shape;649;p83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Light)">
  <p:cSld name="CUSTOM_1_1_1"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84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52" name="Google Shape;652;p84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53" name="Google Shape;653;p84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54" name="Google Shape;654;p84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55" name="Google Shape;655;p84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6" name="Google Shape;656;p8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57" name="Google Shape;657;p84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-Image (Dark)">
  <p:cSld name="CUSTOM_1_1_1_1">
    <p:bg>
      <p:bgPr>
        <a:solidFill>
          <a:schemeClr val="dk1"/>
        </a:solidFill>
      </p:bgPr>
    </p:bg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85"/>
          <p:cNvSpPr txBox="1"/>
          <p:nvPr>
            <p:ph idx="1" type="body"/>
          </p:nvPr>
        </p:nvSpPr>
        <p:spPr>
          <a:xfrm>
            <a:off x="3276725" y="1943100"/>
            <a:ext cx="25908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60" name="Google Shape;660;p85"/>
          <p:cNvSpPr txBox="1"/>
          <p:nvPr>
            <p:ph idx="2" type="body"/>
          </p:nvPr>
        </p:nvSpPr>
        <p:spPr>
          <a:xfrm>
            <a:off x="6096125" y="1943100"/>
            <a:ext cx="2590800" cy="272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>
                <a:solidFill>
                  <a:schemeClr val="lt1"/>
                </a:solidFill>
              </a:defRPr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>
                <a:solidFill>
                  <a:schemeClr val="lt1"/>
                </a:solidFill>
              </a:defRPr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Char char="■"/>
              <a:defRPr>
                <a:solidFill>
                  <a:schemeClr val="lt1"/>
                </a:solidFill>
              </a:defRPr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●"/>
              <a:defRPr>
                <a:solidFill>
                  <a:schemeClr val="lt2"/>
                </a:solidFill>
              </a:defRPr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000"/>
              <a:buChar char="○"/>
              <a:defRPr>
                <a:solidFill>
                  <a:schemeClr val="lt2"/>
                </a:solidFill>
              </a:defRPr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Clr>
                <a:schemeClr val="lt2"/>
              </a:buClr>
              <a:buSzPts val="10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61" name="Google Shape;661;p85"/>
          <p:cNvSpPr/>
          <p:nvPr>
            <p:ph idx="3" type="pic"/>
          </p:nvPr>
        </p:nvSpPr>
        <p:spPr>
          <a:xfrm>
            <a:off x="457200" y="486725"/>
            <a:ext cx="2590800" cy="4176600"/>
          </a:xfrm>
          <a:prstGeom prst="rect">
            <a:avLst/>
          </a:prstGeom>
          <a:noFill/>
          <a:ln>
            <a:noFill/>
          </a:ln>
        </p:spPr>
      </p:sp>
      <p:sp>
        <p:nvSpPr>
          <p:cNvPr id="662" name="Google Shape;662;p85"/>
          <p:cNvSpPr txBox="1"/>
          <p:nvPr>
            <p:ph type="title"/>
          </p:nvPr>
        </p:nvSpPr>
        <p:spPr>
          <a:xfrm>
            <a:off x="3276600" y="480275"/>
            <a:ext cx="54102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663" name="Google Shape;663;p85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8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65" name="Google Shape;665;p85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Light)">
  <p:cSld name="CUSTOM_1_1_1_2"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86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668" name="Google Shape;668;p86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1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1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grpSp>
        <p:nvGrpSpPr>
          <p:cNvPr id="669" name="Google Shape;669;p86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670" name="Google Shape;670;p86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86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86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3" name="Google Shape;673;p8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74" name="Google Shape;674;p8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75" name="Google Shape;675;p86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76" name="Google Shape;676;p86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77" name="Google Shape;677;p86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00"/>
              <a:buFont typeface="Inter Light"/>
              <a:buNone/>
              <a:defRPr sz="900"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00"/>
              <a:buFont typeface="Inter Light"/>
              <a:buNone/>
              <a:defRPr sz="500"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Inter Light"/>
              <a:buNone/>
              <a:defRPr sz="300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(Dark)">
  <p:cSld name="CUSTOM_1_1_1_1_1">
    <p:bg>
      <p:bgPr>
        <a:solidFill>
          <a:schemeClr val="dk1"/>
        </a:solidFill>
      </p:bgPr>
    </p:bg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9" name="Google Shape;679;p87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680" name="Google Shape;680;p87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87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87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83" name="Google Shape;683;p87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684" name="Google Shape;684;p8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5" name="Google Shape;685;p87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86" name="Google Shape;686;p87"/>
          <p:cNvSpPr txBox="1"/>
          <p:nvPr>
            <p:ph idx="1" type="subTitle"/>
          </p:nvPr>
        </p:nvSpPr>
        <p:spPr>
          <a:xfrm>
            <a:off x="3942900" y="483050"/>
            <a:ext cx="4731600" cy="418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dk2"/>
              </a:buClr>
              <a:buSzPts val="1200"/>
              <a:buNone/>
              <a:defRPr sz="1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87" name="Google Shape;687;p87"/>
          <p:cNvSpPr txBox="1"/>
          <p:nvPr/>
        </p:nvSpPr>
        <p:spPr>
          <a:xfrm>
            <a:off x="3279325" y="210312"/>
            <a:ext cx="57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100">
                <a:solidFill>
                  <a:schemeClr val="dk2"/>
                </a:solidFill>
                <a:latin typeface="Roboto Serif"/>
                <a:ea typeface="Roboto Serif"/>
                <a:cs typeface="Roboto Serif"/>
                <a:sym typeface="Roboto Serif"/>
              </a:rPr>
              <a:t>“</a:t>
            </a:r>
            <a:endParaRPr b="1" sz="7100">
              <a:solidFill>
                <a:schemeClr val="dk2"/>
              </a:solidFill>
              <a:latin typeface="Roboto Serif"/>
              <a:ea typeface="Roboto Serif"/>
              <a:cs typeface="Roboto Serif"/>
              <a:sym typeface="Roboto Serif"/>
            </a:endParaRPr>
          </a:p>
        </p:txBody>
      </p:sp>
      <p:sp>
        <p:nvSpPr>
          <p:cNvPr id="688" name="Google Shape;688;p87"/>
          <p:cNvSpPr/>
          <p:nvPr>
            <p:ph idx="2" type="pic"/>
          </p:nvPr>
        </p:nvSpPr>
        <p:spPr>
          <a:xfrm>
            <a:off x="1123950" y="1943100"/>
            <a:ext cx="1257300" cy="1257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689" name="Google Shape;689;p87"/>
          <p:cNvSpPr txBox="1"/>
          <p:nvPr>
            <p:ph idx="3" type="subTitle"/>
          </p:nvPr>
        </p:nvSpPr>
        <p:spPr>
          <a:xfrm>
            <a:off x="457200" y="3429000"/>
            <a:ext cx="2590800" cy="40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Inter Light"/>
              <a:buNone/>
              <a:defRPr sz="9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"/>
              <a:buFont typeface="Inter Light"/>
              <a:buNone/>
              <a:defRPr sz="5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"/>
              <a:buFont typeface="Inter Light"/>
              <a:buNone/>
              <a:defRPr sz="30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Light)" type="titleOnly">
  <p:cSld name="TITLE_ONLY"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1" name="Google Shape;691;p88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692" name="Google Shape;692;p88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88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88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95" name="Google Shape;695;p8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88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697" name="Google Shape;697;p8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98" name="Google Shape;698;p88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line Only (Dark)">
  <p:cSld name="TITLE_ONLY_1">
    <p:bg>
      <p:bgPr>
        <a:solidFill>
          <a:schemeClr val="dk1"/>
        </a:solidFill>
      </p:bgPr>
    </p:bg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0" name="Google Shape;700;p89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701" name="Google Shape;701;p89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89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89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4" name="Google Shape;704;p89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pic>
        <p:nvPicPr>
          <p:cNvPr id="705" name="Google Shape;705;p89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8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7" name="Google Shape;707;p89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Light)" type="blank">
  <p:cSld name="BLANK"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9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10" name="Google Shape;710;p9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711" name="Google Shape;711;p9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9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9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714" name="Google Shape;714;p9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9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(Dark) ">
  <p:cSld name="BLANK_1">
    <p:bg>
      <p:bgPr>
        <a:solidFill>
          <a:schemeClr val="dk1"/>
        </a:solidFill>
      </p:bgPr>
    </p:bg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" name="Google Shape;717;p91"/>
          <p:cNvGrpSpPr/>
          <p:nvPr/>
        </p:nvGrpSpPr>
        <p:grpSpPr>
          <a:xfrm>
            <a:off x="4822703" y="31"/>
            <a:ext cx="4321568" cy="5143648"/>
            <a:chOff x="4822703" y="31"/>
            <a:chExt cx="4321568" cy="5143648"/>
          </a:xfrm>
        </p:grpSpPr>
        <p:sp>
          <p:nvSpPr>
            <p:cNvPr id="718" name="Google Shape;718;p91"/>
            <p:cNvSpPr/>
            <p:nvPr/>
          </p:nvSpPr>
          <p:spPr>
            <a:xfrm>
              <a:off x="8297263" y="31"/>
              <a:ext cx="847008" cy="3948320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91"/>
            <p:cNvSpPr/>
            <p:nvPr/>
          </p:nvSpPr>
          <p:spPr>
            <a:xfrm>
              <a:off x="4822703" y="31"/>
              <a:ext cx="3474592" cy="5143648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102761">
                <a:alpha val="5892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91"/>
            <p:cNvSpPr/>
            <p:nvPr/>
          </p:nvSpPr>
          <p:spPr>
            <a:xfrm>
              <a:off x="6761295" y="31"/>
              <a:ext cx="2361536" cy="2544704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1A2F68">
                <a:alpha val="660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1" name="Google Shape;721;p9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>
                <a:solidFill>
                  <a:schemeClr val="dk2"/>
                </a:solidFill>
              </a:defRPr>
            </a:lvl1pPr>
            <a:lvl2pPr lvl="1" rtl="0">
              <a:buNone/>
              <a:defRPr>
                <a:solidFill>
                  <a:schemeClr val="dk2"/>
                </a:solidFill>
              </a:defRPr>
            </a:lvl2pPr>
            <a:lvl3pPr lvl="2" rtl="0">
              <a:buNone/>
              <a:defRPr>
                <a:solidFill>
                  <a:schemeClr val="dk2"/>
                </a:solidFill>
              </a:defRPr>
            </a:lvl3pPr>
            <a:lvl4pPr lvl="3" rtl="0">
              <a:buNone/>
              <a:defRPr>
                <a:solidFill>
                  <a:schemeClr val="dk2"/>
                </a:solidFill>
              </a:defRPr>
            </a:lvl4pPr>
            <a:lvl5pPr lvl="4" rtl="0">
              <a:buNone/>
              <a:defRPr>
                <a:solidFill>
                  <a:schemeClr val="dk2"/>
                </a:solidFill>
              </a:defRPr>
            </a:lvl5pPr>
            <a:lvl6pPr lvl="5" rtl="0">
              <a:buNone/>
              <a:defRPr>
                <a:solidFill>
                  <a:schemeClr val="dk2"/>
                </a:solidFill>
              </a:defRPr>
            </a:lvl6pPr>
            <a:lvl7pPr lvl="6" rtl="0">
              <a:buNone/>
              <a:defRPr>
                <a:solidFill>
                  <a:schemeClr val="dk2"/>
                </a:solidFill>
              </a:defRPr>
            </a:lvl7pPr>
            <a:lvl8pPr lvl="7" rtl="0">
              <a:buNone/>
              <a:defRPr>
                <a:solidFill>
                  <a:schemeClr val="dk2"/>
                </a:solidFill>
              </a:defRPr>
            </a:lvl8pPr>
            <a:lvl9pPr lvl="8" rtl="0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22" name="Google Shape;722;p91"/>
          <p:cNvPicPr preferRelativeResize="0"/>
          <p:nvPr/>
        </p:nvPicPr>
        <p:blipFill rotWithShape="1">
          <a:blip r:embed="rId2">
            <a:alphaModFix/>
          </a:blip>
          <a:srcRect b="0" l="129" r="119" t="0"/>
          <a:stretch/>
        </p:blipFill>
        <p:spPr>
          <a:xfrm>
            <a:off x="8080600" y="4834312"/>
            <a:ext cx="606198" cy="148076"/>
          </a:xfrm>
          <a:prstGeom prst="rect">
            <a:avLst/>
          </a:prstGeom>
          <a:noFill/>
          <a:ln>
            <a:noFill/>
          </a:ln>
        </p:spPr>
      </p:pic>
      <p:sp>
        <p:nvSpPr>
          <p:cNvPr id="723" name="Google Shape;723;p91"/>
          <p:cNvSpPr txBox="1"/>
          <p:nvPr/>
        </p:nvSpPr>
        <p:spPr>
          <a:xfrm>
            <a:off x="634200" y="485546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 &amp; 1-Column (Light)">
  <p:cSld name="TITLE_AND_BODY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7" name="Google Shape;57;p10"/>
          <p:cNvGrpSpPr/>
          <p:nvPr/>
        </p:nvGrpSpPr>
        <p:grpSpPr>
          <a:xfrm>
            <a:off x="4822703" y="31"/>
            <a:ext cx="4321568" cy="5143648"/>
            <a:chOff x="3991150" y="848375"/>
            <a:chExt cx="3376225" cy="4018475"/>
          </a:xfrm>
        </p:grpSpPr>
        <p:sp>
          <p:nvSpPr>
            <p:cNvPr id="58" name="Google Shape;58;p10"/>
            <p:cNvSpPr/>
            <p:nvPr/>
          </p:nvSpPr>
          <p:spPr>
            <a:xfrm>
              <a:off x="6705650" y="848375"/>
              <a:ext cx="661725" cy="3084625"/>
            </a:xfrm>
            <a:custGeom>
              <a:rect b="b" l="l" r="r" t="t"/>
              <a:pathLst>
                <a:path extrusionOk="0" h="123385" w="26469">
                  <a:moveTo>
                    <a:pt x="25799" y="0"/>
                  </a:moveTo>
                  <a:lnTo>
                    <a:pt x="0" y="79521"/>
                  </a:lnTo>
                  <a:lnTo>
                    <a:pt x="26469" y="123385"/>
                  </a:lnTo>
                  <a:lnTo>
                    <a:pt x="26469" y="1063"/>
                  </a:lnTo>
                  <a:lnTo>
                    <a:pt x="25799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0"/>
            <p:cNvSpPr/>
            <p:nvPr/>
          </p:nvSpPr>
          <p:spPr>
            <a:xfrm>
              <a:off x="3991150" y="848375"/>
              <a:ext cx="2714525" cy="4018475"/>
            </a:xfrm>
            <a:custGeom>
              <a:rect b="b" l="l" r="r" t="t"/>
              <a:pathLst>
                <a:path extrusionOk="0" h="160739" w="108581">
                  <a:moveTo>
                    <a:pt x="60582" y="0"/>
                  </a:moveTo>
                  <a:lnTo>
                    <a:pt x="1" y="160739"/>
                  </a:lnTo>
                  <a:lnTo>
                    <a:pt x="82228" y="160739"/>
                  </a:lnTo>
                  <a:lnTo>
                    <a:pt x="108580" y="79521"/>
                  </a:lnTo>
                  <a:lnTo>
                    <a:pt x="60582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0"/>
            <p:cNvSpPr/>
            <p:nvPr/>
          </p:nvSpPr>
          <p:spPr>
            <a:xfrm>
              <a:off x="5505675" y="848375"/>
              <a:ext cx="1844950" cy="1988050"/>
            </a:xfrm>
            <a:custGeom>
              <a:rect b="b" l="l" r="r" t="t"/>
              <a:pathLst>
                <a:path extrusionOk="0" h="79522" w="73798">
                  <a:moveTo>
                    <a:pt x="1" y="0"/>
                  </a:moveTo>
                  <a:lnTo>
                    <a:pt x="47999" y="79521"/>
                  </a:lnTo>
                  <a:lnTo>
                    <a:pt x="73798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61" name="Google Shape;61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600" y="4834312"/>
            <a:ext cx="606197" cy="1480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0"/>
          <p:cNvSpPr txBox="1"/>
          <p:nvPr>
            <p:ph idx="1" type="body"/>
          </p:nvPr>
        </p:nvSpPr>
        <p:spPr>
          <a:xfrm>
            <a:off x="454925" y="1371600"/>
            <a:ext cx="8229600" cy="3291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indent="-292100" lvl="2" marL="1371600" rtl="0">
              <a:spcBef>
                <a:spcPts val="800"/>
              </a:spcBef>
              <a:spcAft>
                <a:spcPts val="0"/>
              </a:spcAft>
              <a:buSzPts val="1000"/>
              <a:buChar char="■"/>
              <a:defRPr/>
            </a:lvl3pPr>
            <a:lvl4pPr indent="-292100" lvl="3" marL="18288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4pPr>
            <a:lvl5pPr indent="-292100" lvl="4" marL="22860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5pPr>
            <a:lvl6pPr indent="-292100" lvl="5" marL="2743200" rtl="0">
              <a:spcBef>
                <a:spcPts val="500"/>
              </a:spcBef>
              <a:spcAft>
                <a:spcPts val="0"/>
              </a:spcAft>
              <a:buSzPts val="1000"/>
              <a:buChar char="■"/>
              <a:defRPr/>
            </a:lvl6pPr>
            <a:lvl7pPr indent="-292100" lvl="6" marL="3200400" rtl="0">
              <a:spcBef>
                <a:spcPts val="500"/>
              </a:spcBef>
              <a:spcAft>
                <a:spcPts val="0"/>
              </a:spcAft>
              <a:buSzPts val="1000"/>
              <a:buChar char="●"/>
              <a:defRPr/>
            </a:lvl7pPr>
            <a:lvl8pPr indent="-292100" lvl="7" marL="3657600" rtl="0">
              <a:spcBef>
                <a:spcPts val="500"/>
              </a:spcBef>
              <a:spcAft>
                <a:spcPts val="0"/>
              </a:spcAft>
              <a:buSzPts val="1000"/>
              <a:buChar char="○"/>
              <a:defRPr/>
            </a:lvl8pPr>
            <a:lvl9pPr indent="-292100" lvl="8" marL="4114800" rtl="0">
              <a:spcBef>
                <a:spcPts val="500"/>
              </a:spcBef>
              <a:spcAft>
                <a:spcPts val="500"/>
              </a:spcAft>
              <a:buSzPts val="1000"/>
              <a:buChar char="■"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2" type="subTitle"/>
          </p:nvPr>
        </p:nvSpPr>
        <p:spPr>
          <a:xfrm>
            <a:off x="462775" y="922000"/>
            <a:ext cx="8229600" cy="2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 Medium"/>
              <a:buNone/>
              <a:defRPr sz="14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0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4" name="Google Shape;64;p10"/>
          <p:cNvSpPr txBox="1"/>
          <p:nvPr/>
        </p:nvSpPr>
        <p:spPr>
          <a:xfrm>
            <a:off x="634200" y="4855994"/>
            <a:ext cx="2413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Proprietary &amp; Confidential</a:t>
            </a:r>
            <a:endParaRPr sz="7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A">
  <p:cSld name="CUSTOM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92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726" name="Google Shape;726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B">
  <p:cSld name="CUSTOM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93"/>
          <p:cNvSpPr txBox="1"/>
          <p:nvPr/>
        </p:nvSpPr>
        <p:spPr>
          <a:xfrm>
            <a:off x="470775" y="1943100"/>
            <a:ext cx="82161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Thank You</a:t>
            </a:r>
            <a:endParaRPr sz="66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729" name="Google Shape;729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8188" y="3846848"/>
            <a:ext cx="1647624" cy="40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DEFAULT_1">
    <p:bg>
      <p:bgPr>
        <a:solidFill>
          <a:schemeClr val="lt1"/>
        </a:solidFill>
      </p:bgPr>
    </p:bg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">
  <p:cSld name="DEFAULT_2">
    <p:bg>
      <p:bgPr>
        <a:solidFill>
          <a:schemeClr val="lt1"/>
        </a:solidFill>
      </p:bgPr>
    </p:bg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2" name="Google Shape;732;p9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95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34" name="Google Shape;734;p95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35" name="Google Shape;735;p95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">
  <p:cSld name="BLANK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96"/>
          <p:cNvSpPr txBox="1"/>
          <p:nvPr>
            <p:ph idx="12" type="sldNum"/>
          </p:nvPr>
        </p:nvSpPr>
        <p:spPr>
          <a:xfrm>
            <a:off x="8556784" y="4749851"/>
            <a:ext cx="548700" cy="2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>
              <a:buNone/>
              <a:defRPr sz="1300">
                <a:solidFill>
                  <a:srgbClr val="222222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1 1">
  <p:cSld name="BLANK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/ Footer 1">
  <p:cSld name="DEFAULT_3">
    <p:bg>
      <p:bgPr>
        <a:solidFill>
          <a:schemeClr val="lt1"/>
        </a:solidFill>
      </p:bgPr>
    </p:bg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" name="Google Shape;740;p9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7800" y="4860750"/>
            <a:ext cx="528850" cy="142029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98"/>
          <p:cNvSpPr txBox="1"/>
          <p:nvPr/>
        </p:nvSpPr>
        <p:spPr>
          <a:xfrm>
            <a:off x="897100" y="4877925"/>
            <a:ext cx="24198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 Light"/>
                <a:ea typeface="Open Sans Light"/>
                <a:cs typeface="Open Sans Light"/>
                <a:sym typeface="Open Sans Light"/>
              </a:rPr>
              <a:t>© AppDirect, Inc. Confidential Material</a:t>
            </a:r>
            <a:endParaRPr sz="600"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42" name="Google Shape;742;p98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43" name="Google Shape;743;p98"/>
          <p:cNvSpPr txBox="1"/>
          <p:nvPr>
            <p:ph idx="12" type="sldNum"/>
          </p:nvPr>
        </p:nvSpPr>
        <p:spPr>
          <a:xfrm>
            <a:off x="8414275" y="4877915"/>
            <a:ext cx="548700" cy="924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lvl="2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lvl="3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lvl="4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lvl="5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lvl="6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lvl="7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lvl="8" rtl="0" algn="r">
              <a:buNone/>
              <a:defRPr sz="600"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">
  <p:cSld name="BLANK_1_2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99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46" name="Google Shape;746;p99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47" name="Google Shape;747;p99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48" name="Google Shape;748;p99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_1_1_1_1_1_1">
    <p:bg>
      <p:bgPr>
        <a:solidFill>
          <a:srgbClr val="FFFFFF"/>
        </a:solidFill>
      </p:bgPr>
    </p:bg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2">
  <p:cSld name="BLANK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01"/>
          <p:cNvSpPr txBox="1"/>
          <p:nvPr>
            <p:ph type="title"/>
          </p:nvPr>
        </p:nvSpPr>
        <p:spPr>
          <a:xfrm>
            <a:off x="448650" y="453850"/>
            <a:ext cx="4869000" cy="29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2" name="Google Shape;752;p101"/>
          <p:cNvSpPr txBox="1"/>
          <p:nvPr>
            <p:ph idx="2" type="title"/>
          </p:nvPr>
        </p:nvSpPr>
        <p:spPr>
          <a:xfrm>
            <a:off x="448650" y="1487500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B1DA"/>
              </a:buClr>
              <a:buSzPts val="900"/>
              <a:buFont typeface="Open Sans"/>
              <a:buNone/>
              <a:defRPr sz="900">
                <a:solidFill>
                  <a:srgbClr val="0EB1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3" name="Google Shape;753;p101"/>
          <p:cNvSpPr txBox="1"/>
          <p:nvPr>
            <p:ph idx="3" type="title"/>
          </p:nvPr>
        </p:nvSpPr>
        <p:spPr>
          <a:xfrm>
            <a:off x="448650" y="192482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None/>
              <a:defRPr sz="700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754" name="Google Shape;754;p101"/>
          <p:cNvSpPr txBox="1"/>
          <p:nvPr>
            <p:ph idx="4" type="title"/>
          </p:nvPr>
        </p:nvSpPr>
        <p:spPr>
          <a:xfrm>
            <a:off x="448650" y="1050175"/>
            <a:ext cx="3892800" cy="17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5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10.xml"/><Relationship Id="rId54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56" Type="http://schemas.openxmlformats.org/officeDocument/2006/relationships/theme" Target="../theme/theme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95.xml"/><Relationship Id="rId42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96.xml"/><Relationship Id="rId44" Type="http://schemas.openxmlformats.org/officeDocument/2006/relationships/slideLayout" Target="../slideLayouts/slideLayout99.xml"/><Relationship Id="rId43" Type="http://schemas.openxmlformats.org/officeDocument/2006/relationships/slideLayout" Target="../slideLayouts/slideLayout98.xml"/><Relationship Id="rId46" Type="http://schemas.openxmlformats.org/officeDocument/2006/relationships/slideLayout" Target="../slideLayouts/slideLayout101.xml"/><Relationship Id="rId45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48" Type="http://schemas.openxmlformats.org/officeDocument/2006/relationships/slideLayout" Target="../slideLayouts/slideLayout103.xml"/><Relationship Id="rId47" Type="http://schemas.openxmlformats.org/officeDocument/2006/relationships/slideLayout" Target="../slideLayouts/slideLayout102.xml"/><Relationship Id="rId49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86.xml"/><Relationship Id="rId30" Type="http://schemas.openxmlformats.org/officeDocument/2006/relationships/slideLayout" Target="../slideLayouts/slideLayout85.xml"/><Relationship Id="rId33" Type="http://schemas.openxmlformats.org/officeDocument/2006/relationships/slideLayout" Target="../slideLayouts/slideLayout88.xml"/><Relationship Id="rId32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0.xml"/><Relationship Id="rId34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2.xml"/><Relationship Id="rId36" Type="http://schemas.openxmlformats.org/officeDocument/2006/relationships/slideLayout" Target="../slideLayouts/slideLayout91.xml"/><Relationship Id="rId39" Type="http://schemas.openxmlformats.org/officeDocument/2006/relationships/slideLayout" Target="../slideLayouts/slideLayout94.xml"/><Relationship Id="rId38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75.xml"/><Relationship Id="rId22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76.xml"/><Relationship Id="rId24" Type="http://schemas.openxmlformats.org/officeDocument/2006/relationships/slideLayout" Target="../slideLayouts/slideLayout79.xml"/><Relationship Id="rId23" Type="http://schemas.openxmlformats.org/officeDocument/2006/relationships/slideLayout" Target="../slideLayouts/slideLayout78.xml"/><Relationship Id="rId26" Type="http://schemas.openxmlformats.org/officeDocument/2006/relationships/slideLayout" Target="../slideLayouts/slideLayout81.xml"/><Relationship Id="rId25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3.xml"/><Relationship Id="rId27" Type="http://schemas.openxmlformats.org/officeDocument/2006/relationships/slideLayout" Target="../slideLayouts/slideLayout82.xml"/><Relationship Id="rId29" Type="http://schemas.openxmlformats.org/officeDocument/2006/relationships/slideLayout" Target="../slideLayouts/slideLayout84.xml"/><Relationship Id="rId51" Type="http://schemas.openxmlformats.org/officeDocument/2006/relationships/slideLayout" Target="../slideLayouts/slideLayout106.xml"/><Relationship Id="rId50" Type="http://schemas.openxmlformats.org/officeDocument/2006/relationships/slideLayout" Target="../slideLayouts/slideLayout105.xml"/><Relationship Id="rId52" Type="http://schemas.openxmlformats.org/officeDocument/2006/relationships/theme" Target="../theme/theme1.xml"/><Relationship Id="rId11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109100"/>
            <a:ext cx="8229600" cy="3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ExtraLight"/>
              <a:buChar char="●"/>
              <a:defRPr sz="16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indent="-304800" lvl="1" marL="914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○"/>
              <a:defRPr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indent="-292100" lvl="2" marL="13716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29346D"/>
              </a:buClr>
              <a:buSzPts val="1000"/>
              <a:buFont typeface="Inter ExtraLight"/>
              <a:buChar char="■"/>
              <a:defRPr sz="1000">
                <a:solidFill>
                  <a:srgbClr val="29346D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indent="-292100" lvl="3" marL="18288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indent="-292100" lvl="4" marL="22860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indent="-292100" lvl="5" marL="27432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indent="-292100" lvl="6" marL="32004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indent="-292100" lvl="7" marL="36576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indent="-292100" lvl="8" marL="4114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224">
          <p15:clr>
            <a:srgbClr val="EA4335"/>
          </p15:clr>
        </p15:guide>
        <p15:guide id="2" pos="288">
          <p15:clr>
            <a:srgbClr val="EA4335"/>
          </p15:clr>
        </p15:guide>
        <p15:guide id="3" pos="1920">
          <p15:clr>
            <a:srgbClr val="EA4335"/>
          </p15:clr>
        </p15:guide>
        <p15:guide id="4" pos="2066">
          <p15:clr>
            <a:srgbClr val="EA4335"/>
          </p15:clr>
        </p15:guide>
        <p15:guide id="5" pos="3694">
          <p15:clr>
            <a:srgbClr val="EA4335"/>
          </p15:clr>
        </p15:guide>
        <p15:guide id="6" pos="3840">
          <p15:clr>
            <a:srgbClr val="EA4335"/>
          </p15:clr>
        </p15:guide>
        <p15:guide id="7" pos="5472">
          <p15:clr>
            <a:srgbClr val="EA4335"/>
          </p15:clr>
        </p15:guide>
        <p15:guide id="8" orient="horz" pos="303">
          <p15:clr>
            <a:srgbClr val="EA4335"/>
          </p15:clr>
        </p15:guide>
        <p15:guide id="9" orient="horz" pos="1080">
          <p15:clr>
            <a:srgbClr val="EA4335"/>
          </p15:clr>
        </p15:guide>
        <p15:guide id="10" orient="horz" pos="2937">
          <p15:clr>
            <a:srgbClr val="EA4335"/>
          </p15:clr>
        </p15:guide>
        <p15:guide id="11" orient="horz" pos="2160">
          <p15:clr>
            <a:srgbClr val="EA4335"/>
          </p15:clr>
        </p15:guide>
        <p15:guide id="12" orient="horz" pos="2016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7"/>
          <p:cNvSpPr txBox="1"/>
          <p:nvPr>
            <p:ph type="title"/>
          </p:nvPr>
        </p:nvSpPr>
        <p:spPr>
          <a:xfrm>
            <a:off x="457200" y="480275"/>
            <a:ext cx="8229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Light"/>
              <a:buNone/>
              <a:defRPr sz="24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410" name="Google Shape;410;p57"/>
          <p:cNvSpPr txBox="1"/>
          <p:nvPr>
            <p:ph idx="1" type="body"/>
          </p:nvPr>
        </p:nvSpPr>
        <p:spPr>
          <a:xfrm>
            <a:off x="457200" y="1109100"/>
            <a:ext cx="8229600" cy="3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Inter ExtraLight"/>
              <a:buChar char="●"/>
              <a:defRPr sz="16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1pPr>
            <a:lvl2pPr indent="-304800" lvl="1" marL="9144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 ExtraLight"/>
              <a:buChar char="○"/>
              <a:defRPr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2pPr>
            <a:lvl3pPr indent="-292100" lvl="2" marL="1371600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29346D"/>
              </a:buClr>
              <a:buSzPts val="1000"/>
              <a:buFont typeface="Inter ExtraLight"/>
              <a:buChar char="■"/>
              <a:defRPr sz="1000">
                <a:solidFill>
                  <a:srgbClr val="29346D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3pPr>
            <a:lvl4pPr indent="-292100" lvl="3" marL="18288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4pPr>
            <a:lvl5pPr indent="-292100" lvl="4" marL="22860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5pPr>
            <a:lvl6pPr indent="-292100" lvl="5" marL="27432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6pPr>
            <a:lvl7pPr indent="-292100" lvl="6" marL="32004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●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7pPr>
            <a:lvl8pPr indent="-292100" lvl="7" marL="365760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4F5888"/>
              </a:buClr>
              <a:buSzPts val="1000"/>
              <a:buFont typeface="Inter ExtraLight"/>
              <a:buChar char="○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8pPr>
            <a:lvl9pPr indent="-292100" lvl="8" marL="4114800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4F5888"/>
              </a:buClr>
              <a:buSzPts val="1000"/>
              <a:buFont typeface="Inter ExtraLight"/>
              <a:buChar char="■"/>
              <a:defRPr sz="1000">
                <a:solidFill>
                  <a:srgbClr val="4F5888"/>
                </a:solidFill>
                <a:latin typeface="Inter ExtraLight"/>
                <a:ea typeface="Inter ExtraLight"/>
                <a:cs typeface="Inter ExtraLight"/>
                <a:sym typeface="Inter ExtraLight"/>
              </a:defRPr>
            </a:lvl9pPr>
          </a:lstStyle>
          <a:p/>
        </p:txBody>
      </p:sp>
      <p:sp>
        <p:nvSpPr>
          <p:cNvPr id="411" name="Google Shape;411;p57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rtl="0">
              <a:buNone/>
              <a:defRPr sz="7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  <p:sldLayoutId id="2147483730" r:id="rId28"/>
    <p:sldLayoutId id="2147483731" r:id="rId29"/>
    <p:sldLayoutId id="2147483732" r:id="rId30"/>
    <p:sldLayoutId id="2147483733" r:id="rId31"/>
    <p:sldLayoutId id="2147483734" r:id="rId32"/>
    <p:sldLayoutId id="2147483735" r:id="rId33"/>
    <p:sldLayoutId id="2147483736" r:id="rId34"/>
    <p:sldLayoutId id="2147483737" r:id="rId35"/>
    <p:sldLayoutId id="2147483738" r:id="rId36"/>
    <p:sldLayoutId id="2147483739" r:id="rId37"/>
    <p:sldLayoutId id="2147483740" r:id="rId38"/>
    <p:sldLayoutId id="2147483741" r:id="rId39"/>
    <p:sldLayoutId id="2147483742" r:id="rId40"/>
    <p:sldLayoutId id="2147483743" r:id="rId41"/>
    <p:sldLayoutId id="2147483744" r:id="rId42"/>
    <p:sldLayoutId id="2147483745" r:id="rId43"/>
    <p:sldLayoutId id="2147483746" r:id="rId44"/>
    <p:sldLayoutId id="2147483747" r:id="rId45"/>
    <p:sldLayoutId id="2147483748" r:id="rId46"/>
    <p:sldLayoutId id="2147483749" r:id="rId47"/>
    <p:sldLayoutId id="2147483750" r:id="rId48"/>
    <p:sldLayoutId id="2147483751" r:id="rId49"/>
    <p:sldLayoutId id="2147483752" r:id="rId50"/>
    <p:sldLayoutId id="2147483753" r:id="rId5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224">
          <p15:clr>
            <a:srgbClr val="EA4335"/>
          </p15:clr>
        </p15:guide>
        <p15:guide id="2" pos="288">
          <p15:clr>
            <a:srgbClr val="EA4335"/>
          </p15:clr>
        </p15:guide>
        <p15:guide id="3" pos="1920">
          <p15:clr>
            <a:srgbClr val="EA4335"/>
          </p15:clr>
        </p15:guide>
        <p15:guide id="4" pos="2066">
          <p15:clr>
            <a:srgbClr val="EA4335"/>
          </p15:clr>
        </p15:guide>
        <p15:guide id="5" pos="3694">
          <p15:clr>
            <a:srgbClr val="EA4335"/>
          </p15:clr>
        </p15:guide>
        <p15:guide id="6" pos="3840">
          <p15:clr>
            <a:srgbClr val="EA4335"/>
          </p15:clr>
        </p15:guide>
        <p15:guide id="7" pos="5472">
          <p15:clr>
            <a:srgbClr val="EA4335"/>
          </p15:clr>
        </p15:guide>
        <p15:guide id="8" orient="horz" pos="303">
          <p15:clr>
            <a:srgbClr val="EA4335"/>
          </p15:clr>
        </p15:guide>
        <p15:guide id="9" orient="horz" pos="1080">
          <p15:clr>
            <a:srgbClr val="EA4335"/>
          </p15:clr>
        </p15:guide>
        <p15:guide id="10" orient="horz" pos="2937">
          <p15:clr>
            <a:srgbClr val="EA4335"/>
          </p15:clr>
        </p15:guide>
        <p15:guide id="11" orient="horz" pos="2160">
          <p15:clr>
            <a:srgbClr val="EA4335"/>
          </p15:clr>
        </p15:guide>
        <p15:guide id="12" orient="horz" pos="2016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82.png"/><Relationship Id="rId5" Type="http://schemas.openxmlformats.org/officeDocument/2006/relationships/image" Target="../media/image75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9.png"/><Relationship Id="rId4" Type="http://schemas.openxmlformats.org/officeDocument/2006/relationships/image" Target="../media/image67.png"/><Relationship Id="rId5" Type="http://schemas.openxmlformats.org/officeDocument/2006/relationships/image" Target="../media/image83.png"/><Relationship Id="rId6" Type="http://schemas.openxmlformats.org/officeDocument/2006/relationships/image" Target="../media/image72.jpg"/><Relationship Id="rId7" Type="http://schemas.openxmlformats.org/officeDocument/2006/relationships/image" Target="../media/image7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9.jpg"/><Relationship Id="rId4" Type="http://schemas.openxmlformats.org/officeDocument/2006/relationships/image" Target="../media/image76.png"/><Relationship Id="rId5" Type="http://schemas.openxmlformats.org/officeDocument/2006/relationships/image" Target="../media/image81.png"/><Relationship Id="rId6" Type="http://schemas.openxmlformats.org/officeDocument/2006/relationships/image" Target="../media/image7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8.png"/><Relationship Id="rId4" Type="http://schemas.openxmlformats.org/officeDocument/2006/relationships/image" Target="../media/image77.png"/><Relationship Id="rId5" Type="http://schemas.openxmlformats.org/officeDocument/2006/relationships/image" Target="../media/image80.png"/><Relationship Id="rId6" Type="http://schemas.openxmlformats.org/officeDocument/2006/relationships/image" Target="../media/image6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0.png"/><Relationship Id="rId4" Type="http://schemas.openxmlformats.org/officeDocument/2006/relationships/image" Target="../media/image44.png"/><Relationship Id="rId5" Type="http://schemas.openxmlformats.org/officeDocument/2006/relationships/image" Target="../media/image4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0.png"/><Relationship Id="rId4" Type="http://schemas.openxmlformats.org/officeDocument/2006/relationships/image" Target="../media/image44.png"/><Relationship Id="rId5" Type="http://schemas.openxmlformats.org/officeDocument/2006/relationships/image" Target="../media/image4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7.png"/><Relationship Id="rId4" Type="http://schemas.openxmlformats.org/officeDocument/2006/relationships/image" Target="../media/image46.png"/><Relationship Id="rId9" Type="http://schemas.openxmlformats.org/officeDocument/2006/relationships/image" Target="../media/image62.png"/><Relationship Id="rId5" Type="http://schemas.openxmlformats.org/officeDocument/2006/relationships/image" Target="../media/image45.png"/><Relationship Id="rId6" Type="http://schemas.openxmlformats.org/officeDocument/2006/relationships/image" Target="../media/image59.png"/><Relationship Id="rId7" Type="http://schemas.openxmlformats.org/officeDocument/2006/relationships/image" Target="../media/image47.png"/><Relationship Id="rId8" Type="http://schemas.openxmlformats.org/officeDocument/2006/relationships/image" Target="../media/image51.png"/><Relationship Id="rId11" Type="http://schemas.openxmlformats.org/officeDocument/2006/relationships/image" Target="../media/image66.png"/><Relationship Id="rId10" Type="http://schemas.openxmlformats.org/officeDocument/2006/relationships/image" Target="../media/image5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3.png"/><Relationship Id="rId4" Type="http://schemas.openxmlformats.org/officeDocument/2006/relationships/image" Target="../media/image56.png"/><Relationship Id="rId9" Type="http://schemas.openxmlformats.org/officeDocument/2006/relationships/image" Target="../media/image65.png"/><Relationship Id="rId5" Type="http://schemas.openxmlformats.org/officeDocument/2006/relationships/image" Target="../media/image54.png"/><Relationship Id="rId6" Type="http://schemas.openxmlformats.org/officeDocument/2006/relationships/image" Target="../media/image60.png"/><Relationship Id="rId7" Type="http://schemas.openxmlformats.org/officeDocument/2006/relationships/image" Target="../media/image58.png"/><Relationship Id="rId8" Type="http://schemas.openxmlformats.org/officeDocument/2006/relationships/image" Target="../media/image55.png"/><Relationship Id="rId11" Type="http://schemas.openxmlformats.org/officeDocument/2006/relationships/image" Target="../media/image68.png"/><Relationship Id="rId10" Type="http://schemas.openxmlformats.org/officeDocument/2006/relationships/image" Target="../media/image63.png"/><Relationship Id="rId12" Type="http://schemas.openxmlformats.org/officeDocument/2006/relationships/image" Target="../media/image6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109"/>
          <p:cNvSpPr txBox="1"/>
          <p:nvPr>
            <p:ph type="ctrTitle"/>
          </p:nvPr>
        </p:nvSpPr>
        <p:spPr>
          <a:xfrm>
            <a:off x="3279325" y="1943100"/>
            <a:ext cx="54075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Connectivity &amp; SD-WAN/SASE</a:t>
            </a:r>
            <a:endParaRPr sz="2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Make communication the backbone of your business</a:t>
            </a:r>
            <a:endParaRPr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00"/>
          </a:p>
        </p:txBody>
      </p:sp>
      <p:sp>
        <p:nvSpPr>
          <p:cNvPr id="797" name="Google Shape;797;p109"/>
          <p:cNvSpPr txBox="1"/>
          <p:nvPr>
            <p:ph idx="2" type="subTitle"/>
          </p:nvPr>
        </p:nvSpPr>
        <p:spPr>
          <a:xfrm>
            <a:off x="3279400" y="4450200"/>
            <a:ext cx="3375000" cy="213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March 2025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118"/>
          <p:cNvSpPr/>
          <p:nvPr/>
        </p:nvSpPr>
        <p:spPr>
          <a:xfrm>
            <a:off x="3909225" y="782947"/>
            <a:ext cx="4467600" cy="8220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5" name="Google Shape;935;p118"/>
          <p:cNvSpPr/>
          <p:nvPr/>
        </p:nvSpPr>
        <p:spPr>
          <a:xfrm>
            <a:off x="3909200" y="1814650"/>
            <a:ext cx="4467600" cy="8220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6" name="Google Shape;936;p118"/>
          <p:cNvSpPr/>
          <p:nvPr/>
        </p:nvSpPr>
        <p:spPr>
          <a:xfrm>
            <a:off x="4050050" y="806575"/>
            <a:ext cx="4246200" cy="82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Project Managers that assist in onboarding, organizing and streamlining strategic initiatives, technology upgrades, and lifecycle management.</a:t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t/>
            </a:r>
            <a:endParaRPr sz="10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37" name="Google Shape;937;p118"/>
          <p:cNvSpPr/>
          <p:nvPr/>
        </p:nvSpPr>
        <p:spPr>
          <a:xfrm>
            <a:off x="4050050" y="1803775"/>
            <a:ext cx="4246200" cy="82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Complete technical support for your operating systems, security, and device management. Expert help for all your technology - from computers and phones to peripherals and smart devices.</a:t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38" name="Google Shape;938;p118"/>
          <p:cNvSpPr/>
          <p:nvPr/>
        </p:nvSpPr>
        <p:spPr>
          <a:xfrm>
            <a:off x="1734794" y="1911549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PREMIUM 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TECHNICAL SUPPORT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39" name="Google Shape;939;p118"/>
          <p:cNvSpPr/>
          <p:nvPr/>
        </p:nvSpPr>
        <p:spPr>
          <a:xfrm>
            <a:off x="1903244" y="1022200"/>
            <a:ext cx="1472100" cy="32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PROJECT </a:t>
            </a: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MANAGEMENT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940" name="Google Shape;940;p118"/>
          <p:cNvCxnSpPr/>
          <p:nvPr/>
        </p:nvCxnSpPr>
        <p:spPr>
          <a:xfrm>
            <a:off x="3697350" y="1803775"/>
            <a:ext cx="0" cy="822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41" name="Google Shape;941;p118"/>
          <p:cNvSpPr/>
          <p:nvPr/>
        </p:nvSpPr>
        <p:spPr>
          <a:xfrm rot="-5400000">
            <a:off x="740273" y="4927115"/>
            <a:ext cx="133200" cy="9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42" name="Google Shape;942;p118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43" name="Google Shape;943;p118"/>
          <p:cNvSpPr txBox="1"/>
          <p:nvPr/>
        </p:nvSpPr>
        <p:spPr>
          <a:xfrm>
            <a:off x="359700" y="191875"/>
            <a:ext cx="8050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Value-Added </a:t>
            </a:r>
            <a:r>
              <a:rPr lang="en" sz="215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Services</a:t>
            </a:r>
            <a:endParaRPr sz="215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44" name="Google Shape;944;p118"/>
          <p:cNvSpPr/>
          <p:nvPr/>
        </p:nvSpPr>
        <p:spPr>
          <a:xfrm>
            <a:off x="3909225" y="2833600"/>
            <a:ext cx="4467600" cy="8220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5" name="Google Shape;945;p118"/>
          <p:cNvSpPr/>
          <p:nvPr/>
        </p:nvSpPr>
        <p:spPr>
          <a:xfrm>
            <a:off x="4050050" y="2822725"/>
            <a:ext cx="4161000" cy="82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End-to-end network management including 24/7 monitoring, incident response, and on-site support for all your network devices. Complete lifecycle services from procurement and staging to maintenance of your entire network infrastructure.</a:t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46" name="Google Shape;946;p118"/>
          <p:cNvSpPr/>
          <p:nvPr/>
        </p:nvSpPr>
        <p:spPr>
          <a:xfrm>
            <a:off x="1734794" y="2931699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NETWORK MANAGEMENT 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(MONITORING &amp; FIELD SERVICES)</a:t>
            </a:r>
            <a:endParaRPr b="1" sz="8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947" name="Google Shape;947;p118"/>
          <p:cNvGrpSpPr/>
          <p:nvPr/>
        </p:nvGrpSpPr>
        <p:grpSpPr>
          <a:xfrm>
            <a:off x="980711" y="865152"/>
            <a:ext cx="636300" cy="636600"/>
            <a:chOff x="1087726" y="865152"/>
            <a:chExt cx="636300" cy="636600"/>
          </a:xfrm>
        </p:grpSpPr>
        <p:sp>
          <p:nvSpPr>
            <p:cNvPr id="948" name="Google Shape;948;p118"/>
            <p:cNvSpPr/>
            <p:nvPr/>
          </p:nvSpPr>
          <p:spPr>
            <a:xfrm>
              <a:off x="1087726" y="865152"/>
              <a:ext cx="636300" cy="636600"/>
            </a:xfrm>
            <a:prstGeom prst="ellipse">
              <a:avLst/>
            </a:prstGeom>
            <a:solidFill>
              <a:schemeClr val="dk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chemeClr val="lt1"/>
                </a:solidFill>
              </a:endParaRPr>
            </a:p>
          </p:txBody>
        </p:sp>
        <p:pic>
          <p:nvPicPr>
            <p:cNvPr id="949" name="Google Shape;949;p118"/>
            <p:cNvPicPr preferRelativeResize="0"/>
            <p:nvPr/>
          </p:nvPicPr>
          <p:blipFill rotWithShape="1">
            <a:blip r:embed="rId4">
              <a:alphaModFix/>
            </a:blip>
            <a:srcRect b="9090" l="16762" r="15260" t="0"/>
            <a:stretch/>
          </p:blipFill>
          <p:spPr>
            <a:xfrm>
              <a:off x="1209070" y="954012"/>
              <a:ext cx="393613" cy="45887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50" name="Google Shape;950;p118"/>
          <p:cNvSpPr/>
          <p:nvPr/>
        </p:nvSpPr>
        <p:spPr>
          <a:xfrm>
            <a:off x="3909225" y="3863425"/>
            <a:ext cx="4467600" cy="8220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1" name="Google Shape;951;p118"/>
          <p:cNvSpPr/>
          <p:nvPr/>
        </p:nvSpPr>
        <p:spPr>
          <a:xfrm>
            <a:off x="4050075" y="3852550"/>
            <a:ext cx="4246200" cy="80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Deliver and manage end-user hardware (laptops, phones, etc); including inventory management, staging, configuration, testing, assembly, retrieval, secure disposal, and more.</a:t>
            </a:r>
            <a:endParaRPr sz="10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952" name="Google Shape;952;p118"/>
          <p:cNvSpPr/>
          <p:nvPr/>
        </p:nvSpPr>
        <p:spPr>
          <a:xfrm>
            <a:off x="1734794" y="3960774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HARDWARE &amp; LOGISTICS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953" name="Google Shape;953;p118"/>
          <p:cNvGrpSpPr/>
          <p:nvPr/>
        </p:nvGrpSpPr>
        <p:grpSpPr>
          <a:xfrm>
            <a:off x="980711" y="2931702"/>
            <a:ext cx="636300" cy="628200"/>
            <a:chOff x="1008923" y="3018252"/>
            <a:chExt cx="636300" cy="628200"/>
          </a:xfrm>
        </p:grpSpPr>
        <p:sp>
          <p:nvSpPr>
            <p:cNvPr id="954" name="Google Shape;954;p118"/>
            <p:cNvSpPr/>
            <p:nvPr/>
          </p:nvSpPr>
          <p:spPr>
            <a:xfrm>
              <a:off x="1008923" y="3018252"/>
              <a:ext cx="636300" cy="628200"/>
            </a:xfrm>
            <a:prstGeom prst="ellipse">
              <a:avLst/>
            </a:prstGeom>
            <a:solidFill>
              <a:schemeClr val="dk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chemeClr val="lt1"/>
                </a:solidFill>
              </a:endParaRPr>
            </a:p>
          </p:txBody>
        </p:sp>
        <p:pic>
          <p:nvPicPr>
            <p:cNvPr id="955" name="Google Shape;955;p1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129692" y="3122561"/>
              <a:ext cx="419580" cy="4195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56" name="Google Shape;956;p118"/>
          <p:cNvGrpSpPr/>
          <p:nvPr/>
        </p:nvGrpSpPr>
        <p:grpSpPr>
          <a:xfrm>
            <a:off x="980711" y="1902627"/>
            <a:ext cx="636300" cy="628200"/>
            <a:chOff x="1104898" y="1945902"/>
            <a:chExt cx="636300" cy="628200"/>
          </a:xfrm>
        </p:grpSpPr>
        <p:sp>
          <p:nvSpPr>
            <p:cNvPr id="957" name="Google Shape;957;p118"/>
            <p:cNvSpPr/>
            <p:nvPr/>
          </p:nvSpPr>
          <p:spPr>
            <a:xfrm>
              <a:off x="1104898" y="1945902"/>
              <a:ext cx="636300" cy="628200"/>
            </a:xfrm>
            <a:prstGeom prst="ellipse">
              <a:avLst/>
            </a:prstGeom>
            <a:solidFill>
              <a:schemeClr val="dk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chemeClr val="lt1"/>
                </a:solidFill>
              </a:endParaRPr>
            </a:p>
          </p:txBody>
        </p:sp>
        <p:pic>
          <p:nvPicPr>
            <p:cNvPr id="958" name="Google Shape;958;p11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226248" y="2063199"/>
              <a:ext cx="393600" cy="393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59" name="Google Shape;959;p118"/>
          <p:cNvGrpSpPr/>
          <p:nvPr/>
        </p:nvGrpSpPr>
        <p:grpSpPr>
          <a:xfrm>
            <a:off x="980711" y="3960777"/>
            <a:ext cx="636300" cy="628200"/>
            <a:chOff x="1008936" y="3960777"/>
            <a:chExt cx="636300" cy="628200"/>
          </a:xfrm>
        </p:grpSpPr>
        <p:sp>
          <p:nvSpPr>
            <p:cNvPr id="960" name="Google Shape;960;p118"/>
            <p:cNvSpPr/>
            <p:nvPr/>
          </p:nvSpPr>
          <p:spPr>
            <a:xfrm>
              <a:off x="1008936" y="3960777"/>
              <a:ext cx="636300" cy="628200"/>
            </a:xfrm>
            <a:prstGeom prst="ellipse">
              <a:avLst/>
            </a:prstGeom>
            <a:solidFill>
              <a:schemeClr val="dk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000">
                <a:solidFill>
                  <a:schemeClr val="lt1"/>
                </a:solidFill>
              </a:endParaRPr>
            </a:p>
          </p:txBody>
        </p:sp>
        <p:pic>
          <p:nvPicPr>
            <p:cNvPr id="961" name="Google Shape;961;p11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130286" y="4078077"/>
              <a:ext cx="393600" cy="39360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962" name="Google Shape;962;p118"/>
          <p:cNvCxnSpPr/>
          <p:nvPr/>
        </p:nvCxnSpPr>
        <p:spPr>
          <a:xfrm>
            <a:off x="3697350" y="2813875"/>
            <a:ext cx="0" cy="822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63" name="Google Shape;963;p118"/>
          <p:cNvCxnSpPr/>
          <p:nvPr/>
        </p:nvCxnSpPr>
        <p:spPr>
          <a:xfrm>
            <a:off x="3697350" y="3863425"/>
            <a:ext cx="0" cy="822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64" name="Google Shape;964;p118"/>
          <p:cNvCxnSpPr/>
          <p:nvPr/>
        </p:nvCxnSpPr>
        <p:spPr>
          <a:xfrm>
            <a:off x="3697350" y="806575"/>
            <a:ext cx="0" cy="822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119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70" name="Google Shape;970;p119"/>
          <p:cNvSpPr txBox="1"/>
          <p:nvPr>
            <p:ph type="title"/>
          </p:nvPr>
        </p:nvSpPr>
        <p:spPr>
          <a:xfrm>
            <a:off x="457200" y="480275"/>
            <a:ext cx="76308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NOC as a Service</a:t>
            </a:r>
            <a:endParaRPr sz="2700"/>
          </a:p>
        </p:txBody>
      </p:sp>
      <p:sp>
        <p:nvSpPr>
          <p:cNvPr id="971" name="Google Shape;971;p119"/>
          <p:cNvSpPr txBox="1"/>
          <p:nvPr/>
        </p:nvSpPr>
        <p:spPr>
          <a:xfrm>
            <a:off x="457200" y="997725"/>
            <a:ext cx="8575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Maximize uptime with a best-in-class networking management and monitoring platform</a:t>
            </a:r>
            <a:endParaRPr sz="13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72" name="Google Shape;972;p119"/>
          <p:cNvSpPr txBox="1"/>
          <p:nvPr/>
        </p:nvSpPr>
        <p:spPr>
          <a:xfrm>
            <a:off x="4710825" y="1858450"/>
            <a:ext cx="17844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Team of Analysts</a:t>
            </a:r>
            <a:endParaRPr b="1"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We proactively manage &amp; ensure the performance of your networked environment</a:t>
            </a:r>
            <a:endParaRPr sz="11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73" name="Google Shape;973;p119"/>
          <p:cNvSpPr txBox="1"/>
          <p:nvPr/>
        </p:nvSpPr>
        <p:spPr>
          <a:xfrm>
            <a:off x="7028550" y="1858450"/>
            <a:ext cx="1945800" cy="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Integrated Toolset</a:t>
            </a:r>
            <a:endParaRPr b="1"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All of the capabilities of ServiceNow and LogicMonitor in a single integrated platform</a:t>
            </a:r>
            <a:endParaRPr sz="11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74" name="Google Shape;974;p119"/>
          <p:cNvSpPr txBox="1"/>
          <p:nvPr/>
        </p:nvSpPr>
        <p:spPr>
          <a:xfrm>
            <a:off x="5648025" y="3156550"/>
            <a:ext cx="1945800" cy="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Centralized View of Network Health</a:t>
            </a:r>
            <a:endParaRPr b="1"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A single-pane of glass to monitor everything with an IP Address</a:t>
            </a:r>
            <a:endParaRPr sz="11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975" name="Google Shape;975;p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4950" y="1976000"/>
            <a:ext cx="39360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6" name="Google Shape;976;p1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1425" y="1976000"/>
            <a:ext cx="393600" cy="393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7" name="Google Shape;977;p119"/>
          <p:cNvGrpSpPr/>
          <p:nvPr/>
        </p:nvGrpSpPr>
        <p:grpSpPr>
          <a:xfrm>
            <a:off x="513171" y="1855670"/>
            <a:ext cx="3508501" cy="2208926"/>
            <a:chOff x="4103213" y="275400"/>
            <a:chExt cx="3985574" cy="2273025"/>
          </a:xfrm>
        </p:grpSpPr>
        <p:pic>
          <p:nvPicPr>
            <p:cNvPr id="978" name="Google Shape;978;p11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103213" y="275400"/>
              <a:ext cx="3985574" cy="2273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raphical user interface, application&#10;&#10;Description automatically generated" id="979" name="Google Shape;979;p119"/>
            <p:cNvPicPr preferRelativeResize="0"/>
            <p:nvPr/>
          </p:nvPicPr>
          <p:blipFill rotWithShape="1">
            <a:blip r:embed="rId6">
              <a:alphaModFix/>
            </a:blip>
            <a:srcRect b="7415" l="0" r="0" t="0"/>
            <a:stretch/>
          </p:blipFill>
          <p:spPr>
            <a:xfrm>
              <a:off x="4589400" y="549538"/>
              <a:ext cx="3013176" cy="1781299"/>
            </a:xfrm>
            <a:prstGeom prst="rect">
              <a:avLst/>
            </a:prstGeom>
            <a:noFill/>
            <a:ln cap="flat" cmpd="sng" w="9525">
              <a:solidFill>
                <a:srgbClr val="F0F0F0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  <p:pic>
        <p:nvPicPr>
          <p:cNvPr id="980" name="Google Shape;980;p1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81825" y="3218675"/>
            <a:ext cx="393600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20"/>
          <p:cNvSpPr txBox="1"/>
          <p:nvPr>
            <p:ph idx="4294967295" type="title"/>
          </p:nvPr>
        </p:nvSpPr>
        <p:spPr>
          <a:xfrm>
            <a:off x="457200" y="480275"/>
            <a:ext cx="47049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Premium Technical Support</a:t>
            </a:r>
            <a:endParaRPr sz="2700"/>
          </a:p>
        </p:txBody>
      </p:sp>
      <p:sp>
        <p:nvSpPr>
          <p:cNvPr id="986" name="Google Shape;986;p120"/>
          <p:cNvSpPr txBox="1"/>
          <p:nvPr/>
        </p:nvSpPr>
        <p:spPr>
          <a:xfrm>
            <a:off x="1115525" y="2352913"/>
            <a:ext cx="4626300" cy="8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93% customer satisfaction</a:t>
            </a:r>
            <a:endParaRPr b="1" sz="1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End-customers rate us highly for on-boarding, migration, and level 1 help desk support 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87" name="Google Shape;987;p120"/>
          <p:cNvSpPr txBox="1"/>
          <p:nvPr/>
        </p:nvSpPr>
        <p:spPr>
          <a:xfrm>
            <a:off x="1115525" y="3309900"/>
            <a:ext cx="4334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96% first call resolution</a:t>
            </a:r>
            <a:endParaRPr b="1" sz="1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Most end-customer issues are resolved on the first call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88" name="Google Shape;988;p120"/>
          <p:cNvSpPr txBox="1"/>
          <p:nvPr/>
        </p:nvSpPr>
        <p:spPr>
          <a:xfrm>
            <a:off x="1115525" y="1351400"/>
            <a:ext cx="4450500" cy="8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100K+ calls annually</a:t>
            </a:r>
            <a:endParaRPr b="1" sz="13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End-user Help Desk services from troubleshooting, to installs, to malware removal</a:t>
            </a:r>
            <a:endParaRPr sz="1200">
              <a:solidFill>
                <a:schemeClr val="dk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989" name="Google Shape;989;p12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2454" r="29457" t="10378"/>
          <a:stretch/>
        </p:blipFill>
        <p:spPr>
          <a:xfrm>
            <a:off x="6482325" y="483450"/>
            <a:ext cx="2663050" cy="4176600"/>
          </a:xfrm>
          <a:prstGeom prst="rect">
            <a:avLst/>
          </a:prstGeom>
          <a:noFill/>
          <a:ln>
            <a:noFill/>
          </a:ln>
        </p:spPr>
      </p:pic>
      <p:sp>
        <p:nvSpPr>
          <p:cNvPr id="990" name="Google Shape;990;p120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91" name="Google Shape;991;p1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" y="339359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2" name="Google Shape;992;p1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200" y="2438407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3" name="Google Shape;993;p1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" y="1473300"/>
            <a:ext cx="57150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121"/>
          <p:cNvSpPr txBox="1"/>
          <p:nvPr>
            <p:ph idx="4294967295" type="title"/>
          </p:nvPr>
        </p:nvSpPr>
        <p:spPr>
          <a:xfrm>
            <a:off x="457200" y="480275"/>
            <a:ext cx="7136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Manage your spend end-to-end</a:t>
            </a:r>
            <a:endParaRPr sz="2700"/>
          </a:p>
        </p:txBody>
      </p:sp>
      <p:sp>
        <p:nvSpPr>
          <p:cNvPr id="999" name="Google Shape;999;p12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0" name="Google Shape;1000;p121"/>
          <p:cNvSpPr txBox="1"/>
          <p:nvPr/>
        </p:nvSpPr>
        <p:spPr>
          <a:xfrm>
            <a:off x="457200" y="1064700"/>
            <a:ext cx="6225300" cy="6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300">
                <a:solidFill>
                  <a:srgbClr val="011B58"/>
                </a:solidFill>
                <a:latin typeface="Inter Light"/>
                <a:ea typeface="Inter Light"/>
                <a:cs typeface="Inter Light"/>
                <a:sym typeface="Inter Light"/>
              </a:rPr>
              <a:t>Find, buy, and manage network infrastructure and mobility device vendors, assets, and recurring expenses all through vCom.</a:t>
            </a:r>
            <a:endParaRPr sz="1300">
              <a:solidFill>
                <a:srgbClr val="011B58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graphicFrame>
        <p:nvGraphicFramePr>
          <p:cNvPr id="1001" name="Google Shape;1001;p121"/>
          <p:cNvGraphicFramePr/>
          <p:nvPr/>
        </p:nvGraphicFramePr>
        <p:xfrm>
          <a:off x="1459338" y="19444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{D530B146-F0CC-4103-BF00-D094AF1EBFAD}</a:tableStyleId>
              </a:tblPr>
              <a:tblGrid>
                <a:gridCol w="2075100"/>
                <a:gridCol w="2075100"/>
                <a:gridCol w="2075100"/>
              </a:tblGrid>
              <a:tr h="621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PLANNING AND </a:t>
                      </a:r>
                      <a:endParaRPr sz="1300"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PROCUREMENT</a:t>
                      </a:r>
                      <a:r>
                        <a:rPr lang="en">
                          <a:solidFill>
                            <a:srgbClr val="011B58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 </a:t>
                      </a:r>
                      <a:endParaRPr>
                        <a:solidFill>
                          <a:srgbClr val="011B58"/>
                        </a:solidFill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EXPENSE MANAGEMENT </a:t>
                      </a:r>
                      <a:endParaRPr sz="1300">
                        <a:solidFill>
                          <a:srgbClr val="011B58"/>
                        </a:solidFill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OPERATIONS MANAGEMENT</a:t>
                      </a:r>
                      <a:endParaRPr sz="1300">
                        <a:solidFill>
                          <a:srgbClr val="011B58"/>
                        </a:solidFill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3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Solution design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Invoice management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Order management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</a:tr>
              <a:tr h="383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Sourcing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Accounting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Asset management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</a:tr>
              <a:tr h="383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Contract management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Analytics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Service and support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</a:tr>
            </a:tbl>
          </a:graphicData>
        </a:graphic>
      </p:graphicFrame>
      <p:pic>
        <p:nvPicPr>
          <p:cNvPr id="1002" name="Google Shape;1002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0957" y="1944413"/>
            <a:ext cx="685500" cy="68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2075" y="1944413"/>
            <a:ext cx="685500" cy="68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39839" y="1944412"/>
            <a:ext cx="800399" cy="80040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05" name="Google Shape;1005;p121"/>
          <p:cNvGraphicFramePr/>
          <p:nvPr/>
        </p:nvGraphicFramePr>
        <p:xfrm>
          <a:off x="1459338" y="19444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{D530B146-F0CC-4103-BF00-D094AF1EBFAD}</a:tableStyleId>
              </a:tblPr>
              <a:tblGrid>
                <a:gridCol w="2075100"/>
                <a:gridCol w="2075100"/>
                <a:gridCol w="2075100"/>
              </a:tblGrid>
              <a:tr h="621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Planning and procurement</a:t>
                      </a:r>
                      <a:endParaRPr>
                        <a:solidFill>
                          <a:srgbClr val="011B58"/>
                        </a:solidFill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Expense </a:t>
                      </a:r>
                      <a:br>
                        <a:rPr lang="en" sz="1300">
                          <a:solidFill>
                            <a:srgbClr val="011B58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</a:br>
                      <a:r>
                        <a:rPr lang="en" sz="1300">
                          <a:solidFill>
                            <a:srgbClr val="011B58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management</a:t>
                      </a:r>
                      <a:endParaRPr sz="1300">
                        <a:solidFill>
                          <a:srgbClr val="011B58"/>
                        </a:solidFill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011B58"/>
                        </a:solidFill>
                        <a:latin typeface="Inter SemiBold"/>
                        <a:ea typeface="Inter SemiBold"/>
                        <a:cs typeface="Inter SemiBold"/>
                        <a:sym typeface="Inter SemiBold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SemiBold"/>
                          <a:ea typeface="Inter SemiBold"/>
                          <a:cs typeface="Inter SemiBold"/>
                          <a:sym typeface="Inter SemiBold"/>
                        </a:rPr>
                        <a:t>Operations management</a:t>
                      </a:r>
                      <a:endParaRPr sz="1300">
                        <a:solidFill>
                          <a:srgbClr val="011B58"/>
                        </a:solidFill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3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Solution design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Invoice management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Order management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</a:tr>
              <a:tr h="383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Sourcing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Accounting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Asset management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</a:tr>
              <a:tr h="383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Contract management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Analytics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rgbClr val="011B58"/>
                          </a:solidFill>
                          <a:latin typeface="Inter Light"/>
                          <a:ea typeface="Inter Light"/>
                          <a:cs typeface="Inter Light"/>
                          <a:sym typeface="Inter Light"/>
                        </a:rPr>
                        <a:t>Service and support</a:t>
                      </a:r>
                      <a:endParaRPr sz="1300">
                        <a:solidFill>
                          <a:srgbClr val="011B58"/>
                        </a:solidFill>
                        <a:latin typeface="Inter Light"/>
                        <a:ea typeface="Inter Light"/>
                        <a:cs typeface="Inter Light"/>
                        <a:sym typeface="Inter 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BE7FF"/>
                    </a:solidFill>
                  </a:tcPr>
                </a:tc>
              </a:tr>
            </a:tbl>
          </a:graphicData>
        </a:graphic>
      </p:graphicFrame>
      <p:pic>
        <p:nvPicPr>
          <p:cNvPr id="1006" name="Google Shape;1006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0957" y="1944413"/>
            <a:ext cx="685500" cy="68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2075" y="1944413"/>
            <a:ext cx="685500" cy="68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39839" y="1944412"/>
            <a:ext cx="800399" cy="80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196" y="1746302"/>
            <a:ext cx="1021904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10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happening in the market?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111"/>
          <p:cNvSpPr txBox="1"/>
          <p:nvPr>
            <p:ph type="title"/>
          </p:nvPr>
        </p:nvSpPr>
        <p:spPr>
          <a:xfrm>
            <a:off x="457200" y="1004700"/>
            <a:ext cx="82296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Connectivity is the foundation of a remote workforce</a:t>
            </a:r>
            <a:endParaRPr sz="2100"/>
          </a:p>
        </p:txBody>
      </p:sp>
      <p:sp>
        <p:nvSpPr>
          <p:cNvPr id="808" name="Google Shape;808;p111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09" name="Google Shape;809;p111"/>
          <p:cNvSpPr txBox="1"/>
          <p:nvPr>
            <p:ph idx="1" type="subTitle"/>
          </p:nvPr>
        </p:nvSpPr>
        <p:spPr>
          <a:xfrm>
            <a:off x="359450" y="553799"/>
            <a:ext cx="8229600" cy="278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happening in the market</a:t>
            </a:r>
            <a:endParaRPr/>
          </a:p>
        </p:txBody>
      </p:sp>
      <p:sp>
        <p:nvSpPr>
          <p:cNvPr id="810" name="Google Shape;810;p111"/>
          <p:cNvSpPr txBox="1"/>
          <p:nvPr>
            <p:ph idx="2" type="subTitle"/>
          </p:nvPr>
        </p:nvSpPr>
        <p:spPr>
          <a:xfrm>
            <a:off x="634200" y="2263200"/>
            <a:ext cx="4653600" cy="1869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Businesses use the cloud to store and manage their information, applications, and services.</a:t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To leverage the benefits of cloud, companies need </a:t>
            </a:r>
            <a:r>
              <a:rPr lang="en" sz="1600">
                <a:latin typeface="Inter Medium"/>
                <a:ea typeface="Inter Medium"/>
                <a:cs typeface="Inter Medium"/>
                <a:sym typeface="Inter Medium"/>
              </a:rPr>
              <a:t>strong connectivity services</a:t>
            </a:r>
            <a:r>
              <a:rPr lang="en" sz="1600"/>
              <a:t> to maintain productivity and minimize disruptions.</a:t>
            </a:r>
            <a:endParaRPr sz="1600"/>
          </a:p>
        </p:txBody>
      </p:sp>
      <p:sp>
        <p:nvSpPr>
          <p:cNvPr id="811" name="Google Shape;811;p111"/>
          <p:cNvSpPr/>
          <p:nvPr/>
        </p:nvSpPr>
        <p:spPr>
          <a:xfrm>
            <a:off x="6637650" y="2263200"/>
            <a:ext cx="1711800" cy="16746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90-95%</a:t>
            </a:r>
            <a:r>
              <a:rPr lang="en" sz="180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</a:t>
            </a:r>
            <a:endParaRPr sz="180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of apps will be cloud-native in 2025</a:t>
            </a:r>
            <a:endParaRPr sz="12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12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17" name="Google Shape;817;p112"/>
          <p:cNvSpPr txBox="1"/>
          <p:nvPr/>
        </p:nvSpPr>
        <p:spPr>
          <a:xfrm>
            <a:off x="359700" y="191875"/>
            <a:ext cx="80508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Main challenges companies face buying and managing connectivity services</a:t>
            </a:r>
            <a:endParaRPr sz="215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18" name="Google Shape;818;p112"/>
          <p:cNvSpPr/>
          <p:nvPr/>
        </p:nvSpPr>
        <p:spPr>
          <a:xfrm>
            <a:off x="3469725" y="1017225"/>
            <a:ext cx="4467600" cy="11418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112"/>
          <p:cNvSpPr/>
          <p:nvPr/>
        </p:nvSpPr>
        <p:spPr>
          <a:xfrm>
            <a:off x="1508275" y="1293361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TECHNICAL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EXPERTISE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20" name="Google Shape;820;p112"/>
          <p:cNvSpPr/>
          <p:nvPr/>
        </p:nvSpPr>
        <p:spPr>
          <a:xfrm>
            <a:off x="811269" y="1160846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821" name="Google Shape;821;p112"/>
          <p:cNvSpPr/>
          <p:nvPr/>
        </p:nvSpPr>
        <p:spPr>
          <a:xfrm>
            <a:off x="3705325" y="1049300"/>
            <a:ext cx="3974400" cy="10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Companies lack the expertise or human resources to discover, procure, implement, maintain, and troubleshoot connectivity solutions.</a:t>
            </a:r>
            <a:endParaRPr sz="12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822" name="Google Shape;822;p112"/>
          <p:cNvPicPr preferRelativeResize="0"/>
          <p:nvPr/>
        </p:nvPicPr>
        <p:blipFill rotWithShape="1">
          <a:blip r:embed="rId3">
            <a:alphaModFix/>
          </a:blip>
          <a:srcRect b="0" l="1512" r="1522" t="0"/>
          <a:stretch/>
        </p:blipFill>
        <p:spPr>
          <a:xfrm>
            <a:off x="949441" y="1284618"/>
            <a:ext cx="508300" cy="524186"/>
          </a:xfrm>
          <a:prstGeom prst="rect">
            <a:avLst/>
          </a:prstGeom>
          <a:noFill/>
          <a:ln>
            <a:noFill/>
          </a:ln>
        </p:spPr>
      </p:pic>
      <p:sp>
        <p:nvSpPr>
          <p:cNvPr id="823" name="Google Shape;823;p112"/>
          <p:cNvSpPr/>
          <p:nvPr/>
        </p:nvSpPr>
        <p:spPr>
          <a:xfrm>
            <a:off x="3446250" y="2349497"/>
            <a:ext cx="4467600" cy="10641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4" name="Google Shape;824;p112"/>
          <p:cNvSpPr/>
          <p:nvPr/>
        </p:nvSpPr>
        <p:spPr>
          <a:xfrm>
            <a:off x="787806" y="2387510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pic>
        <p:nvPicPr>
          <p:cNvPr id="825" name="Google Shape;825;p112"/>
          <p:cNvPicPr preferRelativeResize="0"/>
          <p:nvPr/>
        </p:nvPicPr>
        <p:blipFill rotWithShape="1">
          <a:blip r:embed="rId4">
            <a:alphaModFix/>
          </a:blip>
          <a:srcRect b="0" l="719" r="719" t="0"/>
          <a:stretch/>
        </p:blipFill>
        <p:spPr>
          <a:xfrm>
            <a:off x="944500" y="2550588"/>
            <a:ext cx="508300" cy="515700"/>
          </a:xfrm>
          <a:prstGeom prst="rect">
            <a:avLst/>
          </a:prstGeom>
          <a:noFill/>
          <a:ln>
            <a:noFill/>
          </a:ln>
        </p:spPr>
      </p:pic>
      <p:sp>
        <p:nvSpPr>
          <p:cNvPr id="826" name="Google Shape;826;p112"/>
          <p:cNvSpPr/>
          <p:nvPr/>
        </p:nvSpPr>
        <p:spPr>
          <a:xfrm>
            <a:off x="3705325" y="2360225"/>
            <a:ext cx="3974400" cy="104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It’s time-consuming and complex to understand all of the solutions that are offered by connectivity providers, as well as which are the right fit for their business.</a:t>
            </a:r>
            <a:endParaRPr sz="12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27" name="Google Shape;827;p112"/>
          <p:cNvSpPr/>
          <p:nvPr/>
        </p:nvSpPr>
        <p:spPr>
          <a:xfrm>
            <a:off x="1545025" y="2538911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MARKET </a:t>
            </a:r>
            <a:b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KNOWLEDGE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28" name="Google Shape;828;p112"/>
          <p:cNvSpPr/>
          <p:nvPr/>
        </p:nvSpPr>
        <p:spPr>
          <a:xfrm>
            <a:off x="3466575" y="3578278"/>
            <a:ext cx="4467600" cy="10437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112"/>
          <p:cNvSpPr/>
          <p:nvPr/>
        </p:nvSpPr>
        <p:spPr>
          <a:xfrm>
            <a:off x="808131" y="3694197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830" name="Google Shape;830;p112"/>
          <p:cNvSpPr/>
          <p:nvPr/>
        </p:nvSpPr>
        <p:spPr>
          <a:xfrm>
            <a:off x="3564200" y="3764825"/>
            <a:ext cx="41445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31" name="Google Shape;831;p112"/>
          <p:cNvSpPr/>
          <p:nvPr/>
        </p:nvSpPr>
        <p:spPr>
          <a:xfrm>
            <a:off x="3535125" y="3764800"/>
            <a:ext cx="41445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32" name="Google Shape;832;p112"/>
          <p:cNvSpPr/>
          <p:nvPr/>
        </p:nvSpPr>
        <p:spPr>
          <a:xfrm>
            <a:off x="3705325" y="3564900"/>
            <a:ext cx="3974400" cy="104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Tracking connectivity expenditures is complex and companies need help understanding how cost is incurred. </a:t>
            </a:r>
            <a:endParaRPr sz="12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33" name="Google Shape;833;p112"/>
          <p:cNvSpPr/>
          <p:nvPr/>
        </p:nvSpPr>
        <p:spPr>
          <a:xfrm>
            <a:off x="1566200" y="3815636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COMPLEX BILLING 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&amp; COST 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34" name="Google Shape;834;p112"/>
          <p:cNvPicPr preferRelativeResize="0"/>
          <p:nvPr/>
        </p:nvPicPr>
        <p:blipFill rotWithShape="1">
          <a:blip r:embed="rId5">
            <a:alphaModFix/>
          </a:blip>
          <a:srcRect b="932" l="0" r="0" t="932"/>
          <a:stretch/>
        </p:blipFill>
        <p:spPr>
          <a:xfrm>
            <a:off x="966525" y="3867011"/>
            <a:ext cx="508300" cy="498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13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0" name="Google Shape;840;p113"/>
          <p:cNvSpPr txBox="1"/>
          <p:nvPr/>
        </p:nvSpPr>
        <p:spPr>
          <a:xfrm>
            <a:off x="359700" y="191875"/>
            <a:ext cx="8050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2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AppDirect can help</a:t>
            </a:r>
            <a:endParaRPr sz="2150">
              <a:solidFill>
                <a:schemeClr val="dk2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41" name="Google Shape;841;p113"/>
          <p:cNvSpPr/>
          <p:nvPr/>
        </p:nvSpPr>
        <p:spPr>
          <a:xfrm>
            <a:off x="3469725" y="1017225"/>
            <a:ext cx="4467600" cy="11418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2" name="Google Shape;842;p113"/>
          <p:cNvSpPr/>
          <p:nvPr/>
        </p:nvSpPr>
        <p:spPr>
          <a:xfrm>
            <a:off x="1508275" y="1293361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TECHNICAL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EXPERTISE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43" name="Google Shape;843;p113"/>
          <p:cNvSpPr/>
          <p:nvPr/>
        </p:nvSpPr>
        <p:spPr>
          <a:xfrm>
            <a:off x="811269" y="1160846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844" name="Google Shape;844;p113"/>
          <p:cNvSpPr/>
          <p:nvPr/>
        </p:nvSpPr>
        <p:spPr>
          <a:xfrm>
            <a:off x="3666225" y="1049300"/>
            <a:ext cx="4113300" cy="10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E</a:t>
            </a:r>
            <a:r>
              <a:rPr lang="en" sz="12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xpertise and professional and managed services to help companies implement connectivity solutions.</a:t>
            </a:r>
            <a:endParaRPr sz="1200" u="sng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845" name="Google Shape;845;p113"/>
          <p:cNvPicPr preferRelativeResize="0"/>
          <p:nvPr/>
        </p:nvPicPr>
        <p:blipFill rotWithShape="1">
          <a:blip r:embed="rId3">
            <a:alphaModFix/>
          </a:blip>
          <a:srcRect b="0" l="1512" r="1522" t="0"/>
          <a:stretch/>
        </p:blipFill>
        <p:spPr>
          <a:xfrm>
            <a:off x="949441" y="1284618"/>
            <a:ext cx="508300" cy="524186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113"/>
          <p:cNvSpPr/>
          <p:nvPr/>
        </p:nvSpPr>
        <p:spPr>
          <a:xfrm>
            <a:off x="3446250" y="2349497"/>
            <a:ext cx="4467600" cy="10641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113"/>
          <p:cNvSpPr/>
          <p:nvPr/>
        </p:nvSpPr>
        <p:spPr>
          <a:xfrm>
            <a:off x="787806" y="2387510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pic>
        <p:nvPicPr>
          <p:cNvPr id="848" name="Google Shape;848;p113"/>
          <p:cNvPicPr preferRelativeResize="0"/>
          <p:nvPr/>
        </p:nvPicPr>
        <p:blipFill rotWithShape="1">
          <a:blip r:embed="rId4">
            <a:alphaModFix/>
          </a:blip>
          <a:srcRect b="0" l="719" r="719" t="0"/>
          <a:stretch/>
        </p:blipFill>
        <p:spPr>
          <a:xfrm>
            <a:off x="944500" y="2550588"/>
            <a:ext cx="508300" cy="515700"/>
          </a:xfrm>
          <a:prstGeom prst="rect">
            <a:avLst/>
          </a:prstGeom>
          <a:noFill/>
          <a:ln>
            <a:noFill/>
          </a:ln>
        </p:spPr>
      </p:pic>
      <p:sp>
        <p:nvSpPr>
          <p:cNvPr id="849" name="Google Shape;849;p113"/>
          <p:cNvSpPr/>
          <p:nvPr/>
        </p:nvSpPr>
        <p:spPr>
          <a:xfrm>
            <a:off x="3666300" y="2360225"/>
            <a:ext cx="4042500" cy="104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E</a:t>
            </a:r>
            <a:r>
              <a:rPr lang="en" sz="12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ngineers and experts evaluate each business, from their industry, to their size, and considering their unique needs— bringing an array of implementation specialists and consultants, as required.</a:t>
            </a:r>
            <a:endParaRPr sz="12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50" name="Google Shape;850;p113"/>
          <p:cNvSpPr/>
          <p:nvPr/>
        </p:nvSpPr>
        <p:spPr>
          <a:xfrm>
            <a:off x="1545025" y="2538911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BUSINESS </a:t>
            </a:r>
            <a:b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EVALUATION 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51" name="Google Shape;851;p113"/>
          <p:cNvSpPr/>
          <p:nvPr/>
        </p:nvSpPr>
        <p:spPr>
          <a:xfrm>
            <a:off x="3466575" y="3578278"/>
            <a:ext cx="4467600" cy="1043700"/>
          </a:xfrm>
          <a:prstGeom prst="roundRect">
            <a:avLst>
              <a:gd fmla="val 5530" name="adj"/>
            </a:avLst>
          </a:prstGeom>
          <a:solidFill>
            <a:srgbClr val="4F58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2" name="Google Shape;852;p113"/>
          <p:cNvSpPr/>
          <p:nvPr/>
        </p:nvSpPr>
        <p:spPr>
          <a:xfrm>
            <a:off x="808131" y="3694197"/>
            <a:ext cx="821700" cy="8220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</a:endParaRPr>
          </a:p>
        </p:txBody>
      </p:sp>
      <p:sp>
        <p:nvSpPr>
          <p:cNvPr id="853" name="Google Shape;853;p113"/>
          <p:cNvSpPr/>
          <p:nvPr/>
        </p:nvSpPr>
        <p:spPr>
          <a:xfrm>
            <a:off x="3564200" y="3764825"/>
            <a:ext cx="4144500" cy="7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54" name="Google Shape;854;p113"/>
          <p:cNvSpPr/>
          <p:nvPr/>
        </p:nvSpPr>
        <p:spPr>
          <a:xfrm>
            <a:off x="3535125" y="3764800"/>
            <a:ext cx="41445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55" name="Google Shape;855;p113"/>
          <p:cNvSpPr/>
          <p:nvPr/>
        </p:nvSpPr>
        <p:spPr>
          <a:xfrm>
            <a:off x="3686625" y="3564900"/>
            <a:ext cx="4042500" cy="104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Tools that v</a:t>
            </a:r>
            <a:r>
              <a:rPr lang="en" sz="1200">
                <a:solidFill>
                  <a:schemeClr val="lt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isualize connectivity spend and usage across services to inform business decisions and identify cost savings. Vendor relationships under one Master Service agreement (MSA) and within a single platform for complete visibility and control.</a:t>
            </a:r>
            <a:endParaRPr sz="1200">
              <a:solidFill>
                <a:schemeClr val="lt1"/>
              </a:solidFill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56" name="Google Shape;856;p113"/>
          <p:cNvSpPr/>
          <p:nvPr/>
        </p:nvSpPr>
        <p:spPr>
          <a:xfrm>
            <a:off x="1566200" y="3815636"/>
            <a:ext cx="18090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COST </a:t>
            </a:r>
            <a:b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OPTIMIZATION</a:t>
            </a:r>
            <a:endParaRPr b="1" sz="1200">
              <a:solidFill>
                <a:schemeClr val="dk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57" name="Google Shape;857;p113"/>
          <p:cNvPicPr preferRelativeResize="0"/>
          <p:nvPr/>
        </p:nvPicPr>
        <p:blipFill rotWithShape="1">
          <a:blip r:embed="rId5">
            <a:alphaModFix/>
          </a:blip>
          <a:srcRect b="932" l="0" r="0" t="932"/>
          <a:stretch/>
        </p:blipFill>
        <p:spPr>
          <a:xfrm>
            <a:off x="966525" y="3867011"/>
            <a:ext cx="508300" cy="498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114"/>
          <p:cNvSpPr txBox="1"/>
          <p:nvPr>
            <p:ph type="title"/>
          </p:nvPr>
        </p:nvSpPr>
        <p:spPr>
          <a:xfrm>
            <a:off x="457200" y="1943100"/>
            <a:ext cx="8229600" cy="125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AppDirect can help implement a holistic approach to connectivity services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15"/>
          <p:cNvSpPr/>
          <p:nvPr/>
        </p:nvSpPr>
        <p:spPr>
          <a:xfrm>
            <a:off x="4993250" y="576200"/>
            <a:ext cx="3000000" cy="828600"/>
          </a:xfrm>
          <a:prstGeom prst="rect">
            <a:avLst/>
          </a:prstGeom>
          <a:solidFill>
            <a:srgbClr val="CDFDDA">
              <a:alpha val="33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68" name="Google Shape;868;p115"/>
          <p:cNvSpPr txBox="1"/>
          <p:nvPr/>
        </p:nvSpPr>
        <p:spPr>
          <a:xfrm>
            <a:off x="5154175" y="553150"/>
            <a:ext cx="3000000" cy="6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COMMUNICATIONS SOLUTIONS</a:t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69" name="Google Shape;869;p115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70" name="Google Shape;870;p115"/>
          <p:cNvSpPr txBox="1"/>
          <p:nvPr/>
        </p:nvSpPr>
        <p:spPr>
          <a:xfrm>
            <a:off x="457200" y="4855464"/>
            <a:ext cx="177000" cy="10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700">
                <a:solidFill>
                  <a:srgbClr val="011B58"/>
                </a:solidFill>
                <a:latin typeface="Inter"/>
                <a:ea typeface="Inter"/>
                <a:cs typeface="Inter"/>
                <a:sym typeface="Inter"/>
              </a:rPr>
              <a:t>‹#›</a:t>
            </a:fld>
            <a:endParaRPr sz="700">
              <a:solidFill>
                <a:srgbClr val="011B5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1" name="Google Shape;871;p115"/>
          <p:cNvSpPr/>
          <p:nvPr/>
        </p:nvSpPr>
        <p:spPr>
          <a:xfrm>
            <a:off x="807900" y="960057"/>
            <a:ext cx="31557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EV Charging  |  Water &amp; Waste  </a:t>
            </a:r>
            <a:b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Electricity  |  Natural Gas  |  Solar </a:t>
            </a:r>
            <a:endParaRPr sz="85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t/>
            </a:r>
            <a:endParaRPr i="0" sz="1000" u="none" cap="none" strike="noStrik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2" name="Google Shape;872;p115"/>
          <p:cNvSpPr/>
          <p:nvPr/>
        </p:nvSpPr>
        <p:spPr>
          <a:xfrm>
            <a:off x="230925" y="3033672"/>
            <a:ext cx="30000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PCs | Laptops | Phones | Monitors | Digital Displays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Hardware Services &amp; Logistics </a:t>
            </a:r>
            <a:endParaRPr sz="850">
              <a:solidFill>
                <a:schemeClr val="accent5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3" name="Google Shape;873;p115"/>
          <p:cNvSpPr/>
          <p:nvPr/>
        </p:nvSpPr>
        <p:spPr>
          <a:xfrm>
            <a:off x="5154175" y="4048712"/>
            <a:ext cx="3276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Public, Private, &amp; Hybrid Cloud  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Data Center &amp; Colocation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  | 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Disaster Recovery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                                   </a:t>
            </a:r>
            <a:endParaRPr i="0" sz="850" u="none" cap="none" strike="noStrike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4" name="Google Shape;874;p115"/>
          <p:cNvSpPr/>
          <p:nvPr/>
        </p:nvSpPr>
        <p:spPr>
          <a:xfrm>
            <a:off x="1187700" y="4045262"/>
            <a:ext cx="27759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Physical Security  |  Network Security  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Endpoint Security  |  Cloud Security  </a:t>
            </a:r>
            <a:endParaRPr i="0" sz="850" u="none" cap="none" strike="noStrike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5" name="Google Shape;875;p115"/>
          <p:cNvSpPr/>
          <p:nvPr/>
        </p:nvSpPr>
        <p:spPr>
          <a:xfrm>
            <a:off x="5154175" y="960051"/>
            <a:ext cx="3599400" cy="25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Data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|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Network | Mobility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&amp; IoT  |   Satellite </a:t>
            </a:r>
            <a:b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SD-WAN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|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S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ASE | 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TEM  |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UCaaS | CCaaS </a:t>
            </a:r>
            <a:endParaRPr sz="85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6" name="Google Shape;876;p115"/>
          <p:cNvSpPr/>
          <p:nvPr/>
        </p:nvSpPr>
        <p:spPr>
          <a:xfrm>
            <a:off x="415125" y="2001570"/>
            <a:ext cx="2815800" cy="5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Network (NOC) &amp; Cloud Monitoring |  SOC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Technical Support</a:t>
            </a: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|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 </a:t>
            </a: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Professional Services </a:t>
            </a:r>
            <a:b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endParaRPr b="0" i="0" sz="1000" u="none" cap="none" strike="noStrike">
              <a:solidFill>
                <a:srgbClr val="F0F0F0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7" name="Google Shape;877;p115"/>
          <p:cNvSpPr/>
          <p:nvPr/>
        </p:nvSpPr>
        <p:spPr>
          <a:xfrm>
            <a:off x="5852350" y="3064272"/>
            <a:ext cx="2685900" cy="33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lang="en" sz="850">
                <a:solidFill>
                  <a:schemeClr val="lt2"/>
                </a:solidFill>
                <a:latin typeface="Inter Light"/>
                <a:ea typeface="Inter Light"/>
                <a:cs typeface="Inter Light"/>
                <a:sym typeface="Inter Light"/>
              </a:rPr>
              <a:t>Large-Language Models | Agentic AI | Copilot | Gemini | Chat Bots | Customer Experience</a:t>
            </a:r>
            <a:endParaRPr sz="850">
              <a:solidFill>
                <a:schemeClr val="lt2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rtl="0" algn="r"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endParaRPr sz="1000"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sz="850">
              <a:solidFill>
                <a:srgbClr val="F0F0F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descr="e7d195523061f1c0cef09ac28eaae964ec9988a5cce77c8b8C1E4685C6E6B40CD7615480512384A61EE159C6FE0045D14B61E85D0A95589D558B81FFC809322ACC20DC2254D928200A3EA0841B8B18145E4076E2716215F9CA74215B300285468169D7DD1FA2F2873B8815601B39E841862D712EA7F5373BA315BA9E7E16882AEF70AD4E677971A3" id="878" name="Google Shape;878;p115"/>
          <p:cNvSpPr/>
          <p:nvPr/>
        </p:nvSpPr>
        <p:spPr>
          <a:xfrm>
            <a:off x="5852350" y="2001575"/>
            <a:ext cx="3276600" cy="3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50"/>
              <a:buFont typeface="Arial"/>
              <a:buNone/>
            </a:pPr>
            <a:r>
              <a:rPr i="0" lang="en" sz="850" u="none" cap="none" strike="noStrike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Microsoft  |  Google </a:t>
            </a: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 |  ERP  |  CRM  |  Productivity  </a:t>
            </a:r>
            <a:b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</a:br>
            <a:r>
              <a:rPr lang="en" sz="850">
                <a:solidFill>
                  <a:srgbClr val="F0F0F0"/>
                </a:solidFill>
                <a:latin typeface="Inter Light"/>
                <a:ea typeface="Inter Light"/>
                <a:cs typeface="Inter Light"/>
                <a:sym typeface="Inter Light"/>
              </a:rPr>
              <a:t>Business Applications  |  IT Management  |  BI</a:t>
            </a:r>
            <a:endParaRPr i="0" sz="850" u="none" cap="none" strike="noStrike">
              <a:solidFill>
                <a:srgbClr val="FFFFFF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879" name="Google Shape;879;p115"/>
          <p:cNvSpPr txBox="1"/>
          <p:nvPr/>
        </p:nvSpPr>
        <p:spPr>
          <a:xfrm>
            <a:off x="963600" y="55315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ENERGY</a:t>
            </a:r>
            <a:endParaRPr sz="1300" u="sng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80" name="Google Shape;880;p115"/>
          <p:cNvSpPr txBox="1"/>
          <p:nvPr/>
        </p:nvSpPr>
        <p:spPr>
          <a:xfrm>
            <a:off x="230925" y="1599819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 MANAGED &amp; PRO SERVICES</a:t>
            </a:r>
            <a:endParaRPr/>
          </a:p>
        </p:txBody>
      </p:sp>
      <p:sp>
        <p:nvSpPr>
          <p:cNvPr id="881" name="Google Shape;881;p115"/>
          <p:cNvSpPr txBox="1"/>
          <p:nvPr/>
        </p:nvSpPr>
        <p:spPr>
          <a:xfrm>
            <a:off x="230925" y="267101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ABE6FF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HARDWARE &amp; LOGISTICS</a:t>
            </a:r>
            <a:endParaRPr sz="1300">
              <a:solidFill>
                <a:srgbClr val="ABE6FF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82" name="Google Shape;882;p115"/>
          <p:cNvSpPr txBox="1"/>
          <p:nvPr/>
        </p:nvSpPr>
        <p:spPr>
          <a:xfrm>
            <a:off x="5852350" y="267101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ARTIFICIAL INTELLIGENCE</a:t>
            </a:r>
            <a:endParaRPr/>
          </a:p>
        </p:txBody>
      </p:sp>
      <p:sp>
        <p:nvSpPr>
          <p:cNvPr id="883" name="Google Shape;883;p115"/>
          <p:cNvSpPr txBox="1"/>
          <p:nvPr/>
        </p:nvSpPr>
        <p:spPr>
          <a:xfrm>
            <a:off x="963600" y="3656088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SECURITY</a:t>
            </a:r>
            <a:endParaRPr/>
          </a:p>
        </p:txBody>
      </p:sp>
      <p:sp>
        <p:nvSpPr>
          <p:cNvPr id="884" name="Google Shape;884;p115"/>
          <p:cNvSpPr txBox="1"/>
          <p:nvPr/>
        </p:nvSpPr>
        <p:spPr>
          <a:xfrm>
            <a:off x="5852350" y="1599819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SOFTWARE AS A SERVICE</a:t>
            </a:r>
            <a:endParaRPr/>
          </a:p>
        </p:txBody>
      </p:sp>
      <p:sp>
        <p:nvSpPr>
          <p:cNvPr id="885" name="Google Shape;885;p115"/>
          <p:cNvSpPr txBox="1"/>
          <p:nvPr/>
        </p:nvSpPr>
        <p:spPr>
          <a:xfrm>
            <a:off x="5154175" y="3656088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INFRASTRUCTURE</a:t>
            </a:r>
            <a:endParaRPr sz="1300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pic>
        <p:nvPicPr>
          <p:cNvPr id="886" name="Google Shape;886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42350" y="1171226"/>
            <a:ext cx="2506476" cy="2506476"/>
          </a:xfrm>
          <a:prstGeom prst="rect">
            <a:avLst/>
          </a:prstGeom>
          <a:noFill/>
          <a:ln>
            <a:noFill/>
          </a:ln>
        </p:spPr>
      </p:pic>
      <p:sp>
        <p:nvSpPr>
          <p:cNvPr id="887" name="Google Shape;887;p115"/>
          <p:cNvSpPr txBox="1"/>
          <p:nvPr/>
        </p:nvSpPr>
        <p:spPr>
          <a:xfrm>
            <a:off x="-3103000" y="28150"/>
            <a:ext cx="3000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TRANSITION</a:t>
            </a:r>
            <a:endParaRPr sz="1300" u="sng">
              <a:solidFill>
                <a:schemeClr val="dk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888" name="Google Shape;888;p115"/>
          <p:cNvSpPr/>
          <p:nvPr/>
        </p:nvSpPr>
        <p:spPr>
          <a:xfrm>
            <a:off x="4632075" y="13515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89" name="Google Shape;889;p115"/>
          <p:cNvSpPr/>
          <p:nvPr/>
        </p:nvSpPr>
        <p:spPr>
          <a:xfrm>
            <a:off x="5185550" y="1869825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90" name="Google Shape;890;p115"/>
          <p:cNvSpPr/>
          <p:nvPr/>
        </p:nvSpPr>
        <p:spPr>
          <a:xfrm>
            <a:off x="5185550" y="26421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91" name="Google Shape;891;p115"/>
          <p:cNvSpPr/>
          <p:nvPr/>
        </p:nvSpPr>
        <p:spPr>
          <a:xfrm>
            <a:off x="4632075" y="3110475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92" name="Google Shape;892;p115"/>
          <p:cNvSpPr/>
          <p:nvPr/>
        </p:nvSpPr>
        <p:spPr>
          <a:xfrm>
            <a:off x="3890725" y="3110475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93" name="Google Shape;893;p115"/>
          <p:cNvSpPr/>
          <p:nvPr/>
        </p:nvSpPr>
        <p:spPr>
          <a:xfrm>
            <a:off x="3452075" y="26421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94" name="Google Shape;894;p115"/>
          <p:cNvSpPr/>
          <p:nvPr/>
        </p:nvSpPr>
        <p:spPr>
          <a:xfrm>
            <a:off x="3389825" y="1869825"/>
            <a:ext cx="4542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895" name="Google Shape;895;p115"/>
          <p:cNvSpPr/>
          <p:nvPr/>
        </p:nvSpPr>
        <p:spPr>
          <a:xfrm>
            <a:off x="3890725" y="1351550"/>
            <a:ext cx="391800" cy="384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pic>
        <p:nvPicPr>
          <p:cNvPr id="896" name="Google Shape;896;p115" title="ai-sparkle 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3511" y="2679032"/>
            <a:ext cx="335883" cy="311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7" name="Google Shape;897;p115" title="cloud-devices 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82294" y="1376064"/>
            <a:ext cx="296991" cy="33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8" name="Google Shape;898;p115" title="Cloud-Gear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76387" y="1855446"/>
            <a:ext cx="410131" cy="413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9" name="Google Shape;899;p115" title="Energy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25475" y="1342463"/>
            <a:ext cx="403060" cy="403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0" name="Google Shape;900;p115" title="Laptop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21025" y="2598350"/>
            <a:ext cx="391800" cy="391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01" name="Google Shape;901;p115" title="Managed-Services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11857" y="1855461"/>
            <a:ext cx="410131" cy="413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02" name="Google Shape;902;p115" title="Security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885095" y="3101391"/>
            <a:ext cx="403060" cy="403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3" name="Google Shape;903;p115" title="Server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672677" y="3101391"/>
            <a:ext cx="406595" cy="403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16"/>
          <p:cNvSpPr txBox="1"/>
          <p:nvPr>
            <p:ph idx="12" type="sldNum"/>
          </p:nvPr>
        </p:nvSpPr>
        <p:spPr>
          <a:xfrm>
            <a:off x="457200" y="485546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9" name="Google Shape;909;p116"/>
          <p:cNvSpPr txBox="1"/>
          <p:nvPr>
            <p:ph type="title"/>
          </p:nvPr>
        </p:nvSpPr>
        <p:spPr>
          <a:xfrm>
            <a:off x="457200" y="1714500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leading providers</a:t>
            </a:r>
            <a:endParaRPr/>
          </a:p>
        </p:txBody>
      </p:sp>
      <p:pic>
        <p:nvPicPr>
          <p:cNvPr id="910" name="Google Shape;910;p116"/>
          <p:cNvPicPr preferRelativeResize="0"/>
          <p:nvPr/>
        </p:nvPicPr>
        <p:blipFill rotWithShape="1">
          <a:blip r:embed="rId3">
            <a:alphaModFix/>
          </a:blip>
          <a:srcRect b="31186" l="0" r="0" t="0"/>
          <a:stretch/>
        </p:blipFill>
        <p:spPr>
          <a:xfrm>
            <a:off x="4257697" y="1205935"/>
            <a:ext cx="1519151" cy="706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1" name="Google Shape;911;p1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10908" y="1039392"/>
            <a:ext cx="1527852" cy="47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2" name="Google Shape;912;p116"/>
          <p:cNvPicPr preferRelativeResize="0"/>
          <p:nvPr/>
        </p:nvPicPr>
        <p:blipFill rotWithShape="1">
          <a:blip r:embed="rId5">
            <a:alphaModFix/>
          </a:blip>
          <a:srcRect b="40982" l="0" r="0" t="0"/>
          <a:stretch/>
        </p:blipFill>
        <p:spPr>
          <a:xfrm>
            <a:off x="6810897" y="416320"/>
            <a:ext cx="1527875" cy="28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3" name="Google Shape;913;p1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99225" y="211050"/>
            <a:ext cx="1636100" cy="630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4" name="Google Shape;914;p1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09996" y="1933312"/>
            <a:ext cx="1929678" cy="59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5" name="Google Shape;915;p1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53348" y="3205059"/>
            <a:ext cx="1527849" cy="47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6" name="Google Shape;916;p1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111747" y="2277331"/>
            <a:ext cx="1811050" cy="563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7" name="Google Shape;917;p1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609996" y="2952157"/>
            <a:ext cx="1929676" cy="599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116"/>
          <p:cNvPicPr preferRelativeResize="0"/>
          <p:nvPr/>
        </p:nvPicPr>
        <p:blipFill rotWithShape="1">
          <a:blip r:embed="rId11">
            <a:alphaModFix/>
          </a:blip>
          <a:srcRect b="0" l="11474" r="12985" t="0"/>
          <a:stretch/>
        </p:blipFill>
        <p:spPr>
          <a:xfrm>
            <a:off x="4440197" y="4044750"/>
            <a:ext cx="1154150" cy="474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11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610000" y="3971012"/>
            <a:ext cx="1929676" cy="5138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17"/>
          <p:cNvSpPr txBox="1"/>
          <p:nvPr>
            <p:ph idx="12" type="sldNum"/>
          </p:nvPr>
        </p:nvSpPr>
        <p:spPr>
          <a:xfrm>
            <a:off x="457200" y="4872414"/>
            <a:ext cx="177000" cy="10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25" name="Google Shape;925;p117"/>
          <p:cNvSpPr txBox="1"/>
          <p:nvPr>
            <p:ph type="title"/>
          </p:nvPr>
        </p:nvSpPr>
        <p:spPr>
          <a:xfrm>
            <a:off x="457200" y="1714500"/>
            <a:ext cx="2590800" cy="123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/>
              <a:t>All the solutions you need to keep your business connected</a:t>
            </a:r>
            <a:endParaRPr sz="2200"/>
          </a:p>
        </p:txBody>
      </p:sp>
      <p:sp>
        <p:nvSpPr>
          <p:cNvPr id="926" name="Google Shape;926;p117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graphicFrame>
        <p:nvGraphicFramePr>
          <p:cNvPr id="927" name="Google Shape;927;p117"/>
          <p:cNvGraphicFramePr/>
          <p:nvPr/>
        </p:nvGraphicFramePr>
        <p:xfrm>
          <a:off x="3395800" y="4763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{D530B146-F0CC-4103-BF00-D094AF1EBFAD}</a:tableStyleId>
              </a:tblPr>
              <a:tblGrid>
                <a:gridCol w="1881525"/>
                <a:gridCol w="1881525"/>
                <a:gridCol w="1881525"/>
              </a:tblGrid>
              <a:tr h="321750">
                <a:tc grid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Connectivity </a:t>
                      </a:r>
                      <a:r>
                        <a:rPr b="1" lang="en">
                          <a:solidFill>
                            <a:schemeClr val="dk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Sub-Categories</a:t>
                      </a:r>
                      <a:endParaRPr b="1">
                        <a:solidFill>
                          <a:schemeClr val="dk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321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Network Connectivity</a:t>
                      </a:r>
                      <a:endParaRPr b="1" sz="1200">
                        <a:solidFill>
                          <a:schemeClr val="dk2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Network Elements</a:t>
                      </a:r>
                      <a:endParaRPr b="1" sz="1200">
                        <a:solidFill>
                          <a:schemeClr val="dk2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2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Network Applications</a:t>
                      </a:r>
                      <a:endParaRPr b="1" sz="1200">
                        <a:solidFill>
                          <a:schemeClr val="dk2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 ExtraLight"/>
                          <a:ea typeface="Inter ExtraLight"/>
                          <a:cs typeface="Inter ExtraLight"/>
                          <a:sym typeface="Inter ExtraLight"/>
                        </a:rPr>
                        <a:t>Secure Access Service Edge (SASE)</a:t>
                      </a:r>
                      <a:endParaRPr sz="1200"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 ExtraLight"/>
                          <a:ea typeface="Inter ExtraLight"/>
                          <a:cs typeface="Inter ExtraLight"/>
                          <a:sym typeface="Inter ExtraLight"/>
                        </a:rPr>
                        <a:t>Software-Defined Wide Area Network (SD-WAN)</a:t>
                      </a:r>
                      <a:endParaRPr sz="1200"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 ExtraLight"/>
                          <a:ea typeface="Inter ExtraLight"/>
                          <a:cs typeface="Inter ExtraLight"/>
                          <a:sym typeface="Inter ExtraLight"/>
                        </a:rPr>
                        <a:t>Fiber</a:t>
                      </a:r>
                      <a:endParaRPr sz="1200"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 ExtraLight"/>
                          <a:ea typeface="Inter ExtraLight"/>
                          <a:cs typeface="Inter ExtraLight"/>
                          <a:sym typeface="Inter ExtraLight"/>
                        </a:rPr>
                        <a:t>Cable</a:t>
                      </a:r>
                      <a:endParaRPr sz="1200"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 ExtraLight"/>
                          <a:ea typeface="Inter ExtraLight"/>
                          <a:cs typeface="Inter ExtraLight"/>
                          <a:sym typeface="Inter ExtraLight"/>
                        </a:rPr>
                        <a:t>Wireless &amp; Mobility</a:t>
                      </a:r>
                      <a:endParaRPr sz="1200"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 ExtraLight"/>
                          <a:ea typeface="Inter ExtraLight"/>
                          <a:cs typeface="Inter ExtraLight"/>
                          <a:sym typeface="Inter ExtraLight"/>
                        </a:rPr>
                        <a:t>Telecom Expense Management (TEM)</a:t>
                      </a:r>
                      <a:endParaRPr sz="1200"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 ExtraLight"/>
                          <a:ea typeface="Inter ExtraLight"/>
                          <a:cs typeface="Inter ExtraLight"/>
                          <a:sym typeface="Inter ExtraLight"/>
                        </a:rPr>
                        <a:t>UCaaS</a:t>
                      </a:r>
                      <a:endParaRPr sz="1200"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Inter ExtraLight"/>
                          <a:ea typeface="Inter ExtraLight"/>
                          <a:cs typeface="Inter ExtraLight"/>
                          <a:sym typeface="Inter ExtraLight"/>
                        </a:rPr>
                        <a:t>CCaaS</a:t>
                      </a:r>
                      <a:endParaRPr sz="1200"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Inter ExtraLight"/>
                        <a:ea typeface="Inter ExtraLight"/>
                        <a:cs typeface="Inter ExtraLight"/>
                        <a:sym typeface="Inter ExtraLight"/>
                      </a:endParaRPr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28" name="Google Shape;928;p117"/>
          <p:cNvSpPr/>
          <p:nvPr/>
        </p:nvSpPr>
        <p:spPr>
          <a:xfrm>
            <a:off x="3395838" y="2537775"/>
            <a:ext cx="5644500" cy="26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rPr>
              <a:t>Supporting Services</a:t>
            </a:r>
            <a:endParaRPr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  <p:sp>
        <p:nvSpPr>
          <p:cNvPr id="929" name="Google Shape;929;p117"/>
          <p:cNvSpPr/>
          <p:nvPr/>
        </p:nvSpPr>
        <p:spPr>
          <a:xfrm>
            <a:off x="3395825" y="2882775"/>
            <a:ext cx="56445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Inter ExtraLight"/>
                <a:ea typeface="Inter ExtraLight"/>
                <a:cs typeface="Inter ExtraLight"/>
                <a:sym typeface="Inter ExtraLight"/>
              </a:rPr>
              <a:t>Mobile</a:t>
            </a:r>
            <a:r>
              <a:rPr lang="en" sz="1200">
                <a:latin typeface="Inter ExtraLight"/>
                <a:ea typeface="Inter ExtraLight"/>
                <a:cs typeface="Inter ExtraLight"/>
                <a:sym typeface="Inter ExtraLight"/>
              </a:rPr>
              <a:t> Lifecycle Management (MLM)</a:t>
            </a:r>
            <a:endParaRPr sz="1200"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Inter ExtraLight"/>
                <a:ea typeface="Inter ExtraLight"/>
                <a:cs typeface="Inter ExtraLight"/>
                <a:sym typeface="Inter ExtraLight"/>
              </a:rPr>
              <a:t>Network Lifecycle Management (NLM)</a:t>
            </a:r>
            <a:endParaRPr sz="1200"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Inter ExtraLight"/>
                <a:ea typeface="Inter ExtraLight"/>
                <a:cs typeface="Inter ExtraLight"/>
                <a:sym typeface="Inter ExtraLight"/>
              </a:rPr>
              <a:t>Network Monitoring and Managed Services</a:t>
            </a:r>
            <a:endParaRPr sz="1200"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Inter ExtraLight"/>
                <a:ea typeface="Inter ExtraLight"/>
                <a:cs typeface="Inter ExtraLight"/>
                <a:sym typeface="Inter ExtraLight"/>
              </a:rPr>
              <a:t>Cloud Infrastructure &amp; Cloud Management</a:t>
            </a:r>
            <a:endParaRPr sz="1200"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Inter ExtraLight"/>
                <a:ea typeface="Inter ExtraLight"/>
                <a:cs typeface="Inter ExtraLight"/>
                <a:sym typeface="Inter ExtraLight"/>
              </a:rPr>
              <a:t>Technical Support</a:t>
            </a:r>
            <a:endParaRPr sz="1200"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Inter ExtraLight"/>
                <a:ea typeface="Inter ExtraLight"/>
                <a:cs typeface="Inter ExtraLight"/>
                <a:sym typeface="Inter ExtraLight"/>
              </a:rPr>
              <a:t>Hardware and Logistics</a:t>
            </a:r>
            <a:endParaRPr sz="1200">
              <a:latin typeface="Inter ExtraLight"/>
              <a:ea typeface="Inter ExtraLight"/>
              <a:cs typeface="Inter ExtraLight"/>
              <a:sym typeface="Inter Extra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Inter ExtraLight"/>
                <a:ea typeface="Inter ExtraLight"/>
                <a:cs typeface="Inter ExtraLight"/>
                <a:sym typeface="Inter ExtraLight"/>
              </a:rPr>
              <a:t>Professional Services (truck rolls, field services)</a:t>
            </a:r>
            <a:endParaRPr sz="1200">
              <a:latin typeface="Inter ExtraLight"/>
              <a:ea typeface="Inter ExtraLight"/>
              <a:cs typeface="Inter ExtraLight"/>
              <a:sym typeface="Inter Extra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ppDirect">
  <a:themeElements>
    <a:clrScheme name="Simple Light">
      <a:dk1>
        <a:srgbClr val="011B58"/>
      </a:dk1>
      <a:lt1>
        <a:srgbClr val="FFFFFF"/>
      </a:lt1>
      <a:dk2>
        <a:srgbClr val="ABE7FF"/>
      </a:dk2>
      <a:lt2>
        <a:srgbClr val="F0F0F0"/>
      </a:lt2>
      <a:accent1>
        <a:srgbClr val="0629D3"/>
      </a:accent1>
      <a:accent2>
        <a:srgbClr val="CDFDDA"/>
      </a:accent2>
      <a:accent3>
        <a:srgbClr val="014929"/>
      </a:accent3>
      <a:accent4>
        <a:srgbClr val="F2555A"/>
      </a:accent4>
      <a:accent5>
        <a:srgbClr val="FFA000"/>
      </a:accent5>
      <a:accent6>
        <a:srgbClr val="5326A5"/>
      </a:accent6>
      <a:hlink>
        <a:srgbClr val="0629D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ppDirect">
  <a:themeElements>
    <a:clrScheme name="Simple Light">
      <a:dk1>
        <a:srgbClr val="011B58"/>
      </a:dk1>
      <a:lt1>
        <a:srgbClr val="FFFFFF"/>
      </a:lt1>
      <a:dk2>
        <a:srgbClr val="ABE7FF"/>
      </a:dk2>
      <a:lt2>
        <a:srgbClr val="F0F0F0"/>
      </a:lt2>
      <a:accent1>
        <a:srgbClr val="0629D3"/>
      </a:accent1>
      <a:accent2>
        <a:srgbClr val="CDFDDA"/>
      </a:accent2>
      <a:accent3>
        <a:srgbClr val="014929"/>
      </a:accent3>
      <a:accent4>
        <a:srgbClr val="F2555A"/>
      </a:accent4>
      <a:accent5>
        <a:srgbClr val="FFA000"/>
      </a:accent5>
      <a:accent6>
        <a:srgbClr val="5326A5"/>
      </a:accent6>
      <a:hlink>
        <a:srgbClr val="0629D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