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09" r:id="rId4"/>
    <p:sldMasterId id="2147483810" r:id="rId5"/>
    <p:sldMasterId id="214748381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Roboto Serif"/>
      <p:regular r:id="rId27"/>
      <p:bold r:id="rId28"/>
      <p:italic r:id="rId29"/>
      <p:boldItalic r:id="rId30"/>
    </p:embeddedFont>
    <p:embeddedFont>
      <p:font typeface="Inter Light"/>
      <p:regular r:id="rId31"/>
      <p:bold r:id="rId32"/>
      <p:italic r:id="rId33"/>
      <p:boldItalic r:id="rId34"/>
    </p:embeddedFont>
    <p:embeddedFont>
      <p:font typeface="Inter SemiBold"/>
      <p:regular r:id="rId35"/>
      <p:bold r:id="rId36"/>
      <p:italic r:id="rId37"/>
      <p:boldItalic r:id="rId38"/>
    </p:embeddedFont>
    <p:embeddedFont>
      <p:font typeface="Roboto"/>
      <p:regular r:id="rId39"/>
      <p:bold r:id="rId40"/>
      <p:italic r:id="rId41"/>
      <p:boldItalic r:id="rId42"/>
    </p:embeddedFont>
    <p:embeddedFont>
      <p:font typeface="Plus Jakarta Sans ExtraBold"/>
      <p:bold r:id="rId43"/>
      <p:boldItalic r:id="rId44"/>
    </p:embeddedFont>
    <p:embeddedFont>
      <p:font typeface="Inter"/>
      <p:regular r:id="rId45"/>
      <p:bold r:id="rId46"/>
      <p:italic r:id="rId47"/>
      <p:boldItalic r:id="rId48"/>
    </p:embeddedFont>
    <p:embeddedFont>
      <p:font typeface="Open Sans SemiBold"/>
      <p:regular r:id="rId49"/>
      <p:bold r:id="rId50"/>
      <p:italic r:id="rId51"/>
      <p:boldItalic r:id="rId52"/>
    </p:embeddedFont>
    <p:embeddedFont>
      <p:font typeface="Inter ExtraLight"/>
      <p:regular r:id="rId53"/>
      <p:bold r:id="rId54"/>
      <p:italic r:id="rId55"/>
      <p:boldItalic r:id="rId56"/>
    </p:embeddedFont>
    <p:embeddedFont>
      <p:font typeface="Inter Medium"/>
      <p:regular r:id="rId57"/>
      <p:bold r:id="rId58"/>
      <p:italic r:id="rId59"/>
      <p:boldItalic r:id="rId60"/>
    </p:embeddedFont>
    <p:embeddedFont>
      <p:font typeface="Open Sans Light"/>
      <p:regular r:id="rId61"/>
      <p:bold r:id="rId62"/>
      <p:italic r:id="rId63"/>
      <p:boldItalic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FA43953-4ABA-4BD5-92F4-C90CA4D34D18}">
  <a:tblStyle styleId="{DFA43953-4ABA-4BD5-92F4-C90CA4D34D1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PlusJakartaSansExtraBold-boldItalic.fntdata"/><Relationship Id="rId43" Type="http://schemas.openxmlformats.org/officeDocument/2006/relationships/font" Target="fonts/PlusJakartaSansExtraBold-bold.fntdata"/><Relationship Id="rId46" Type="http://schemas.openxmlformats.org/officeDocument/2006/relationships/font" Target="fonts/Inter-bold.fntdata"/><Relationship Id="rId45" Type="http://schemas.openxmlformats.org/officeDocument/2006/relationships/font" Target="fonts/Inter-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Inter-boldItalic.fntdata"/><Relationship Id="rId47" Type="http://schemas.openxmlformats.org/officeDocument/2006/relationships/font" Target="fonts/Inter-italic.fntdata"/><Relationship Id="rId49" Type="http://schemas.openxmlformats.org/officeDocument/2006/relationships/font" Target="fonts/OpenSansSemiBold-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InterLight-regular.fntdata"/><Relationship Id="rId30" Type="http://schemas.openxmlformats.org/officeDocument/2006/relationships/font" Target="fonts/RobotoSerif-boldItalic.fntdata"/><Relationship Id="rId33" Type="http://schemas.openxmlformats.org/officeDocument/2006/relationships/font" Target="fonts/InterLight-italic.fntdata"/><Relationship Id="rId32" Type="http://schemas.openxmlformats.org/officeDocument/2006/relationships/font" Target="fonts/InterLight-bold.fntdata"/><Relationship Id="rId35" Type="http://schemas.openxmlformats.org/officeDocument/2006/relationships/font" Target="fonts/InterSemiBold-regular.fntdata"/><Relationship Id="rId34" Type="http://schemas.openxmlformats.org/officeDocument/2006/relationships/font" Target="fonts/InterLight-boldItalic.fntdata"/><Relationship Id="rId37" Type="http://schemas.openxmlformats.org/officeDocument/2006/relationships/font" Target="fonts/InterSemiBold-italic.fntdata"/><Relationship Id="rId36" Type="http://schemas.openxmlformats.org/officeDocument/2006/relationships/font" Target="fonts/InterSemiBold-bold.fntdata"/><Relationship Id="rId39" Type="http://schemas.openxmlformats.org/officeDocument/2006/relationships/font" Target="fonts/Roboto-regular.fntdata"/><Relationship Id="rId38" Type="http://schemas.openxmlformats.org/officeDocument/2006/relationships/font" Target="fonts/InterSemiBold-boldItalic.fntdata"/><Relationship Id="rId62" Type="http://schemas.openxmlformats.org/officeDocument/2006/relationships/font" Target="fonts/OpenSansLight-bold.fntdata"/><Relationship Id="rId61" Type="http://schemas.openxmlformats.org/officeDocument/2006/relationships/font" Target="fonts/OpenSansLight-regular.fntdata"/><Relationship Id="rId20" Type="http://schemas.openxmlformats.org/officeDocument/2006/relationships/slide" Target="slides/slide13.xml"/><Relationship Id="rId64" Type="http://schemas.openxmlformats.org/officeDocument/2006/relationships/font" Target="fonts/OpenSansLight-boldItalic.fntdata"/><Relationship Id="rId63" Type="http://schemas.openxmlformats.org/officeDocument/2006/relationships/font" Target="fonts/OpenSansLight-italic.fntdata"/><Relationship Id="rId22" Type="http://schemas.openxmlformats.org/officeDocument/2006/relationships/slide" Target="slides/slide15.xml"/><Relationship Id="rId66" Type="http://schemas.openxmlformats.org/officeDocument/2006/relationships/font" Target="fonts/OpenSans-bold.fntdata"/><Relationship Id="rId21" Type="http://schemas.openxmlformats.org/officeDocument/2006/relationships/slide" Target="slides/slide14.xml"/><Relationship Id="rId65" Type="http://schemas.openxmlformats.org/officeDocument/2006/relationships/font" Target="fonts/OpenSans-regular.fntdata"/><Relationship Id="rId24" Type="http://schemas.openxmlformats.org/officeDocument/2006/relationships/slide" Target="slides/slide17.xml"/><Relationship Id="rId68" Type="http://schemas.openxmlformats.org/officeDocument/2006/relationships/font" Target="fonts/OpenSans-boldItalic.fntdata"/><Relationship Id="rId23" Type="http://schemas.openxmlformats.org/officeDocument/2006/relationships/slide" Target="slides/slide16.xml"/><Relationship Id="rId67" Type="http://schemas.openxmlformats.org/officeDocument/2006/relationships/font" Target="fonts/OpenSans-italic.fntdata"/><Relationship Id="rId60" Type="http://schemas.openxmlformats.org/officeDocument/2006/relationships/font" Target="fonts/InterMedium-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obotoSerif-bold.fntdata"/><Relationship Id="rId27" Type="http://schemas.openxmlformats.org/officeDocument/2006/relationships/font" Target="fonts/RobotoSerif-regular.fntdata"/><Relationship Id="rId29" Type="http://schemas.openxmlformats.org/officeDocument/2006/relationships/font" Target="fonts/RobotoSerif-italic.fntdata"/><Relationship Id="rId51" Type="http://schemas.openxmlformats.org/officeDocument/2006/relationships/font" Target="fonts/OpenSansSemiBold-italic.fntdata"/><Relationship Id="rId50" Type="http://schemas.openxmlformats.org/officeDocument/2006/relationships/font" Target="fonts/OpenSansSemiBold-bold.fntdata"/><Relationship Id="rId53" Type="http://schemas.openxmlformats.org/officeDocument/2006/relationships/font" Target="fonts/InterExtraLight-regular.fntdata"/><Relationship Id="rId52" Type="http://schemas.openxmlformats.org/officeDocument/2006/relationships/font" Target="fonts/OpenSansSemiBold-boldItalic.fntdata"/><Relationship Id="rId11" Type="http://schemas.openxmlformats.org/officeDocument/2006/relationships/slide" Target="slides/slide4.xml"/><Relationship Id="rId55" Type="http://schemas.openxmlformats.org/officeDocument/2006/relationships/font" Target="fonts/InterExtraLight-italic.fntdata"/><Relationship Id="rId10" Type="http://schemas.openxmlformats.org/officeDocument/2006/relationships/slide" Target="slides/slide3.xml"/><Relationship Id="rId54" Type="http://schemas.openxmlformats.org/officeDocument/2006/relationships/font" Target="fonts/InterExtraLight-bold.fntdata"/><Relationship Id="rId13" Type="http://schemas.openxmlformats.org/officeDocument/2006/relationships/slide" Target="slides/slide6.xml"/><Relationship Id="rId57" Type="http://schemas.openxmlformats.org/officeDocument/2006/relationships/font" Target="fonts/InterMedium-regular.fntdata"/><Relationship Id="rId12" Type="http://schemas.openxmlformats.org/officeDocument/2006/relationships/slide" Target="slides/slide5.xml"/><Relationship Id="rId56" Type="http://schemas.openxmlformats.org/officeDocument/2006/relationships/font" Target="fonts/InterExtraLight-boldItalic.fntdata"/><Relationship Id="rId15" Type="http://schemas.openxmlformats.org/officeDocument/2006/relationships/slide" Target="slides/slide8.xml"/><Relationship Id="rId59" Type="http://schemas.openxmlformats.org/officeDocument/2006/relationships/font" Target="fonts/InterMedium-italic.fntdata"/><Relationship Id="rId14" Type="http://schemas.openxmlformats.org/officeDocument/2006/relationships/slide" Target="slides/slide7.xml"/><Relationship Id="rId58" Type="http://schemas.openxmlformats.org/officeDocument/2006/relationships/font" Target="fonts/Inter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pdirect.com/powering-secure-and-innovative-learning-with-appdirect-ai"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evs.ai"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33b7a85e203_0_1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33b7a85e203_0_1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331872fae7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4" name="Google Shape;1464;g331872fae7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offer all the leading LLMs under one plan. With Devs.ai, you can consolidate all your employees’ AI usage under one plan, saving up to 75% compared to using a single AI vendor. </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33852cf8b2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33852cf8b2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With Devs.ai, we help you stay ahead of the ever-evolving LLM landscape. You’ll have access to the latest LLMs as they emerge, thanks to our continuously updated library.</a:t>
            </a:r>
            <a:endParaRPr>
              <a:solidFill>
                <a:schemeClr val="dk1"/>
              </a:solidFill>
            </a:endParaRPr>
          </a:p>
          <a:p>
            <a:pPr indent="0" lvl="0" marL="0" rtl="0" algn="l">
              <a:lnSpc>
                <a:spcPct val="115000"/>
              </a:lnSpc>
              <a:spcBef>
                <a:spcPts val="0"/>
              </a:spcBef>
              <a:spcAft>
                <a:spcPts val="0"/>
              </a:spcAft>
              <a:buNone/>
            </a:pPr>
            <a:r>
              <a:rPr lang="en">
                <a:solidFill>
                  <a:schemeClr val="dk1"/>
                </a:solidFill>
              </a:rPr>
              <a:t>Switching models is easy — you can test and swap LLMs without the expensive integration headaches.</a:t>
            </a:r>
            <a:endParaRPr>
              <a:solidFill>
                <a:schemeClr val="dk1"/>
              </a:solidFill>
            </a:endParaRPr>
          </a:p>
          <a:p>
            <a:pPr indent="0" lvl="0" marL="0" rtl="0" algn="l">
              <a:lnSpc>
                <a:spcPct val="115000"/>
              </a:lnSpc>
              <a:spcBef>
                <a:spcPts val="0"/>
              </a:spcBef>
              <a:spcAft>
                <a:spcPts val="0"/>
              </a:spcAft>
              <a:buNone/>
            </a:pPr>
            <a:r>
              <a:rPr lang="en">
                <a:solidFill>
                  <a:schemeClr val="dk1"/>
                </a:solidFill>
              </a:rPr>
              <a:t>And best of all, we’re LLM-agnostic. You’re never locked into a single model, so you can choose the one that’s best suited for each task, giving you maximum flexibility and performance.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2afa13090cb_0_2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2afa13090cb_0_2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With Devs.ai, building and deploying top-tier AI agents has never been easier. Start by customizing your agent with your own data and selecting the perfect LLM for your needs. Next, augment your agent’s knowledge using predefined data pipelines — no coding required. Once you’re ready, deploy at scale by embedding agents directly into your business workflows or integrating via APIs. And for more complex use cases, orchestrate sophisticated workflows that allow your agents to perform tasks autonomously, simplifying your operations.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2d9931cdc2b_0_5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2d9931cdc2b_0_5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rPr>
              <a:t>You can then easily scale your agent across your applications, ensuring seamless integration into every part of your business ecosystem. Whether it’s your website, CRM, or internal tools, the agent works consistently across all platforms </a:t>
            </a:r>
            <a:endParaRPr>
              <a:solidFill>
                <a:srgbClr val="222222"/>
              </a:solidFill>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2afa13090cb_0_3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2afa13090cb_0_3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make it easy to manage the entire lifecycle of your agents: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Automate data updates</a:t>
            </a:r>
            <a:r>
              <a:rPr lang="en">
                <a:solidFill>
                  <a:schemeClr val="dk1"/>
                </a:solidFill>
              </a:rPr>
              <a:t> to keep your agent trained on the latest data.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Iterate &amp; optimize</a:t>
            </a:r>
            <a:r>
              <a:rPr lang="en">
                <a:solidFill>
                  <a:schemeClr val="dk1"/>
                </a:solidFill>
              </a:rPr>
              <a:t> to refine performance and expand capabilities.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Monitor metrics &amp; spend</a:t>
            </a:r>
            <a:r>
              <a:rPr lang="en">
                <a:solidFill>
                  <a:schemeClr val="dk1"/>
                </a:solidFill>
              </a:rPr>
              <a:t> for full visibility into agent performance and resource usage.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Upgrade LLMs</a:t>
            </a:r>
            <a:r>
              <a:rPr lang="en">
                <a:solidFill>
                  <a:schemeClr val="dk1"/>
                </a:solidFill>
              </a:rPr>
              <a:t> seamlessly as your business needs evolve, keeping you current with the LLM landscape."</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2d97fb22297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2d97fb22297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Devs.ai, you can rest assured that your data is secure and fully under your control. We prioritize enterprise-level security and compliance, ensuring that your proprietary data remains private and is never used for training public LLMs. You manage access and data usage, eliminating the risks of shadow AI and maintaining a trusted environment for your AI solutions.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33da49e907e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33da49e907e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2afa13090cb_0_4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2afa13090cb_0_4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Learn how Devs.ai (formerly AppDirect.ai) helped Lakefield enhance their AI proficiency, drive productivity gains, and improve educational outcomes in our detailed case study </a:t>
            </a:r>
            <a:r>
              <a:rPr lang="en" u="sng">
                <a:solidFill>
                  <a:schemeClr val="dk1"/>
                </a:solidFill>
                <a:hlinkClick r:id="rId2">
                  <a:extLst>
                    <a:ext uri="{A12FA001-AC4F-418D-AE19-62706E023703}">
                      <ahyp:hlinkClr val="tx"/>
                    </a:ext>
                  </a:extLst>
                </a:hlinkClick>
              </a:rPr>
              <a:t>here</a:t>
            </a:r>
            <a:r>
              <a:rPr lang="en">
                <a:solidFill>
                  <a:schemeClr val="dk1"/>
                </a:solidFill>
              </a:rPr>
              <a:t>.</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2dce560b148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2dce560b148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g2e42f4897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5" name="Google Shape;1705;g2e42f4897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33fd62b67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33fd62b67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Use the next slides to help your customers uncover hidden challenges in the evolving AI landscape—challenges they may not yet realize but will likely face as they scale AI in the coming months and years.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afa13090cb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2afa13090cb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there is a very saturated LLM release cycle. </a:t>
            </a:r>
            <a:endParaRPr/>
          </a:p>
          <a:p>
            <a:pPr indent="-298450" lvl="0" marL="457200" rtl="0" algn="l">
              <a:spcBef>
                <a:spcPts val="0"/>
              </a:spcBef>
              <a:spcAft>
                <a:spcPts val="0"/>
              </a:spcAft>
              <a:buClr>
                <a:schemeClr val="dk1"/>
              </a:buClr>
              <a:buSzPts val="1100"/>
              <a:buChar char="●"/>
            </a:pPr>
            <a:r>
              <a:rPr lang="en">
                <a:solidFill>
                  <a:schemeClr val="dk1"/>
                </a:solidFill>
              </a:rPr>
              <a:t>In </a:t>
            </a:r>
            <a:r>
              <a:rPr b="1" lang="en">
                <a:solidFill>
                  <a:schemeClr val="dk1"/>
                </a:solidFill>
              </a:rPr>
              <a:t>2023</a:t>
            </a:r>
            <a:r>
              <a:rPr lang="en">
                <a:solidFill>
                  <a:schemeClr val="dk1"/>
                </a:solidFill>
              </a:rPr>
              <a:t>, major LLMs were released every few months, primarily by companies like OpenAI, Meta, and Google.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By </a:t>
            </a:r>
            <a:r>
              <a:rPr b="1" lang="en">
                <a:solidFill>
                  <a:schemeClr val="dk1"/>
                </a:solidFill>
              </a:rPr>
              <a:t>2024</a:t>
            </a:r>
            <a:r>
              <a:rPr lang="en">
                <a:solidFill>
                  <a:schemeClr val="dk1"/>
                </a:solidFill>
              </a:rPr>
              <a:t>, the pace accelerated significantly.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in early </a:t>
            </a:r>
            <a:r>
              <a:rPr b="1" lang="en">
                <a:solidFill>
                  <a:schemeClr val="dk1"/>
                </a:solidFill>
              </a:rPr>
              <a:t>2025</a:t>
            </a:r>
            <a:r>
              <a:rPr lang="en">
                <a:solidFill>
                  <a:schemeClr val="dk1"/>
                </a:solidFill>
              </a:rPr>
              <a:t>, we’re seeing </a:t>
            </a:r>
            <a:r>
              <a:rPr b="1" lang="en">
                <a:solidFill>
                  <a:schemeClr val="dk1"/>
                </a:solidFill>
              </a:rPr>
              <a:t>1-2 new LLMs released every week</a:t>
            </a:r>
            <a:r>
              <a:rPr lang="en">
                <a:solidFill>
                  <a:schemeClr val="dk1"/>
                </a:solidFill>
              </a:rPr>
              <a:t>, particularly with smaller, specialized models and fine-tuned versions entering the market at a rapid rate.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What makes this landscape challenging is that </a:t>
            </a:r>
            <a:r>
              <a:rPr b="1" lang="en">
                <a:solidFill>
                  <a:schemeClr val="dk1"/>
                </a:solidFill>
              </a:rPr>
              <a:t>LLMs don’t function like traditional software</a:t>
            </a:r>
            <a:r>
              <a:rPr lang="en">
                <a:solidFill>
                  <a:schemeClr val="dk1"/>
                </a:solidFill>
              </a:rPr>
              <a:t>. With software, updates are automatic and often included in existing plans. But with LLMs: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Newer models aren’t just </a:t>
            </a:r>
            <a:r>
              <a:rPr b="1" lang="en">
                <a:solidFill>
                  <a:schemeClr val="dk1"/>
                </a:solidFill>
              </a:rPr>
              <a:t>better in performance</a:t>
            </a:r>
            <a:r>
              <a:rPr lang="en">
                <a:solidFill>
                  <a:schemeClr val="dk1"/>
                </a:solidFill>
              </a:rPr>
              <a:t>—they often come with </a:t>
            </a:r>
            <a:r>
              <a:rPr b="1" lang="en">
                <a:solidFill>
                  <a:schemeClr val="dk1"/>
                </a:solidFill>
              </a:rPr>
              <a:t>more competitive pricing</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forces companies to either </a:t>
            </a:r>
            <a:r>
              <a:rPr b="1" lang="en">
                <a:solidFill>
                  <a:schemeClr val="dk1"/>
                </a:solidFill>
              </a:rPr>
              <a:t>cancel existing plans</a:t>
            </a:r>
            <a:r>
              <a:rPr lang="en">
                <a:solidFill>
                  <a:schemeClr val="dk1"/>
                </a:solidFill>
              </a:rPr>
              <a:t> or </a:t>
            </a:r>
            <a:r>
              <a:rPr b="1" lang="en">
                <a:solidFill>
                  <a:schemeClr val="dk1"/>
                </a:solidFill>
              </a:rPr>
              <a:t>manage multiple LLMs</a:t>
            </a:r>
            <a:r>
              <a:rPr lang="en">
                <a:solidFill>
                  <a:schemeClr val="dk1"/>
                </a:solidFill>
              </a:rPr>
              <a:t>, which isn’t financially or operationally scalable.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bigger issue arises when AI systems built on older LLMs are </a:t>
            </a:r>
            <a:r>
              <a:rPr b="1" lang="en">
                <a:solidFill>
                  <a:schemeClr val="dk1"/>
                </a:solidFill>
              </a:rPr>
              <a:t>deeply embedded into workflows and tech stacks</a:t>
            </a:r>
            <a:r>
              <a:rPr lang="en">
                <a:solidFill>
                  <a:schemeClr val="dk1"/>
                </a:solidFill>
              </a:rPr>
              <a:t>. Switching to a new LLM often requires </a:t>
            </a:r>
            <a:r>
              <a:rPr b="1" lang="en">
                <a:solidFill>
                  <a:schemeClr val="dk1"/>
                </a:solidFill>
              </a:rPr>
              <a:t>rebuilding integrations and reworking strategies</a:t>
            </a:r>
            <a:r>
              <a:rPr lang="en">
                <a:solidFill>
                  <a:schemeClr val="dk1"/>
                </a:solidFill>
              </a:rPr>
              <a:t>, which can be </a:t>
            </a:r>
            <a:r>
              <a:rPr b="1" lang="en">
                <a:solidFill>
                  <a:schemeClr val="dk1"/>
                </a:solidFill>
              </a:rPr>
              <a:t>costly and time-consuming</a:t>
            </a:r>
            <a:r>
              <a:rPr lang="en">
                <a:solidFill>
                  <a:schemeClr val="dk1"/>
                </a:solidFill>
              </a:rPr>
              <a:t>.</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rPr>
              <a:t>The takeaway: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companies trying to </a:t>
            </a:r>
            <a:r>
              <a:rPr b="1" lang="en">
                <a:solidFill>
                  <a:schemeClr val="dk1"/>
                </a:solidFill>
              </a:rPr>
              <a:t>scale their AI strategy</a:t>
            </a:r>
            <a:r>
              <a:rPr lang="en">
                <a:solidFill>
                  <a:schemeClr val="dk1"/>
                </a:solidFill>
              </a:rPr>
              <a:t>, this fast-moving LLM landscape creates two major challenges: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Keeping up with the latest LLMs</a:t>
            </a:r>
            <a:r>
              <a:rPr lang="en">
                <a:solidFill>
                  <a:schemeClr val="dk1"/>
                </a:solidFill>
              </a:rPr>
              <a:t> without disrupting existing AI workflows.</a:t>
            </a:r>
            <a:endParaRPr>
              <a:solidFill>
                <a:schemeClr val="dk1"/>
              </a:solidFill>
            </a:endParaRPr>
          </a:p>
          <a:p>
            <a:pPr indent="-298450" lvl="0" marL="457200" rtl="0" algn="l">
              <a:lnSpc>
                <a:spcPct val="115000"/>
              </a:lnSpc>
              <a:spcBef>
                <a:spcPts val="0"/>
              </a:spcBef>
              <a:spcAft>
                <a:spcPts val="1200"/>
              </a:spcAft>
              <a:buClr>
                <a:schemeClr val="dk1"/>
              </a:buClr>
              <a:buSzPts val="1100"/>
              <a:buAutoNum type="arabicPeriod"/>
            </a:pPr>
            <a:r>
              <a:rPr b="1" lang="en">
                <a:solidFill>
                  <a:schemeClr val="dk1"/>
                </a:solidFill>
              </a:rPr>
              <a:t>Maintaining financial and technical flexibility</a:t>
            </a:r>
            <a:r>
              <a:rPr lang="en">
                <a:solidFill>
                  <a:schemeClr val="dk1"/>
                </a:solidFill>
              </a:rPr>
              <a:t> to train and switch models efficiently.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33da49e901c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33da49e901c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build a successful and scalable AI strategy, companies must evolve with the rapidly changing LLM landscape. Staying agile and ready to adopt new models is crucial as the market becomes more saturated. Here’s why a multi-LLM approach is key for your customers: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Cost Efficiency:</a:t>
            </a:r>
            <a:r>
              <a:rPr lang="en">
                <a:solidFill>
                  <a:schemeClr val="dk1"/>
                </a:solidFill>
              </a:rPr>
              <a:t> A multi-LLM strategy allows businesses to balance cost and performance, switching between models to achieve optimal results at a lower cost. Newer models often come with more affordable pricing, offering better value for money.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Tailored Capabilities:</a:t>
            </a:r>
            <a:r>
              <a:rPr lang="en">
                <a:solidFill>
                  <a:schemeClr val="dk1"/>
                </a:solidFill>
              </a:rPr>
              <a:t> Different LLMs excel at different tasks. By leveraging multiple models, companies can choose the best one for each task, ensuring maximum efficiency and effectiveness.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Better Performance:</a:t>
            </a:r>
            <a:r>
              <a:rPr lang="en">
                <a:solidFill>
                  <a:schemeClr val="dk1"/>
                </a:solidFill>
              </a:rPr>
              <a:t> Newer models deliver faster, more accurate, and context-aware responses, resulting in improved outcomes for your customers.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End-of-Life Risks:</a:t>
            </a:r>
            <a:r>
              <a:rPr lang="en">
                <a:solidFill>
                  <a:schemeClr val="dk1"/>
                </a:solidFill>
              </a:rPr>
              <a:t> Older models can become outdated, incompatible with current tech stacks, and pose security risks. Staying up-to-date ensures these risks are mitigated.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33da49e901c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33da49e901c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However, switching LLMs can be a complex undertaking today—impacting costs, workflows, and overall performance. From integration challenges to operational risks, businesses must navigate multiple hurdles to ensure a smooth transition.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Switching LLMs is Complex and Costly</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1. High Transition Costs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Moving to a new LLM requires more than a simple update—it involves training, fine-tuning, and infrastructure changes. Businesses must also juggle multiple AI vendor subscriptions and navigate complex integrations like API updates, data migration, and system reconfigurations.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2. Financial &amp; Productivity Burdens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Switching disrupts workflows, requiring employee retraining and process adjustments. Extensive testing is needed to ensure the new model meets performance standards, adding both time and cost.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3. Operational &amp; Performance Risks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Different LLMs produce varied outputs, often necessitating workflow reconfiguration. Transitions can lead to service disruptions, delays, and AI hallucinations if the model isn’t properly fine-tuned.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2afa13090cb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2afa13090cb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Your customers’ employees are using AI tools every day—whether it’s ChatGPT, Copilot, or Notion AI. But without proper oversight, AI adoption comes with serious risks.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Here’s the challenge we’re seeing today:</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More than </a:t>
            </a:r>
            <a:r>
              <a:rPr b="1" lang="en">
                <a:solidFill>
                  <a:schemeClr val="dk1"/>
                </a:solidFill>
              </a:rPr>
              <a:t>75% </a:t>
            </a:r>
            <a:r>
              <a:rPr lang="en">
                <a:solidFill>
                  <a:schemeClr val="dk1"/>
                </a:solidFill>
              </a:rPr>
              <a:t>of AI users are bringing their own AI tools to work (BYOAI), creating serious </a:t>
            </a:r>
            <a:r>
              <a:rPr b="1" lang="en">
                <a:solidFill>
                  <a:schemeClr val="dk1"/>
                </a:solidFill>
              </a:rPr>
              <a:t>security and compliance risks.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Less than </a:t>
            </a:r>
            <a:r>
              <a:rPr b="1" lang="en">
                <a:solidFill>
                  <a:schemeClr val="dk1"/>
                </a:solidFill>
              </a:rPr>
              <a:t>25%</a:t>
            </a:r>
            <a:r>
              <a:rPr lang="en">
                <a:solidFill>
                  <a:schemeClr val="dk1"/>
                </a:solidFill>
              </a:rPr>
              <a:t> of employees have regulated access to AI tools, meaning the majority are using </a:t>
            </a:r>
            <a:r>
              <a:rPr b="1" lang="en">
                <a:solidFill>
                  <a:schemeClr val="dk1"/>
                </a:solidFill>
              </a:rPr>
              <a:t>unapproved AI without oversight.</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Meanwhile, </a:t>
            </a:r>
            <a:r>
              <a:rPr b="1" lang="en">
                <a:solidFill>
                  <a:schemeClr val="dk1"/>
                </a:solidFill>
              </a:rPr>
              <a:t>only 23% of companies are actually prepared</a:t>
            </a:r>
            <a:r>
              <a:rPr lang="en">
                <a:solidFill>
                  <a:schemeClr val="dk1"/>
                </a:solidFill>
              </a:rPr>
              <a:t> to manage AI risk and governance.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lack of control has led to a major issue:</a:t>
            </a:r>
            <a:r>
              <a:rPr b="1" lang="en">
                <a:solidFill>
                  <a:schemeClr val="dk1"/>
                </a:solidFill>
              </a:rPr>
              <a:t> Shadow AI.</a:t>
            </a:r>
            <a:r>
              <a:rPr lang="en">
                <a:solidFill>
                  <a:schemeClr val="dk1"/>
                </a:solidFill>
              </a:rPr>
              <a:t> Shadow AI refers to AI tools being used without IT or security oversight, leading to several risks that should be </a:t>
            </a:r>
            <a:r>
              <a:rPr lang="en">
                <a:solidFill>
                  <a:schemeClr val="dk1"/>
                </a:solidFill>
              </a:rPr>
              <a:t>emphasized to customers</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No visibility or control </a:t>
            </a:r>
            <a:r>
              <a:rPr lang="en">
                <a:solidFill>
                  <a:schemeClr val="dk1"/>
                </a:solidFill>
              </a:rPr>
              <a:t>– Your IT teams can’t track who is using AI, how it's being used, or where data is going.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Data security threats </a:t>
            </a:r>
            <a:r>
              <a:rPr lang="en">
                <a:solidFill>
                  <a:schemeClr val="dk1"/>
                </a:solidFill>
              </a:rPr>
              <a:t>– Your employees are likely unknowingly input sensitive company or customer data into public AI models.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Regulatory and compliance risk</a:t>
            </a:r>
            <a:r>
              <a:rPr lang="en">
                <a:solidFill>
                  <a:schemeClr val="dk1"/>
                </a:solidFill>
              </a:rPr>
              <a:t>s – Unauthorized AI use can violate industry regulations, exposing your company to legal consequences.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Proprietary data leakage</a:t>
            </a:r>
            <a:r>
              <a:rPr lang="en">
                <a:solidFill>
                  <a:schemeClr val="dk1"/>
                </a:solidFill>
              </a:rPr>
              <a:t> – Public AI models (like OpenAI or Anthropic) can absorb and use confidential data for future training.</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Are you investing in the right tools to monitor AI usage in your company, ensuring it’s safe and compliant? If not, you’re exposing your business to serious legal and security risks.</a:t>
            </a:r>
            <a:endParaRPr>
              <a:solidFill>
                <a:schemeClr val="dk1"/>
              </a:solidFill>
            </a:endParaRPr>
          </a:p>
          <a:p>
            <a:pPr indent="0" lvl="0" marL="0" rtl="0" algn="l">
              <a:spcBef>
                <a:spcPts val="1200"/>
              </a:spcBef>
              <a:spcAft>
                <a:spcPts val="0"/>
              </a:spcAft>
              <a:buNone/>
            </a:pPr>
            <a:r>
              <a:rPr lang="en">
                <a:solidFill>
                  <a:schemeClr val="dk1"/>
                </a:solidFill>
              </a:rPr>
              <a:t>Source: Microsoft, Deloitte, Gartner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120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2afa13090cb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2afa13090cb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Finally, a major shift happening in 2025: AI is moving beyond simple chat interfaces to agentic AI – systems that can make decisions and take action without human input.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And it’s happening fast. By 2028</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80% of people will interact with AI agents daily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15% of routine business decisions will be made by AI</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With rising pressure to scale AI quickly and responsibly, companies need platforms that make adoption simple, secure, and scalable for their workforce.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g33fd62b67d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6" name="Google Shape;1446;g33fd62b67d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2d9931cdc2b_0_3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2d9931cdc2b_0_3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where </a:t>
            </a:r>
            <a:r>
              <a:rPr lang="en" u="sng">
                <a:solidFill>
                  <a:schemeClr val="hlink"/>
                </a:solidFill>
                <a:hlinkClick r:id="rId2"/>
              </a:rPr>
              <a:t>Devs.ai</a:t>
            </a:r>
            <a:r>
              <a:rPr lang="en">
                <a:solidFill>
                  <a:schemeClr val="dk1"/>
                </a:solidFill>
              </a:rPr>
              <a:t> comes in – Devs.ai gives companies private AI workspaces with full admin control so admins can monitor their employees usage, set permissions, and ultimately centralize all AI activity on one platform to overcome shadow AI.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Devs.ai gives companies access to 70+ LLMs in one plan, with new models added as soon as they’re released. This means no subscription juggling, no switching costs, and no vendor lock-in—just the flexibility to choose the right model for any use case.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And of course, it lets users, regardless of their technical background, build custom AI agents with low- or no-code tools, that they can securely train on internal data to securely build impactful solutions.</a:t>
            </a:r>
            <a:endParaRPr>
              <a:solidFill>
                <a:schemeClr val="dk1"/>
              </a:solidFill>
            </a:endParaRPr>
          </a:p>
          <a:p>
            <a:pPr indent="0" lvl="0" marL="0" rtl="0" algn="l">
              <a:lnSpc>
                <a:spcPct val="115000"/>
              </a:lnSpc>
              <a:spcBef>
                <a:spcPts val="1200"/>
              </a:spcBef>
              <a:spcAft>
                <a:spcPts val="1200"/>
              </a:spcAft>
              <a:buNone/>
            </a:pPr>
            <a:r>
              <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8.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6.jpg"/><Relationship Id="rId3" Type="http://schemas.openxmlformats.org/officeDocument/2006/relationships/image" Target="../media/image48.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20.png"/><Relationship Id="rId4"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750" name="Shape 750"/>
        <p:cNvGrpSpPr/>
        <p:nvPr/>
      </p:nvGrpSpPr>
      <p:grpSpPr>
        <a:xfrm>
          <a:off x="0" y="0"/>
          <a:ext cx="0" cy="0"/>
          <a:chOff x="0" y="0"/>
          <a:chExt cx="0" cy="0"/>
        </a:xfrm>
      </p:grpSpPr>
      <p:sp>
        <p:nvSpPr>
          <p:cNvPr id="751" name="Google Shape;751;p102"/>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2" name="Google Shape;752;p102"/>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3" name="Google Shape;753;p102"/>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4" name="Google Shape;754;p102"/>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755" name="Shape 755"/>
        <p:cNvGrpSpPr/>
        <p:nvPr/>
      </p:nvGrpSpPr>
      <p:grpSpPr>
        <a:xfrm>
          <a:off x="0" y="0"/>
          <a:ext cx="0" cy="0"/>
          <a:chOff x="0" y="0"/>
          <a:chExt cx="0" cy="0"/>
        </a:xfrm>
      </p:grpSpPr>
      <p:sp>
        <p:nvSpPr>
          <p:cNvPr id="756" name="Google Shape;756;p10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7" name="Google Shape;757;p10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000"/>
              </a:spcBef>
              <a:spcAft>
                <a:spcPts val="0"/>
              </a:spcAft>
              <a:buClr>
                <a:schemeClr val="dk1"/>
              </a:buClr>
              <a:buSzPts val="1500"/>
              <a:buNone/>
              <a:defRPr sz="1500"/>
            </a:lvl2pPr>
            <a:lvl3pPr lvl="2" algn="ctr">
              <a:lnSpc>
                <a:spcPct val="90000"/>
              </a:lnSpc>
              <a:spcBef>
                <a:spcPts val="800"/>
              </a:spcBef>
              <a:spcAft>
                <a:spcPts val="0"/>
              </a:spcAft>
              <a:buClr>
                <a:schemeClr val="dk1"/>
              </a:buClr>
              <a:buSzPts val="1400"/>
              <a:buNone/>
              <a:defRPr sz="140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500"/>
              </a:spcAft>
              <a:buClr>
                <a:schemeClr val="dk1"/>
              </a:buClr>
              <a:buSzPts val="1200"/>
              <a:buNone/>
              <a:defRPr sz="1200"/>
            </a:lvl9pPr>
          </a:lstStyle>
          <a:p/>
        </p:txBody>
      </p:sp>
      <p:sp>
        <p:nvSpPr>
          <p:cNvPr id="758" name="Google Shape;758;p10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59" name="Google Shape;759;p10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60" name="Google Shape;760;p103"/>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761" name="Shape 761"/>
        <p:cNvGrpSpPr/>
        <p:nvPr/>
      </p:nvGrpSpPr>
      <p:grpSpPr>
        <a:xfrm>
          <a:off x="0" y="0"/>
          <a:ext cx="0" cy="0"/>
          <a:chOff x="0" y="0"/>
          <a:chExt cx="0" cy="0"/>
        </a:xfrm>
      </p:grpSpPr>
      <p:grpSp>
        <p:nvGrpSpPr>
          <p:cNvPr id="762" name="Google Shape;762;p104"/>
          <p:cNvGrpSpPr/>
          <p:nvPr/>
        </p:nvGrpSpPr>
        <p:grpSpPr>
          <a:xfrm>
            <a:off x="4822704" y="32"/>
            <a:ext cx="4321568" cy="5143648"/>
            <a:chOff x="4822703" y="31"/>
            <a:chExt cx="4321568" cy="5143648"/>
          </a:xfrm>
        </p:grpSpPr>
        <p:sp>
          <p:nvSpPr>
            <p:cNvPr id="763" name="Google Shape;763;p10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64" name="Google Shape;764;p10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65" name="Google Shape;765;p10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66" name="Google Shape;766;p104"/>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767" name="Google Shape;767;p10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68" name="Google Shape;768;p104"/>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1">
  <p:cSld name="CUSTOM_16">
    <p:spTree>
      <p:nvGrpSpPr>
        <p:cNvPr id="769" name="Shape 769"/>
        <p:cNvGrpSpPr/>
        <p:nvPr/>
      </p:nvGrpSpPr>
      <p:grpSpPr>
        <a:xfrm>
          <a:off x="0" y="0"/>
          <a:ext cx="0" cy="0"/>
          <a:chOff x="0" y="0"/>
          <a:chExt cx="0" cy="0"/>
        </a:xfrm>
      </p:grpSpPr>
      <p:sp>
        <p:nvSpPr>
          <p:cNvPr id="770" name="Google Shape;770;p105"/>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0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2" name="Google Shape;772;p10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73" name="Google Shape;773;p105"/>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774" name="Google Shape;774;p105"/>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75" name="Google Shape;775;p105"/>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76" name="Google Shape;776;p105"/>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777" name="Google Shape;777;p105"/>
          <p:cNvSpPr/>
          <p:nvPr>
            <p:ph idx="5" type="pic"/>
          </p:nvPr>
        </p:nvSpPr>
        <p:spPr>
          <a:xfrm>
            <a:off x="462775" y="1946900"/>
            <a:ext cx="2577300" cy="1253400"/>
          </a:xfrm>
          <a:prstGeom prst="rect">
            <a:avLst/>
          </a:prstGeom>
          <a:noFill/>
          <a:ln>
            <a:noFill/>
          </a:ln>
        </p:spPr>
      </p:sp>
      <p:sp>
        <p:nvSpPr>
          <p:cNvPr id="778" name="Google Shape;778;p105"/>
          <p:cNvSpPr/>
          <p:nvPr>
            <p:ph idx="6" type="pic"/>
          </p:nvPr>
        </p:nvSpPr>
        <p:spPr>
          <a:xfrm>
            <a:off x="3287375" y="1946900"/>
            <a:ext cx="2577300" cy="1253400"/>
          </a:xfrm>
          <a:prstGeom prst="rect">
            <a:avLst/>
          </a:prstGeom>
          <a:noFill/>
          <a:ln>
            <a:noFill/>
          </a:ln>
        </p:spPr>
      </p:sp>
      <p:sp>
        <p:nvSpPr>
          <p:cNvPr id="779" name="Google Shape;779;p105"/>
          <p:cNvSpPr/>
          <p:nvPr>
            <p:ph idx="7" type="pic"/>
          </p:nvPr>
        </p:nvSpPr>
        <p:spPr>
          <a:xfrm>
            <a:off x="6091125" y="1946900"/>
            <a:ext cx="2577300" cy="1253400"/>
          </a:xfrm>
          <a:prstGeom prst="rect">
            <a:avLst/>
          </a:prstGeom>
          <a:noFill/>
          <a:ln>
            <a:noFill/>
          </a:ln>
        </p:spPr>
      </p:sp>
      <p:pic>
        <p:nvPicPr>
          <p:cNvPr id="780" name="Google Shape;780;p10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81" name="Google Shape;781;p10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5">
    <p:spTree>
      <p:nvGrpSpPr>
        <p:cNvPr id="782" name="Shape 782"/>
        <p:cNvGrpSpPr/>
        <p:nvPr/>
      </p:nvGrpSpPr>
      <p:grpSpPr>
        <a:xfrm>
          <a:off x="0" y="0"/>
          <a:ext cx="0" cy="0"/>
          <a:chOff x="0" y="0"/>
          <a:chExt cx="0" cy="0"/>
        </a:xfrm>
      </p:grpSpPr>
      <p:sp>
        <p:nvSpPr>
          <p:cNvPr id="783" name="Google Shape;783;p106"/>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784" name="Google Shape;784;p106"/>
          <p:cNvPicPr preferRelativeResize="0"/>
          <p:nvPr/>
        </p:nvPicPr>
        <p:blipFill>
          <a:blip r:embed="rId2">
            <a:alphaModFix/>
          </a:blip>
          <a:stretch>
            <a:fillRect/>
          </a:stretch>
        </p:blipFill>
        <p:spPr>
          <a:xfrm>
            <a:off x="0" y="0"/>
            <a:ext cx="9188854" cy="516873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789" name="Shape 789"/>
        <p:cNvGrpSpPr/>
        <p:nvPr/>
      </p:nvGrpSpPr>
      <p:grpSpPr>
        <a:xfrm>
          <a:off x="0" y="0"/>
          <a:ext cx="0" cy="0"/>
          <a:chOff x="0" y="0"/>
          <a:chExt cx="0" cy="0"/>
        </a:xfrm>
      </p:grpSpPr>
      <p:sp>
        <p:nvSpPr>
          <p:cNvPr id="790" name="Google Shape;790;p10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791" name="Google Shape;791;p10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792" name="Google Shape;792;p1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93" name="Google Shape;793;p10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794" name="Google Shape;794;p10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795" name="Shape 795"/>
        <p:cNvGrpSpPr/>
        <p:nvPr/>
      </p:nvGrpSpPr>
      <p:grpSpPr>
        <a:xfrm>
          <a:off x="0" y="0"/>
          <a:ext cx="0" cy="0"/>
          <a:chOff x="0" y="0"/>
          <a:chExt cx="0" cy="0"/>
        </a:xfrm>
      </p:grpSpPr>
      <p:sp>
        <p:nvSpPr>
          <p:cNvPr id="796" name="Google Shape;796;p10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797" name="Google Shape;797;p10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798" name="Google Shape;798;p10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799" name="Google Shape;799;p10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800" name="Shape 800"/>
        <p:cNvGrpSpPr/>
        <p:nvPr/>
      </p:nvGrpSpPr>
      <p:grpSpPr>
        <a:xfrm>
          <a:off x="0" y="0"/>
          <a:ext cx="0" cy="0"/>
          <a:chOff x="0" y="0"/>
          <a:chExt cx="0" cy="0"/>
        </a:xfrm>
      </p:grpSpPr>
      <p:sp>
        <p:nvSpPr>
          <p:cNvPr id="801" name="Google Shape;801;p11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02" name="Google Shape;802;p11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803" name="Shape 803"/>
        <p:cNvGrpSpPr/>
        <p:nvPr/>
      </p:nvGrpSpPr>
      <p:grpSpPr>
        <a:xfrm>
          <a:off x="0" y="0"/>
          <a:ext cx="0" cy="0"/>
          <a:chOff x="0" y="0"/>
          <a:chExt cx="0" cy="0"/>
        </a:xfrm>
      </p:grpSpPr>
      <p:sp>
        <p:nvSpPr>
          <p:cNvPr id="804" name="Google Shape;804;p111"/>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05" name="Google Shape;805;p111"/>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806" name="Google Shape;806;p111"/>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807" name="Shape 807"/>
        <p:cNvGrpSpPr/>
        <p:nvPr/>
      </p:nvGrpSpPr>
      <p:grpSpPr>
        <a:xfrm>
          <a:off x="0" y="0"/>
          <a:ext cx="0" cy="0"/>
          <a:chOff x="0" y="0"/>
          <a:chExt cx="0" cy="0"/>
        </a:xfrm>
      </p:grpSpPr>
      <p:sp>
        <p:nvSpPr>
          <p:cNvPr id="808" name="Google Shape;808;p11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09" name="Google Shape;809;p11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810" name="Shape 810"/>
        <p:cNvGrpSpPr/>
        <p:nvPr/>
      </p:nvGrpSpPr>
      <p:grpSpPr>
        <a:xfrm>
          <a:off x="0" y="0"/>
          <a:ext cx="0" cy="0"/>
          <a:chOff x="0" y="0"/>
          <a:chExt cx="0" cy="0"/>
        </a:xfrm>
      </p:grpSpPr>
      <p:sp>
        <p:nvSpPr>
          <p:cNvPr id="811" name="Google Shape;811;p11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12" name="Google Shape;812;p11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813" name="Google Shape;813;p113"/>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814" name="Shape 814"/>
        <p:cNvGrpSpPr/>
        <p:nvPr/>
      </p:nvGrpSpPr>
      <p:grpSpPr>
        <a:xfrm>
          <a:off x="0" y="0"/>
          <a:ext cx="0" cy="0"/>
          <a:chOff x="0" y="0"/>
          <a:chExt cx="0" cy="0"/>
        </a:xfrm>
      </p:grpSpPr>
      <p:sp>
        <p:nvSpPr>
          <p:cNvPr id="815" name="Google Shape;815;p1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6" name="Google Shape;816;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817" name="Google Shape;817;p114"/>
          <p:cNvGrpSpPr/>
          <p:nvPr/>
        </p:nvGrpSpPr>
        <p:grpSpPr>
          <a:xfrm>
            <a:off x="4822703" y="31"/>
            <a:ext cx="4321568" cy="5143648"/>
            <a:chOff x="3991150" y="848375"/>
            <a:chExt cx="3376225" cy="4018475"/>
          </a:xfrm>
        </p:grpSpPr>
        <p:sp>
          <p:nvSpPr>
            <p:cNvPr id="818" name="Google Shape;818;p1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1" name="Google Shape;821;p1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822" name="Google Shape;822;p1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23" name="Google Shape;823;p11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824" name="Shape 824"/>
        <p:cNvGrpSpPr/>
        <p:nvPr/>
      </p:nvGrpSpPr>
      <p:grpSpPr>
        <a:xfrm>
          <a:off x="0" y="0"/>
          <a:ext cx="0" cy="0"/>
          <a:chOff x="0" y="0"/>
          <a:chExt cx="0" cy="0"/>
        </a:xfrm>
      </p:grpSpPr>
      <p:grpSp>
        <p:nvGrpSpPr>
          <p:cNvPr id="825" name="Google Shape;825;p115"/>
          <p:cNvGrpSpPr/>
          <p:nvPr/>
        </p:nvGrpSpPr>
        <p:grpSpPr>
          <a:xfrm>
            <a:off x="4822703" y="31"/>
            <a:ext cx="4321568" cy="5143648"/>
            <a:chOff x="4822703" y="31"/>
            <a:chExt cx="4321568" cy="5143648"/>
          </a:xfrm>
        </p:grpSpPr>
        <p:sp>
          <p:nvSpPr>
            <p:cNvPr id="826" name="Google Shape;826;p1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9" name="Google Shape;829;p1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830" name="Google Shape;830;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31" name="Google Shape;831;p1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832" name="Google Shape;832;p1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33" name="Google Shape;833;p11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834" name="Shape 834"/>
        <p:cNvGrpSpPr/>
        <p:nvPr/>
      </p:nvGrpSpPr>
      <p:grpSpPr>
        <a:xfrm>
          <a:off x="0" y="0"/>
          <a:ext cx="0" cy="0"/>
          <a:chOff x="0" y="0"/>
          <a:chExt cx="0" cy="0"/>
        </a:xfrm>
      </p:grpSpPr>
      <p:sp>
        <p:nvSpPr>
          <p:cNvPr id="835" name="Google Shape;835;p1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6" name="Google Shape;836;p1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837" name="Google Shape;837;p116"/>
          <p:cNvGrpSpPr/>
          <p:nvPr/>
        </p:nvGrpSpPr>
        <p:grpSpPr>
          <a:xfrm>
            <a:off x="4822703" y="31"/>
            <a:ext cx="4321568" cy="5143648"/>
            <a:chOff x="3991150" y="848375"/>
            <a:chExt cx="3376225" cy="4018475"/>
          </a:xfrm>
        </p:grpSpPr>
        <p:sp>
          <p:nvSpPr>
            <p:cNvPr id="838" name="Google Shape;838;p1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41" name="Google Shape;841;p1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42" name="Google Shape;842;p11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43" name="Google Shape;843;p11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844" name="Google Shape;844;p1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845" name="Shape 845"/>
        <p:cNvGrpSpPr/>
        <p:nvPr/>
      </p:nvGrpSpPr>
      <p:grpSpPr>
        <a:xfrm>
          <a:off x="0" y="0"/>
          <a:ext cx="0" cy="0"/>
          <a:chOff x="0" y="0"/>
          <a:chExt cx="0" cy="0"/>
        </a:xfrm>
      </p:grpSpPr>
      <p:grpSp>
        <p:nvGrpSpPr>
          <p:cNvPr id="846" name="Google Shape;846;p117"/>
          <p:cNvGrpSpPr/>
          <p:nvPr/>
        </p:nvGrpSpPr>
        <p:grpSpPr>
          <a:xfrm>
            <a:off x="4822703" y="31"/>
            <a:ext cx="4321568" cy="5143648"/>
            <a:chOff x="4822703" y="31"/>
            <a:chExt cx="4321568" cy="5143648"/>
          </a:xfrm>
        </p:grpSpPr>
        <p:sp>
          <p:nvSpPr>
            <p:cNvPr id="847" name="Google Shape;847;p1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50" name="Google Shape;850;p1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51" name="Google Shape;851;p1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2" name="Google Shape;852;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53" name="Google Shape;853;p11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854" name="Google Shape;854;p11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855" name="Google Shape;855;p1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856" name="Shape 856"/>
        <p:cNvGrpSpPr/>
        <p:nvPr/>
      </p:nvGrpSpPr>
      <p:grpSpPr>
        <a:xfrm>
          <a:off x="0" y="0"/>
          <a:ext cx="0" cy="0"/>
          <a:chOff x="0" y="0"/>
          <a:chExt cx="0" cy="0"/>
        </a:xfrm>
      </p:grpSpPr>
      <p:pic>
        <p:nvPicPr>
          <p:cNvPr id="857" name="Google Shape;857;p118"/>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858" name="Google Shape;858;p118"/>
          <p:cNvGrpSpPr/>
          <p:nvPr/>
        </p:nvGrpSpPr>
        <p:grpSpPr>
          <a:xfrm>
            <a:off x="4822703" y="31"/>
            <a:ext cx="4321568" cy="5143648"/>
            <a:chOff x="3991150" y="848375"/>
            <a:chExt cx="3376225" cy="4018475"/>
          </a:xfrm>
        </p:grpSpPr>
        <p:sp>
          <p:nvSpPr>
            <p:cNvPr id="859" name="Google Shape;859;p1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2" name="Google Shape;862;p1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63" name="Google Shape;863;p1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64" name="Google Shape;864;p11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65" name="Google Shape;865;p11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66" name="Google Shape;866;p1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67" name="Shape 867"/>
        <p:cNvGrpSpPr/>
        <p:nvPr/>
      </p:nvGrpSpPr>
      <p:grpSpPr>
        <a:xfrm>
          <a:off x="0" y="0"/>
          <a:ext cx="0" cy="0"/>
          <a:chOff x="0" y="0"/>
          <a:chExt cx="0" cy="0"/>
        </a:xfrm>
      </p:grpSpPr>
      <p:grpSp>
        <p:nvGrpSpPr>
          <p:cNvPr id="868" name="Google Shape;868;p119"/>
          <p:cNvGrpSpPr/>
          <p:nvPr/>
        </p:nvGrpSpPr>
        <p:grpSpPr>
          <a:xfrm>
            <a:off x="4822703" y="31"/>
            <a:ext cx="4321568" cy="5143648"/>
            <a:chOff x="4822703" y="31"/>
            <a:chExt cx="4321568" cy="5143648"/>
          </a:xfrm>
        </p:grpSpPr>
        <p:sp>
          <p:nvSpPr>
            <p:cNvPr id="869" name="Google Shape;869;p1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72" name="Google Shape;872;p1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73" name="Google Shape;873;p1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4" name="Google Shape;874;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75" name="Google Shape;875;p11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876" name="Google Shape;876;p11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877" name="Google Shape;877;p1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878" name="Shape 878"/>
        <p:cNvGrpSpPr/>
        <p:nvPr/>
      </p:nvGrpSpPr>
      <p:grpSpPr>
        <a:xfrm>
          <a:off x="0" y="0"/>
          <a:ext cx="0" cy="0"/>
          <a:chOff x="0" y="0"/>
          <a:chExt cx="0" cy="0"/>
        </a:xfrm>
      </p:grpSpPr>
      <p:grpSp>
        <p:nvGrpSpPr>
          <p:cNvPr id="879" name="Google Shape;879;p120"/>
          <p:cNvGrpSpPr/>
          <p:nvPr/>
        </p:nvGrpSpPr>
        <p:grpSpPr>
          <a:xfrm>
            <a:off x="4822703" y="31"/>
            <a:ext cx="4321568" cy="5143648"/>
            <a:chOff x="3991150" y="848375"/>
            <a:chExt cx="3376225" cy="4018475"/>
          </a:xfrm>
        </p:grpSpPr>
        <p:sp>
          <p:nvSpPr>
            <p:cNvPr id="880" name="Google Shape;880;p12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2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2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3" name="Google Shape;883;p12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84" name="Google Shape;884;p1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85" name="Google Shape;885;p12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86" name="Google Shape;886;p12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887" name="Google Shape;887;p1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88" name="Google Shape;888;p12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889" name="Google Shape;889;p1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890" name="Shape 890"/>
        <p:cNvGrpSpPr/>
        <p:nvPr/>
      </p:nvGrpSpPr>
      <p:grpSpPr>
        <a:xfrm>
          <a:off x="0" y="0"/>
          <a:ext cx="0" cy="0"/>
          <a:chOff x="0" y="0"/>
          <a:chExt cx="0" cy="0"/>
        </a:xfrm>
      </p:grpSpPr>
      <p:grpSp>
        <p:nvGrpSpPr>
          <p:cNvPr id="891" name="Google Shape;891;p121"/>
          <p:cNvGrpSpPr/>
          <p:nvPr/>
        </p:nvGrpSpPr>
        <p:grpSpPr>
          <a:xfrm>
            <a:off x="4822703" y="31"/>
            <a:ext cx="4321568" cy="5143648"/>
            <a:chOff x="4822703" y="31"/>
            <a:chExt cx="4321568" cy="5143648"/>
          </a:xfrm>
        </p:grpSpPr>
        <p:sp>
          <p:nvSpPr>
            <p:cNvPr id="892" name="Google Shape;892;p12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2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2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95" name="Google Shape;895;p12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96" name="Google Shape;896;p12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897" name="Google Shape;897;p1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98" name="Google Shape;898;p12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899" name="Google Shape;899;p12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00" name="Google Shape;900;p12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901" name="Google Shape;901;p1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902" name="Shape 902"/>
        <p:cNvGrpSpPr/>
        <p:nvPr/>
      </p:nvGrpSpPr>
      <p:grpSpPr>
        <a:xfrm>
          <a:off x="0" y="0"/>
          <a:ext cx="0" cy="0"/>
          <a:chOff x="0" y="0"/>
          <a:chExt cx="0" cy="0"/>
        </a:xfrm>
      </p:grpSpPr>
      <p:grpSp>
        <p:nvGrpSpPr>
          <p:cNvPr id="903" name="Google Shape;903;p122"/>
          <p:cNvGrpSpPr/>
          <p:nvPr/>
        </p:nvGrpSpPr>
        <p:grpSpPr>
          <a:xfrm>
            <a:off x="4822703" y="31"/>
            <a:ext cx="4321568" cy="5143648"/>
            <a:chOff x="3991150" y="848375"/>
            <a:chExt cx="3376225" cy="4018475"/>
          </a:xfrm>
        </p:grpSpPr>
        <p:sp>
          <p:nvSpPr>
            <p:cNvPr id="904" name="Google Shape;904;p12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2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2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7" name="Google Shape;907;p1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8" name="Google Shape;908;p1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09" name="Google Shape;909;p122"/>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10" name="Google Shape;910;p122"/>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11" name="Google Shape;911;p1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12" name="Google Shape;912;p122"/>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13" name="Google Shape;913;p1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914" name="Shape 914"/>
        <p:cNvGrpSpPr/>
        <p:nvPr/>
      </p:nvGrpSpPr>
      <p:grpSpPr>
        <a:xfrm>
          <a:off x="0" y="0"/>
          <a:ext cx="0" cy="0"/>
          <a:chOff x="0" y="0"/>
          <a:chExt cx="0" cy="0"/>
        </a:xfrm>
      </p:grpSpPr>
      <p:grpSp>
        <p:nvGrpSpPr>
          <p:cNvPr id="915" name="Google Shape;915;p123"/>
          <p:cNvGrpSpPr/>
          <p:nvPr/>
        </p:nvGrpSpPr>
        <p:grpSpPr>
          <a:xfrm>
            <a:off x="4822703" y="31"/>
            <a:ext cx="4321568" cy="5143648"/>
            <a:chOff x="4822703" y="31"/>
            <a:chExt cx="4321568" cy="5143648"/>
          </a:xfrm>
        </p:grpSpPr>
        <p:sp>
          <p:nvSpPr>
            <p:cNvPr id="916" name="Google Shape;916;p12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2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2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19" name="Google Shape;919;p1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20" name="Google Shape;920;p123"/>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21" name="Google Shape;921;p1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22" name="Google Shape;922;p1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23" name="Google Shape;923;p123"/>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24" name="Google Shape;924;p123"/>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25" name="Google Shape;925;p1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926" name="Shape 926"/>
        <p:cNvGrpSpPr/>
        <p:nvPr/>
      </p:nvGrpSpPr>
      <p:grpSpPr>
        <a:xfrm>
          <a:off x="0" y="0"/>
          <a:ext cx="0" cy="0"/>
          <a:chOff x="0" y="0"/>
          <a:chExt cx="0" cy="0"/>
        </a:xfrm>
      </p:grpSpPr>
      <p:grpSp>
        <p:nvGrpSpPr>
          <p:cNvPr id="927" name="Google Shape;927;p124"/>
          <p:cNvGrpSpPr/>
          <p:nvPr/>
        </p:nvGrpSpPr>
        <p:grpSpPr>
          <a:xfrm>
            <a:off x="4822703" y="31"/>
            <a:ext cx="4321568" cy="5143648"/>
            <a:chOff x="3991150" y="848375"/>
            <a:chExt cx="3376225" cy="4018475"/>
          </a:xfrm>
        </p:grpSpPr>
        <p:sp>
          <p:nvSpPr>
            <p:cNvPr id="928" name="Google Shape;928;p12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2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2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1" name="Google Shape;931;p12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32" name="Google Shape;932;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33" name="Google Shape;933;p124"/>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34" name="Google Shape;934;p124"/>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35" name="Google Shape;935;p1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36" name="Google Shape;936;p12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937" name="Google Shape;937;p124"/>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38" name="Google Shape;938;p1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939" name="Shape 939"/>
        <p:cNvGrpSpPr/>
        <p:nvPr/>
      </p:nvGrpSpPr>
      <p:grpSpPr>
        <a:xfrm>
          <a:off x="0" y="0"/>
          <a:ext cx="0" cy="0"/>
          <a:chOff x="0" y="0"/>
          <a:chExt cx="0" cy="0"/>
        </a:xfrm>
      </p:grpSpPr>
      <p:grpSp>
        <p:nvGrpSpPr>
          <p:cNvPr id="940" name="Google Shape;940;p125"/>
          <p:cNvGrpSpPr/>
          <p:nvPr/>
        </p:nvGrpSpPr>
        <p:grpSpPr>
          <a:xfrm>
            <a:off x="4822703" y="31"/>
            <a:ext cx="4321568" cy="5143648"/>
            <a:chOff x="4822703" y="31"/>
            <a:chExt cx="4321568" cy="5143648"/>
          </a:xfrm>
        </p:grpSpPr>
        <p:sp>
          <p:nvSpPr>
            <p:cNvPr id="941" name="Google Shape;941;p12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2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2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44" name="Google Shape;944;p12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45" name="Google Shape;945;p125"/>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46" name="Google Shape;946;p12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947" name="Google Shape;947;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48" name="Google Shape;948;p125"/>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49" name="Google Shape;949;p125"/>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50" name="Google Shape;950;p125"/>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951" name="Google Shape;951;p1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952" name="Shape 952"/>
        <p:cNvGrpSpPr/>
        <p:nvPr/>
      </p:nvGrpSpPr>
      <p:grpSpPr>
        <a:xfrm>
          <a:off x="0" y="0"/>
          <a:ext cx="0" cy="0"/>
          <a:chOff x="0" y="0"/>
          <a:chExt cx="0" cy="0"/>
        </a:xfrm>
      </p:grpSpPr>
      <p:sp>
        <p:nvSpPr>
          <p:cNvPr id="953" name="Google Shape;953;p126"/>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955" name="Google Shape;955;p1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56" name="Google Shape;956;p1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57" name="Google Shape;957;p1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58" name="Google Shape;958;p126"/>
          <p:cNvSpPr/>
          <p:nvPr>
            <p:ph idx="2" type="pic"/>
          </p:nvPr>
        </p:nvSpPr>
        <p:spPr>
          <a:xfrm>
            <a:off x="3710250" y="494700"/>
            <a:ext cx="4976700" cy="4168500"/>
          </a:xfrm>
          <a:prstGeom prst="rect">
            <a:avLst/>
          </a:prstGeom>
          <a:noFill/>
          <a:ln>
            <a:noFill/>
          </a:ln>
        </p:spPr>
      </p:sp>
      <p:sp>
        <p:nvSpPr>
          <p:cNvPr id="959" name="Google Shape;959;p1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960" name="Shape 960"/>
        <p:cNvGrpSpPr/>
        <p:nvPr/>
      </p:nvGrpSpPr>
      <p:grpSpPr>
        <a:xfrm>
          <a:off x="0" y="0"/>
          <a:ext cx="0" cy="0"/>
          <a:chOff x="0" y="0"/>
          <a:chExt cx="0" cy="0"/>
        </a:xfrm>
      </p:grpSpPr>
      <p:sp>
        <p:nvSpPr>
          <p:cNvPr id="961" name="Google Shape;961;p127"/>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963" name="Google Shape;963;p1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64" name="Google Shape;964;p1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965" name="Google Shape;965;p12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66" name="Google Shape;966;p127"/>
          <p:cNvSpPr/>
          <p:nvPr>
            <p:ph idx="2" type="pic"/>
          </p:nvPr>
        </p:nvSpPr>
        <p:spPr>
          <a:xfrm>
            <a:off x="3710250" y="494700"/>
            <a:ext cx="4976700" cy="4168500"/>
          </a:xfrm>
          <a:prstGeom prst="rect">
            <a:avLst/>
          </a:prstGeom>
          <a:noFill/>
          <a:ln>
            <a:noFill/>
          </a:ln>
        </p:spPr>
      </p:sp>
      <p:sp>
        <p:nvSpPr>
          <p:cNvPr id="967" name="Google Shape;967;p1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968" name="Shape 968"/>
        <p:cNvGrpSpPr/>
        <p:nvPr/>
      </p:nvGrpSpPr>
      <p:grpSpPr>
        <a:xfrm>
          <a:off x="0" y="0"/>
          <a:ext cx="0" cy="0"/>
          <a:chOff x="0" y="0"/>
          <a:chExt cx="0" cy="0"/>
        </a:xfrm>
      </p:grpSpPr>
      <p:sp>
        <p:nvSpPr>
          <p:cNvPr id="969" name="Google Shape;969;p128"/>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2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71" name="Google Shape;971;p1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72" name="Google Shape;972;p12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973" name="Google Shape;973;p12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974" name="Google Shape;974;p12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975" name="Google Shape;975;p12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976" name="Google Shape;976;p128"/>
          <p:cNvSpPr/>
          <p:nvPr>
            <p:ph idx="5" type="pic"/>
          </p:nvPr>
        </p:nvSpPr>
        <p:spPr>
          <a:xfrm>
            <a:off x="462775" y="1946900"/>
            <a:ext cx="2577300" cy="1253400"/>
          </a:xfrm>
          <a:prstGeom prst="rect">
            <a:avLst/>
          </a:prstGeom>
          <a:noFill/>
          <a:ln>
            <a:noFill/>
          </a:ln>
        </p:spPr>
      </p:sp>
      <p:sp>
        <p:nvSpPr>
          <p:cNvPr id="977" name="Google Shape;977;p128"/>
          <p:cNvSpPr/>
          <p:nvPr>
            <p:ph idx="6" type="pic"/>
          </p:nvPr>
        </p:nvSpPr>
        <p:spPr>
          <a:xfrm>
            <a:off x="3287375" y="1946900"/>
            <a:ext cx="2577300" cy="1253400"/>
          </a:xfrm>
          <a:prstGeom prst="rect">
            <a:avLst/>
          </a:prstGeom>
          <a:noFill/>
          <a:ln>
            <a:noFill/>
          </a:ln>
        </p:spPr>
      </p:sp>
      <p:sp>
        <p:nvSpPr>
          <p:cNvPr id="978" name="Google Shape;978;p128"/>
          <p:cNvSpPr/>
          <p:nvPr>
            <p:ph idx="7" type="pic"/>
          </p:nvPr>
        </p:nvSpPr>
        <p:spPr>
          <a:xfrm>
            <a:off x="6091125" y="1946900"/>
            <a:ext cx="2577300" cy="1253400"/>
          </a:xfrm>
          <a:prstGeom prst="rect">
            <a:avLst/>
          </a:prstGeom>
          <a:noFill/>
          <a:ln>
            <a:noFill/>
          </a:ln>
        </p:spPr>
      </p:sp>
      <p:pic>
        <p:nvPicPr>
          <p:cNvPr id="979" name="Google Shape;979;p1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80" name="Google Shape;980;p1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981" name="Shape 981"/>
        <p:cNvGrpSpPr/>
        <p:nvPr/>
      </p:nvGrpSpPr>
      <p:grpSpPr>
        <a:xfrm>
          <a:off x="0" y="0"/>
          <a:ext cx="0" cy="0"/>
          <a:chOff x="0" y="0"/>
          <a:chExt cx="0" cy="0"/>
        </a:xfrm>
      </p:grpSpPr>
      <p:sp>
        <p:nvSpPr>
          <p:cNvPr id="982" name="Google Shape;982;p129"/>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2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84" name="Google Shape;984;p12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985" name="Google Shape;985;p12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986" name="Google Shape;986;p12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987" name="Google Shape;987;p12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988" name="Google Shape;988;p129"/>
          <p:cNvSpPr/>
          <p:nvPr>
            <p:ph idx="5" type="pic"/>
          </p:nvPr>
        </p:nvSpPr>
        <p:spPr>
          <a:xfrm>
            <a:off x="462775" y="1946900"/>
            <a:ext cx="2577300" cy="1253400"/>
          </a:xfrm>
          <a:prstGeom prst="rect">
            <a:avLst/>
          </a:prstGeom>
          <a:noFill/>
          <a:ln>
            <a:noFill/>
          </a:ln>
        </p:spPr>
      </p:sp>
      <p:sp>
        <p:nvSpPr>
          <p:cNvPr id="989" name="Google Shape;989;p129"/>
          <p:cNvSpPr/>
          <p:nvPr>
            <p:ph idx="6" type="pic"/>
          </p:nvPr>
        </p:nvSpPr>
        <p:spPr>
          <a:xfrm>
            <a:off x="3287375" y="1946900"/>
            <a:ext cx="2577300" cy="1253400"/>
          </a:xfrm>
          <a:prstGeom prst="rect">
            <a:avLst/>
          </a:prstGeom>
          <a:noFill/>
          <a:ln>
            <a:noFill/>
          </a:ln>
        </p:spPr>
      </p:sp>
      <p:sp>
        <p:nvSpPr>
          <p:cNvPr id="990" name="Google Shape;990;p129"/>
          <p:cNvSpPr/>
          <p:nvPr>
            <p:ph idx="7" type="pic"/>
          </p:nvPr>
        </p:nvSpPr>
        <p:spPr>
          <a:xfrm>
            <a:off x="6091125" y="1946900"/>
            <a:ext cx="2577300" cy="1253400"/>
          </a:xfrm>
          <a:prstGeom prst="rect">
            <a:avLst/>
          </a:prstGeom>
          <a:noFill/>
          <a:ln>
            <a:noFill/>
          </a:ln>
        </p:spPr>
      </p:sp>
      <p:pic>
        <p:nvPicPr>
          <p:cNvPr id="991" name="Google Shape;991;p1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92" name="Google Shape;992;p1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93" name="Google Shape;993;p1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994" name="Shape 994"/>
        <p:cNvGrpSpPr/>
        <p:nvPr/>
      </p:nvGrpSpPr>
      <p:grpSpPr>
        <a:xfrm>
          <a:off x="0" y="0"/>
          <a:ext cx="0" cy="0"/>
          <a:chOff x="0" y="0"/>
          <a:chExt cx="0" cy="0"/>
        </a:xfrm>
      </p:grpSpPr>
      <p:sp>
        <p:nvSpPr>
          <p:cNvPr id="995" name="Google Shape;995;p13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96" name="Google Shape;996;p1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97" name="Google Shape;997;p13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98" name="Google Shape;998;p13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99" name="Google Shape;999;p130"/>
          <p:cNvSpPr/>
          <p:nvPr>
            <p:ph idx="3" type="pic"/>
          </p:nvPr>
        </p:nvSpPr>
        <p:spPr>
          <a:xfrm>
            <a:off x="6111950" y="486725"/>
            <a:ext cx="2574900" cy="4176600"/>
          </a:xfrm>
          <a:prstGeom prst="rect">
            <a:avLst/>
          </a:prstGeom>
          <a:noFill/>
          <a:ln>
            <a:noFill/>
          </a:ln>
        </p:spPr>
      </p:sp>
      <p:pic>
        <p:nvPicPr>
          <p:cNvPr id="1000" name="Google Shape;1000;p1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01" name="Google Shape;1001;p1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002" name="Shape 1002"/>
        <p:cNvGrpSpPr/>
        <p:nvPr/>
      </p:nvGrpSpPr>
      <p:grpSpPr>
        <a:xfrm>
          <a:off x="0" y="0"/>
          <a:ext cx="0" cy="0"/>
          <a:chOff x="0" y="0"/>
          <a:chExt cx="0" cy="0"/>
        </a:xfrm>
      </p:grpSpPr>
      <p:sp>
        <p:nvSpPr>
          <p:cNvPr id="1003" name="Google Shape;1003;p13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04" name="Google Shape;1004;p1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05" name="Google Shape;1005;p13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6" name="Google Shape;1006;p13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7" name="Google Shape;1007;p131"/>
          <p:cNvSpPr/>
          <p:nvPr>
            <p:ph idx="3" type="pic"/>
          </p:nvPr>
        </p:nvSpPr>
        <p:spPr>
          <a:xfrm>
            <a:off x="6111950" y="486725"/>
            <a:ext cx="2574900" cy="4176600"/>
          </a:xfrm>
          <a:prstGeom prst="rect">
            <a:avLst/>
          </a:prstGeom>
          <a:noFill/>
          <a:ln>
            <a:noFill/>
          </a:ln>
        </p:spPr>
      </p:sp>
      <p:sp>
        <p:nvSpPr>
          <p:cNvPr id="1008" name="Google Shape;1008;p131"/>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009" name="Google Shape;1009;p131"/>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010" name="Google Shape;1010;p131"/>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011" name="Google Shape;1011;p13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12" name="Google Shape;1012;p1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013" name="Shape 1013"/>
        <p:cNvGrpSpPr/>
        <p:nvPr/>
      </p:nvGrpSpPr>
      <p:grpSpPr>
        <a:xfrm>
          <a:off x="0" y="0"/>
          <a:ext cx="0" cy="0"/>
          <a:chOff x="0" y="0"/>
          <a:chExt cx="0" cy="0"/>
        </a:xfrm>
      </p:grpSpPr>
      <p:sp>
        <p:nvSpPr>
          <p:cNvPr id="1014" name="Google Shape;1014;p132"/>
          <p:cNvSpPr/>
          <p:nvPr>
            <p:ph idx="2" type="pic"/>
          </p:nvPr>
        </p:nvSpPr>
        <p:spPr>
          <a:xfrm>
            <a:off x="3276600" y="486725"/>
            <a:ext cx="2590800" cy="4176600"/>
          </a:xfrm>
          <a:prstGeom prst="rect">
            <a:avLst/>
          </a:prstGeom>
          <a:noFill/>
          <a:ln>
            <a:noFill/>
          </a:ln>
        </p:spPr>
      </p:sp>
      <p:sp>
        <p:nvSpPr>
          <p:cNvPr id="1015" name="Google Shape;1015;p13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16" name="Google Shape;1016;p1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17" name="Google Shape;1017;p13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18" name="Google Shape;1018;p1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19" name="Google Shape;1019;p1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020" name="Shape 1020"/>
        <p:cNvGrpSpPr/>
        <p:nvPr/>
      </p:nvGrpSpPr>
      <p:grpSpPr>
        <a:xfrm>
          <a:off x="0" y="0"/>
          <a:ext cx="0" cy="0"/>
          <a:chOff x="0" y="0"/>
          <a:chExt cx="0" cy="0"/>
        </a:xfrm>
      </p:grpSpPr>
      <p:sp>
        <p:nvSpPr>
          <p:cNvPr id="1021" name="Google Shape;1021;p133"/>
          <p:cNvSpPr/>
          <p:nvPr>
            <p:ph idx="2" type="pic"/>
          </p:nvPr>
        </p:nvSpPr>
        <p:spPr>
          <a:xfrm>
            <a:off x="3276600" y="486725"/>
            <a:ext cx="2590800" cy="4176600"/>
          </a:xfrm>
          <a:prstGeom prst="rect">
            <a:avLst/>
          </a:prstGeom>
          <a:noFill/>
          <a:ln>
            <a:noFill/>
          </a:ln>
        </p:spPr>
      </p:sp>
      <p:sp>
        <p:nvSpPr>
          <p:cNvPr id="1022" name="Google Shape;1022;p13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23" name="Google Shape;1023;p13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024" name="Google Shape;1024;p1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25" name="Google Shape;1025;p1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26" name="Google Shape;1026;p1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027" name="Shape 1027"/>
        <p:cNvGrpSpPr/>
        <p:nvPr/>
      </p:nvGrpSpPr>
      <p:grpSpPr>
        <a:xfrm>
          <a:off x="0" y="0"/>
          <a:ext cx="0" cy="0"/>
          <a:chOff x="0" y="0"/>
          <a:chExt cx="0" cy="0"/>
        </a:xfrm>
      </p:grpSpPr>
      <p:sp>
        <p:nvSpPr>
          <p:cNvPr id="1028" name="Google Shape;1028;p13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29" name="Google Shape;1029;p13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30" name="Google Shape;1030;p134"/>
          <p:cNvSpPr/>
          <p:nvPr>
            <p:ph idx="3" type="pic"/>
          </p:nvPr>
        </p:nvSpPr>
        <p:spPr>
          <a:xfrm>
            <a:off x="457200" y="486725"/>
            <a:ext cx="2590800" cy="4176600"/>
          </a:xfrm>
          <a:prstGeom prst="rect">
            <a:avLst/>
          </a:prstGeom>
          <a:noFill/>
          <a:ln>
            <a:noFill/>
          </a:ln>
        </p:spPr>
      </p:sp>
      <p:sp>
        <p:nvSpPr>
          <p:cNvPr id="1031" name="Google Shape;1031;p13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32" name="Google Shape;1032;p1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033" name="Google Shape;1033;p1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34" name="Google Shape;1034;p1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035" name="Shape 1035"/>
        <p:cNvGrpSpPr/>
        <p:nvPr/>
      </p:nvGrpSpPr>
      <p:grpSpPr>
        <a:xfrm>
          <a:off x="0" y="0"/>
          <a:ext cx="0" cy="0"/>
          <a:chOff x="0" y="0"/>
          <a:chExt cx="0" cy="0"/>
        </a:xfrm>
      </p:grpSpPr>
      <p:sp>
        <p:nvSpPr>
          <p:cNvPr id="1036" name="Google Shape;1036;p13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37" name="Google Shape;1037;p13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38" name="Google Shape;1038;p135"/>
          <p:cNvSpPr/>
          <p:nvPr>
            <p:ph idx="3" type="pic"/>
          </p:nvPr>
        </p:nvSpPr>
        <p:spPr>
          <a:xfrm>
            <a:off x="457200" y="486725"/>
            <a:ext cx="2590800" cy="4176600"/>
          </a:xfrm>
          <a:prstGeom prst="rect">
            <a:avLst/>
          </a:prstGeom>
          <a:noFill/>
          <a:ln>
            <a:noFill/>
          </a:ln>
        </p:spPr>
      </p:sp>
      <p:sp>
        <p:nvSpPr>
          <p:cNvPr id="1039" name="Google Shape;1039;p13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1040" name="Google Shape;1040;p1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41" name="Google Shape;1041;p1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42" name="Google Shape;1042;p1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043" name="Shape 1043"/>
        <p:cNvGrpSpPr/>
        <p:nvPr/>
      </p:nvGrpSpPr>
      <p:grpSpPr>
        <a:xfrm>
          <a:off x="0" y="0"/>
          <a:ext cx="0" cy="0"/>
          <a:chOff x="0" y="0"/>
          <a:chExt cx="0" cy="0"/>
        </a:xfrm>
      </p:grpSpPr>
      <p:sp>
        <p:nvSpPr>
          <p:cNvPr id="1044" name="Google Shape;1044;p13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1045" name="Google Shape;1045;p13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046" name="Google Shape;1046;p136"/>
          <p:cNvGrpSpPr/>
          <p:nvPr/>
        </p:nvGrpSpPr>
        <p:grpSpPr>
          <a:xfrm>
            <a:off x="4822703" y="31"/>
            <a:ext cx="4321568" cy="5143648"/>
            <a:chOff x="3991150" y="848375"/>
            <a:chExt cx="3376225" cy="4018475"/>
          </a:xfrm>
        </p:grpSpPr>
        <p:sp>
          <p:nvSpPr>
            <p:cNvPr id="1047" name="Google Shape;1047;p13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3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3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0" name="Google Shape;1050;p13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051" name="Google Shape;1051;p13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52" name="Google Shape;1052;p13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053" name="Google Shape;1053;p136"/>
          <p:cNvSpPr/>
          <p:nvPr>
            <p:ph idx="2" type="pic"/>
          </p:nvPr>
        </p:nvSpPr>
        <p:spPr>
          <a:xfrm>
            <a:off x="1123950" y="1943100"/>
            <a:ext cx="1257300" cy="1257300"/>
          </a:xfrm>
          <a:prstGeom prst="ellipse">
            <a:avLst/>
          </a:prstGeom>
          <a:noFill/>
          <a:ln>
            <a:noFill/>
          </a:ln>
        </p:spPr>
      </p:sp>
      <p:sp>
        <p:nvSpPr>
          <p:cNvPr id="1054" name="Google Shape;1054;p13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055" name="Shape 1055"/>
        <p:cNvGrpSpPr/>
        <p:nvPr/>
      </p:nvGrpSpPr>
      <p:grpSpPr>
        <a:xfrm>
          <a:off x="0" y="0"/>
          <a:ext cx="0" cy="0"/>
          <a:chOff x="0" y="0"/>
          <a:chExt cx="0" cy="0"/>
        </a:xfrm>
      </p:grpSpPr>
      <p:grpSp>
        <p:nvGrpSpPr>
          <p:cNvPr id="1056" name="Google Shape;1056;p137"/>
          <p:cNvGrpSpPr/>
          <p:nvPr/>
        </p:nvGrpSpPr>
        <p:grpSpPr>
          <a:xfrm>
            <a:off x="4822703" y="31"/>
            <a:ext cx="4321568" cy="5143648"/>
            <a:chOff x="4822703" y="31"/>
            <a:chExt cx="4321568" cy="5143648"/>
          </a:xfrm>
        </p:grpSpPr>
        <p:sp>
          <p:nvSpPr>
            <p:cNvPr id="1057" name="Google Shape;1057;p13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3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3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60" name="Google Shape;1060;p13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61" name="Google Shape;1061;p13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62" name="Google Shape;1062;p13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063" name="Google Shape;1063;p13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1064" name="Google Shape;1064;p13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065" name="Google Shape;1065;p137"/>
          <p:cNvSpPr/>
          <p:nvPr>
            <p:ph idx="2" type="pic"/>
          </p:nvPr>
        </p:nvSpPr>
        <p:spPr>
          <a:xfrm>
            <a:off x="1123950" y="1943100"/>
            <a:ext cx="1257300" cy="1257300"/>
          </a:xfrm>
          <a:prstGeom prst="ellipse">
            <a:avLst/>
          </a:prstGeom>
          <a:noFill/>
          <a:ln>
            <a:noFill/>
          </a:ln>
        </p:spPr>
      </p:sp>
      <p:sp>
        <p:nvSpPr>
          <p:cNvPr id="1066" name="Google Shape;1066;p13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067" name="Shape 1067"/>
        <p:cNvGrpSpPr/>
        <p:nvPr/>
      </p:nvGrpSpPr>
      <p:grpSpPr>
        <a:xfrm>
          <a:off x="0" y="0"/>
          <a:ext cx="0" cy="0"/>
          <a:chOff x="0" y="0"/>
          <a:chExt cx="0" cy="0"/>
        </a:xfrm>
      </p:grpSpPr>
      <p:grpSp>
        <p:nvGrpSpPr>
          <p:cNvPr id="1068" name="Google Shape;1068;p138"/>
          <p:cNvGrpSpPr/>
          <p:nvPr/>
        </p:nvGrpSpPr>
        <p:grpSpPr>
          <a:xfrm>
            <a:off x="4822703" y="31"/>
            <a:ext cx="4321568" cy="5143648"/>
            <a:chOff x="3991150" y="848375"/>
            <a:chExt cx="3376225" cy="4018475"/>
          </a:xfrm>
        </p:grpSpPr>
        <p:sp>
          <p:nvSpPr>
            <p:cNvPr id="1069" name="Google Shape;1069;p13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3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3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72" name="Google Shape;1072;p13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73" name="Google Shape;1073;p13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74" name="Google Shape;1074;p1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75" name="Google Shape;1075;p13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076" name="Shape 1076"/>
        <p:cNvGrpSpPr/>
        <p:nvPr/>
      </p:nvGrpSpPr>
      <p:grpSpPr>
        <a:xfrm>
          <a:off x="0" y="0"/>
          <a:ext cx="0" cy="0"/>
          <a:chOff x="0" y="0"/>
          <a:chExt cx="0" cy="0"/>
        </a:xfrm>
      </p:grpSpPr>
      <p:grpSp>
        <p:nvGrpSpPr>
          <p:cNvPr id="1077" name="Google Shape;1077;p139"/>
          <p:cNvGrpSpPr/>
          <p:nvPr/>
        </p:nvGrpSpPr>
        <p:grpSpPr>
          <a:xfrm>
            <a:off x="4822703" y="31"/>
            <a:ext cx="4321568" cy="5143648"/>
            <a:chOff x="4822703" y="31"/>
            <a:chExt cx="4321568" cy="5143648"/>
          </a:xfrm>
        </p:grpSpPr>
        <p:sp>
          <p:nvSpPr>
            <p:cNvPr id="1078" name="Google Shape;1078;p13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3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3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1" name="Google Shape;1081;p13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082" name="Google Shape;1082;p13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83" name="Google Shape;1083;p13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84" name="Google Shape;1084;p13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085" name="Shape 1085"/>
        <p:cNvGrpSpPr/>
        <p:nvPr/>
      </p:nvGrpSpPr>
      <p:grpSpPr>
        <a:xfrm>
          <a:off x="0" y="0"/>
          <a:ext cx="0" cy="0"/>
          <a:chOff x="0" y="0"/>
          <a:chExt cx="0" cy="0"/>
        </a:xfrm>
      </p:grpSpPr>
      <p:sp>
        <p:nvSpPr>
          <p:cNvPr id="1086" name="Google Shape;1086;p14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087" name="Google Shape;1087;p140"/>
          <p:cNvGrpSpPr/>
          <p:nvPr/>
        </p:nvGrpSpPr>
        <p:grpSpPr>
          <a:xfrm>
            <a:off x="4822703" y="31"/>
            <a:ext cx="4321568" cy="5143648"/>
            <a:chOff x="3991150" y="848375"/>
            <a:chExt cx="3376225" cy="4018475"/>
          </a:xfrm>
        </p:grpSpPr>
        <p:sp>
          <p:nvSpPr>
            <p:cNvPr id="1088" name="Google Shape;1088;p14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4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4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91" name="Google Shape;1091;p14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92" name="Google Shape;1092;p14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093" name="Shape 1093"/>
        <p:cNvGrpSpPr/>
        <p:nvPr/>
      </p:nvGrpSpPr>
      <p:grpSpPr>
        <a:xfrm>
          <a:off x="0" y="0"/>
          <a:ext cx="0" cy="0"/>
          <a:chOff x="0" y="0"/>
          <a:chExt cx="0" cy="0"/>
        </a:xfrm>
      </p:grpSpPr>
      <p:grpSp>
        <p:nvGrpSpPr>
          <p:cNvPr id="1094" name="Google Shape;1094;p141"/>
          <p:cNvGrpSpPr/>
          <p:nvPr/>
        </p:nvGrpSpPr>
        <p:grpSpPr>
          <a:xfrm>
            <a:off x="4822703" y="31"/>
            <a:ext cx="4321568" cy="5143648"/>
            <a:chOff x="4822703" y="31"/>
            <a:chExt cx="4321568" cy="5143648"/>
          </a:xfrm>
        </p:grpSpPr>
        <p:sp>
          <p:nvSpPr>
            <p:cNvPr id="1095" name="Google Shape;1095;p14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4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4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8" name="Google Shape;1098;p14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099" name="Google Shape;1099;p14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00" name="Google Shape;1100;p14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101" name="Shape 1101"/>
        <p:cNvGrpSpPr/>
        <p:nvPr/>
      </p:nvGrpSpPr>
      <p:grpSpPr>
        <a:xfrm>
          <a:off x="0" y="0"/>
          <a:ext cx="0" cy="0"/>
          <a:chOff x="0" y="0"/>
          <a:chExt cx="0" cy="0"/>
        </a:xfrm>
      </p:grpSpPr>
      <p:sp>
        <p:nvSpPr>
          <p:cNvPr id="1102" name="Google Shape;1102;p14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103" name="Google Shape;1103;p14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104" name="Shape 1104"/>
        <p:cNvGrpSpPr/>
        <p:nvPr/>
      </p:nvGrpSpPr>
      <p:grpSpPr>
        <a:xfrm>
          <a:off x="0" y="0"/>
          <a:ext cx="0" cy="0"/>
          <a:chOff x="0" y="0"/>
          <a:chExt cx="0" cy="0"/>
        </a:xfrm>
      </p:grpSpPr>
      <p:sp>
        <p:nvSpPr>
          <p:cNvPr id="1105" name="Google Shape;1105;p14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106" name="Google Shape;1106;p14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1">
  <p:cSld name="CUSTOM_16">
    <p:spTree>
      <p:nvGrpSpPr>
        <p:cNvPr id="1107" name="Shape 1107"/>
        <p:cNvGrpSpPr/>
        <p:nvPr/>
      </p:nvGrpSpPr>
      <p:grpSpPr>
        <a:xfrm>
          <a:off x="0" y="0"/>
          <a:ext cx="0" cy="0"/>
          <a:chOff x="0" y="0"/>
          <a:chExt cx="0" cy="0"/>
        </a:xfrm>
      </p:grpSpPr>
      <p:sp>
        <p:nvSpPr>
          <p:cNvPr id="1108" name="Google Shape;1108;p144"/>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4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10" name="Google Shape;1110;p14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11" name="Google Shape;1111;p144"/>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112" name="Google Shape;1112;p144"/>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13" name="Google Shape;1113;p144"/>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14" name="Google Shape;1114;p144"/>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15" name="Google Shape;1115;p144"/>
          <p:cNvSpPr/>
          <p:nvPr>
            <p:ph idx="5" type="pic"/>
          </p:nvPr>
        </p:nvSpPr>
        <p:spPr>
          <a:xfrm>
            <a:off x="462775" y="1946900"/>
            <a:ext cx="2577300" cy="1253400"/>
          </a:xfrm>
          <a:prstGeom prst="rect">
            <a:avLst/>
          </a:prstGeom>
          <a:noFill/>
          <a:ln>
            <a:noFill/>
          </a:ln>
        </p:spPr>
      </p:sp>
      <p:sp>
        <p:nvSpPr>
          <p:cNvPr id="1116" name="Google Shape;1116;p144"/>
          <p:cNvSpPr/>
          <p:nvPr>
            <p:ph idx="6" type="pic"/>
          </p:nvPr>
        </p:nvSpPr>
        <p:spPr>
          <a:xfrm>
            <a:off x="3287375" y="1946900"/>
            <a:ext cx="2577300" cy="1253400"/>
          </a:xfrm>
          <a:prstGeom prst="rect">
            <a:avLst/>
          </a:prstGeom>
          <a:noFill/>
          <a:ln>
            <a:noFill/>
          </a:ln>
        </p:spPr>
      </p:sp>
      <p:sp>
        <p:nvSpPr>
          <p:cNvPr id="1117" name="Google Shape;1117;p144"/>
          <p:cNvSpPr/>
          <p:nvPr>
            <p:ph idx="7" type="pic"/>
          </p:nvPr>
        </p:nvSpPr>
        <p:spPr>
          <a:xfrm>
            <a:off x="6091125" y="1946900"/>
            <a:ext cx="2577300" cy="1253400"/>
          </a:xfrm>
          <a:prstGeom prst="rect">
            <a:avLst/>
          </a:prstGeom>
          <a:noFill/>
          <a:ln>
            <a:noFill/>
          </a:ln>
        </p:spPr>
      </p:sp>
      <p:pic>
        <p:nvPicPr>
          <p:cNvPr id="1118" name="Google Shape;1118;p14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19" name="Google Shape;1119;p14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5">
    <p:spTree>
      <p:nvGrpSpPr>
        <p:cNvPr id="1120" name="Shape 1120"/>
        <p:cNvGrpSpPr/>
        <p:nvPr/>
      </p:nvGrpSpPr>
      <p:grpSpPr>
        <a:xfrm>
          <a:off x="0" y="0"/>
          <a:ext cx="0" cy="0"/>
          <a:chOff x="0" y="0"/>
          <a:chExt cx="0" cy="0"/>
        </a:xfrm>
      </p:grpSpPr>
      <p:sp>
        <p:nvSpPr>
          <p:cNvPr id="1121" name="Google Shape;1121;p145"/>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122" name="Google Shape;1122;p145"/>
          <p:cNvPicPr preferRelativeResize="0"/>
          <p:nvPr/>
        </p:nvPicPr>
        <p:blipFill>
          <a:blip r:embed="rId2">
            <a:alphaModFix/>
          </a:blip>
          <a:stretch>
            <a:fillRect/>
          </a:stretch>
        </p:blipFill>
        <p:spPr>
          <a:xfrm>
            <a:off x="0" y="0"/>
            <a:ext cx="9188854" cy="5168730"/>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123" name="Shape 1123"/>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x1 + Dividers">
  <p:cSld name="Layout 2x1 + Dividers">
    <p:spTree>
      <p:nvGrpSpPr>
        <p:cNvPr id="1124" name="Shape 1124"/>
        <p:cNvGrpSpPr/>
        <p:nvPr/>
      </p:nvGrpSpPr>
      <p:grpSpPr>
        <a:xfrm>
          <a:off x="0" y="0"/>
          <a:ext cx="0" cy="0"/>
          <a:chOff x="0" y="0"/>
          <a:chExt cx="0" cy="0"/>
        </a:xfrm>
      </p:grpSpPr>
      <p:sp>
        <p:nvSpPr>
          <p:cNvPr id="1125" name="Google Shape;1125;p147"/>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126" name="Google Shape;1126;p147"/>
          <p:cNvSpPr txBox="1"/>
          <p:nvPr>
            <p:ph idx="1" type="body"/>
          </p:nvPr>
        </p:nvSpPr>
        <p:spPr>
          <a:xfrm>
            <a:off x="1" y="839607"/>
            <a:ext cx="4572000" cy="4018200"/>
          </a:xfrm>
          <a:prstGeom prst="rect">
            <a:avLst/>
          </a:prstGeom>
          <a:noFill/>
          <a:ln>
            <a:noFill/>
          </a:ln>
        </p:spPr>
        <p:txBody>
          <a:bodyPr anchorCtr="0" anchor="t" bIns="68575" lIns="274350" spcFirstLastPara="1" rIns="137175" wrap="square" tIns="68575">
            <a:noAutofit/>
          </a:bodyPr>
          <a:lstStyle>
            <a:lvl1pPr indent="-317500" lvl="0" marL="457200" algn="l">
              <a:lnSpc>
                <a:spcPct val="100000"/>
              </a:lnSpc>
              <a:spcBef>
                <a:spcPts val="900"/>
              </a:spcBef>
              <a:spcAft>
                <a:spcPts val="0"/>
              </a:spcAft>
              <a:buClr>
                <a:srgbClr val="339CE2"/>
              </a:buClr>
              <a:buSzPts val="1400"/>
              <a:buChar char="●"/>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1127" name="Google Shape;1127;p147"/>
          <p:cNvSpPr txBox="1"/>
          <p:nvPr>
            <p:ph idx="2" type="body"/>
          </p:nvPr>
        </p:nvSpPr>
        <p:spPr>
          <a:xfrm>
            <a:off x="4578350" y="839607"/>
            <a:ext cx="4565700" cy="4018200"/>
          </a:xfrm>
          <a:prstGeom prst="rect">
            <a:avLst/>
          </a:prstGeom>
          <a:noFill/>
          <a:ln>
            <a:noFill/>
          </a:ln>
        </p:spPr>
        <p:txBody>
          <a:bodyPr anchorCtr="0" anchor="t" bIns="68575" lIns="274350" spcFirstLastPara="1" rIns="137175" wrap="square" tIns="68575">
            <a:noAutofit/>
          </a:bodyPr>
          <a:lstStyle>
            <a:lvl1pPr indent="-317500" lvl="0" marL="457200" algn="l">
              <a:lnSpc>
                <a:spcPct val="100000"/>
              </a:lnSpc>
              <a:spcBef>
                <a:spcPts val="900"/>
              </a:spcBef>
              <a:spcAft>
                <a:spcPts val="0"/>
              </a:spcAft>
              <a:buClr>
                <a:srgbClr val="339CE2"/>
              </a:buClr>
              <a:buSzPts val="1400"/>
              <a:buChar char="●"/>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cxnSp>
        <p:nvCxnSpPr>
          <p:cNvPr id="1128" name="Google Shape;1128;p147"/>
          <p:cNvCxnSpPr/>
          <p:nvPr/>
        </p:nvCxnSpPr>
        <p:spPr>
          <a:xfrm>
            <a:off x="183885" y="966978"/>
            <a:ext cx="0" cy="3813000"/>
          </a:xfrm>
          <a:prstGeom prst="straightConnector1">
            <a:avLst/>
          </a:prstGeom>
          <a:noFill/>
          <a:ln cap="flat" cmpd="sng" w="9525">
            <a:solidFill>
              <a:schemeClr val="lt2"/>
            </a:solidFill>
            <a:prstDash val="solid"/>
            <a:round/>
            <a:headEnd len="sm" w="sm" type="none"/>
            <a:tailEnd len="sm" w="sm" type="none"/>
          </a:ln>
        </p:spPr>
      </p:cxnSp>
      <p:cxnSp>
        <p:nvCxnSpPr>
          <p:cNvPr id="1129" name="Google Shape;1129;p147"/>
          <p:cNvCxnSpPr/>
          <p:nvPr/>
        </p:nvCxnSpPr>
        <p:spPr>
          <a:xfrm>
            <a:off x="4754880" y="939546"/>
            <a:ext cx="0" cy="3847200"/>
          </a:xfrm>
          <a:prstGeom prst="straightConnector1">
            <a:avLst/>
          </a:prstGeom>
          <a:noFill/>
          <a:ln cap="flat" cmpd="sng" w="9525">
            <a:solidFill>
              <a:schemeClr val="lt2"/>
            </a:solidFill>
            <a:prstDash val="solid"/>
            <a:round/>
            <a:headEnd len="sm" w="sm" type="none"/>
            <a:tailEnd len="sm" w="sm" type="none"/>
          </a:ln>
        </p:spPr>
      </p:cxnSp>
      <p:sp>
        <p:nvSpPr>
          <p:cNvPr id="1130" name="Google Shape;1130;p147"/>
          <p:cNvSpPr txBox="1"/>
          <p:nvPr>
            <p:ph idx="3" type="body"/>
          </p:nvPr>
        </p:nvSpPr>
        <p:spPr>
          <a:xfrm>
            <a:off x="0" y="0"/>
            <a:ext cx="9144000" cy="8349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cxnSp>
        <p:nvCxnSpPr>
          <p:cNvPr id="1131" name="Google Shape;1131;p147"/>
          <p:cNvCxnSpPr/>
          <p:nvPr/>
        </p:nvCxnSpPr>
        <p:spPr>
          <a:xfrm>
            <a:off x="183885" y="966978"/>
            <a:ext cx="0" cy="3813000"/>
          </a:xfrm>
          <a:prstGeom prst="straightConnector1">
            <a:avLst/>
          </a:prstGeom>
          <a:noFill/>
          <a:ln cap="flat" cmpd="sng" w="9525">
            <a:solidFill>
              <a:schemeClr val="lt2"/>
            </a:solidFill>
            <a:prstDash val="solid"/>
            <a:round/>
            <a:headEnd len="sm" w="sm" type="none"/>
            <a:tailEnd len="sm" w="sm" type="none"/>
          </a:ln>
        </p:spPr>
      </p:cxnSp>
      <p:cxnSp>
        <p:nvCxnSpPr>
          <p:cNvPr id="1132" name="Google Shape;1132;p147"/>
          <p:cNvCxnSpPr/>
          <p:nvPr/>
        </p:nvCxnSpPr>
        <p:spPr>
          <a:xfrm>
            <a:off x="4754880" y="939546"/>
            <a:ext cx="0" cy="3847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1">
    <p:bg>
      <p:bgPr>
        <a:blipFill>
          <a:blip r:embed="rId2">
            <a:alphaModFix/>
          </a:blip>
          <a:stretch>
            <a:fillRect/>
          </a:stretch>
        </a:blipFill>
      </p:bgPr>
    </p:bg>
    <p:spTree>
      <p:nvGrpSpPr>
        <p:cNvPr id="1133" name="Shape 1133"/>
        <p:cNvGrpSpPr/>
        <p:nvPr/>
      </p:nvGrpSpPr>
      <p:grpSpPr>
        <a:xfrm>
          <a:off x="0" y="0"/>
          <a:ext cx="0" cy="0"/>
          <a:chOff x="0" y="0"/>
          <a:chExt cx="0" cy="0"/>
        </a:xfrm>
      </p:grpSpPr>
      <p:sp>
        <p:nvSpPr>
          <p:cNvPr id="1134" name="Google Shape;1134;p14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5" name="Google Shape;1135;p14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6" name="Google Shape;1136;p14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7" name="Google Shape;1137;p14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_2">
    <p:bg>
      <p:bgPr>
        <a:blipFill>
          <a:blip r:embed="rId2">
            <a:alphaModFix/>
          </a:blip>
          <a:stretch>
            <a:fillRect/>
          </a:stretch>
        </a:blipFill>
      </p:bgPr>
    </p:bg>
    <p:spTree>
      <p:nvGrpSpPr>
        <p:cNvPr id="1138" name="Shape 1138"/>
        <p:cNvGrpSpPr/>
        <p:nvPr/>
      </p:nvGrpSpPr>
      <p:grpSpPr>
        <a:xfrm>
          <a:off x="0" y="0"/>
          <a:ext cx="0" cy="0"/>
          <a:chOff x="0" y="0"/>
          <a:chExt cx="0" cy="0"/>
        </a:xfrm>
      </p:grpSpPr>
      <p:sp>
        <p:nvSpPr>
          <p:cNvPr id="1139" name="Google Shape;1139;p149"/>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40" name="Google Shape;1140;p149"/>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41" name="Google Shape;1141;p149"/>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42" name="Google Shape;1142;p149"/>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Slide">
  <p:cSld name="General Slide">
    <p:spTree>
      <p:nvGrpSpPr>
        <p:cNvPr id="1143" name="Shape 1143"/>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type="obj">
  <p:cSld name="OBJECT">
    <p:bg>
      <p:bgPr>
        <a:blipFill>
          <a:blip r:embed="rId2">
            <a:alphaModFix/>
          </a:blip>
          <a:stretch>
            <a:fillRect/>
          </a:stretch>
        </a:blipFill>
      </p:bgPr>
    </p:bg>
    <p:spTree>
      <p:nvGrpSpPr>
        <p:cNvPr id="1144" name="Shape 1144"/>
        <p:cNvGrpSpPr/>
        <p:nvPr/>
      </p:nvGrpSpPr>
      <p:grpSpPr>
        <a:xfrm>
          <a:off x="0" y="0"/>
          <a:ext cx="0" cy="0"/>
          <a:chOff x="0" y="0"/>
          <a:chExt cx="0" cy="0"/>
        </a:xfrm>
      </p:grpSpPr>
      <p:sp>
        <p:nvSpPr>
          <p:cNvPr id="1145" name="Google Shape;1145;p151"/>
          <p:cNvSpPr txBox="1"/>
          <p:nvPr>
            <p:ph idx="11" type="ftr"/>
          </p:nvPr>
        </p:nvSpPr>
        <p:spPr>
          <a:xfrm>
            <a:off x="1702559" y="4813231"/>
            <a:ext cx="621600" cy="8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500">
                <a:solidFill>
                  <a:srgbClr val="3F404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6" name="Google Shape;1146;p151"/>
          <p:cNvSpPr txBox="1"/>
          <p:nvPr>
            <p:ph idx="10" type="dt"/>
          </p:nvPr>
        </p:nvSpPr>
        <p:spPr>
          <a:xfrm>
            <a:off x="457207" y="4783463"/>
            <a:ext cx="23739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7" name="Google Shape;1147;p151"/>
          <p:cNvSpPr txBox="1"/>
          <p:nvPr/>
        </p:nvSpPr>
        <p:spPr>
          <a:xfrm>
            <a:off x="4102250" y="4793258"/>
            <a:ext cx="1067100" cy="123300"/>
          </a:xfrm>
          <a:prstGeom prst="rect">
            <a:avLst/>
          </a:prstGeom>
          <a:noFill/>
          <a:ln>
            <a:noFill/>
          </a:ln>
        </p:spPr>
        <p:txBody>
          <a:bodyPr anchorCtr="0" anchor="t" bIns="0" lIns="0" spcFirstLastPara="1" rIns="0" wrap="square" tIns="10100">
            <a:noAutofit/>
          </a:bodyPr>
          <a:lstStyle/>
          <a:p>
            <a:pPr indent="0" lvl="0" marL="12700" marR="0" rtl="0" algn="l">
              <a:lnSpc>
                <a:spcPct val="100000"/>
              </a:lnSpc>
              <a:spcBef>
                <a:spcPts val="0"/>
              </a:spcBef>
              <a:spcAft>
                <a:spcPts val="0"/>
              </a:spcAft>
              <a:buNone/>
            </a:pPr>
            <a:r>
              <a:rPr lang="en" sz="700">
                <a:solidFill>
                  <a:srgbClr val="FFFFFF"/>
                </a:solidFill>
                <a:latin typeface="Open Sans"/>
                <a:ea typeface="Open Sans"/>
                <a:cs typeface="Open Sans"/>
                <a:sym typeface="Open Sans"/>
              </a:rPr>
              <a:t>Proprietary &amp; Confidential</a:t>
            </a:r>
            <a:endParaRPr sz="700">
              <a:latin typeface="Open Sans"/>
              <a:ea typeface="Open Sans"/>
              <a:cs typeface="Open Sans"/>
              <a:sym typeface="Open Sans"/>
            </a:endParaRPr>
          </a:p>
        </p:txBody>
      </p:sp>
      <p:sp>
        <p:nvSpPr>
          <p:cNvPr id="1148" name="Google Shape;1148;p151"/>
          <p:cNvSpPr txBox="1"/>
          <p:nvPr>
            <p:ph idx="1" type="subTitle"/>
          </p:nvPr>
        </p:nvSpPr>
        <p:spPr>
          <a:xfrm>
            <a:off x="457198" y="1379399"/>
            <a:ext cx="5412900" cy="157800"/>
          </a:xfrm>
          <a:prstGeom prst="rect">
            <a:avLst/>
          </a:prstGeom>
        </p:spPr>
        <p:txBody>
          <a:bodyPr anchorCtr="0" anchor="t" bIns="0" lIns="0" spcFirstLastPara="1" rIns="0" wrap="square" tIns="0">
            <a:noAutofit/>
          </a:bodyPr>
          <a:lstStyle>
            <a:lvl1pPr lvl="0">
              <a:spcBef>
                <a:spcPts val="0"/>
              </a:spcBef>
              <a:spcAft>
                <a:spcPts val="0"/>
              </a:spcAft>
              <a:buNone/>
              <a:defRPr sz="900">
                <a:latin typeface="Open Sans Light"/>
                <a:ea typeface="Open Sans Light"/>
                <a:cs typeface="Open Sans Light"/>
                <a:sym typeface="Open Sans Light"/>
              </a:defRPr>
            </a:lvl1pPr>
            <a:lvl2pPr lvl="1">
              <a:spcBef>
                <a:spcPts val="1000"/>
              </a:spcBef>
              <a:spcAft>
                <a:spcPts val="0"/>
              </a:spcAft>
              <a:buNone/>
              <a:defRPr sz="900">
                <a:latin typeface="Open Sans Light"/>
                <a:ea typeface="Open Sans Light"/>
                <a:cs typeface="Open Sans Light"/>
                <a:sym typeface="Open Sans Light"/>
              </a:defRPr>
            </a:lvl2pPr>
            <a:lvl3pPr lvl="2">
              <a:spcBef>
                <a:spcPts val="1000"/>
              </a:spcBef>
              <a:spcAft>
                <a:spcPts val="0"/>
              </a:spcAft>
              <a:buNone/>
              <a:defRPr sz="900">
                <a:latin typeface="Open Sans Light"/>
                <a:ea typeface="Open Sans Light"/>
                <a:cs typeface="Open Sans Light"/>
                <a:sym typeface="Open Sans Light"/>
              </a:defRPr>
            </a:lvl3pPr>
            <a:lvl4pPr lvl="3">
              <a:spcBef>
                <a:spcPts val="1000"/>
              </a:spcBef>
              <a:spcAft>
                <a:spcPts val="0"/>
              </a:spcAft>
              <a:buNone/>
              <a:defRPr sz="900">
                <a:latin typeface="Open Sans Light"/>
                <a:ea typeface="Open Sans Light"/>
                <a:cs typeface="Open Sans Light"/>
                <a:sym typeface="Open Sans Light"/>
              </a:defRPr>
            </a:lvl4pPr>
            <a:lvl5pPr lvl="4">
              <a:spcBef>
                <a:spcPts val="1000"/>
              </a:spcBef>
              <a:spcAft>
                <a:spcPts val="0"/>
              </a:spcAft>
              <a:buNone/>
              <a:defRPr sz="900">
                <a:latin typeface="Open Sans Light"/>
                <a:ea typeface="Open Sans Light"/>
                <a:cs typeface="Open Sans Light"/>
                <a:sym typeface="Open Sans Light"/>
              </a:defRPr>
            </a:lvl5pPr>
            <a:lvl6pPr lvl="5">
              <a:spcBef>
                <a:spcPts val="1000"/>
              </a:spcBef>
              <a:spcAft>
                <a:spcPts val="0"/>
              </a:spcAft>
              <a:buNone/>
              <a:defRPr sz="900">
                <a:latin typeface="Open Sans Light"/>
                <a:ea typeface="Open Sans Light"/>
                <a:cs typeface="Open Sans Light"/>
                <a:sym typeface="Open Sans Light"/>
              </a:defRPr>
            </a:lvl6pPr>
            <a:lvl7pPr lvl="6">
              <a:spcBef>
                <a:spcPts val="1000"/>
              </a:spcBef>
              <a:spcAft>
                <a:spcPts val="0"/>
              </a:spcAft>
              <a:buNone/>
              <a:defRPr sz="900">
                <a:latin typeface="Open Sans Light"/>
                <a:ea typeface="Open Sans Light"/>
                <a:cs typeface="Open Sans Light"/>
                <a:sym typeface="Open Sans Light"/>
              </a:defRPr>
            </a:lvl7pPr>
            <a:lvl8pPr lvl="7">
              <a:spcBef>
                <a:spcPts val="1000"/>
              </a:spcBef>
              <a:spcAft>
                <a:spcPts val="0"/>
              </a:spcAft>
              <a:buNone/>
              <a:defRPr sz="900">
                <a:latin typeface="Open Sans Light"/>
                <a:ea typeface="Open Sans Light"/>
                <a:cs typeface="Open Sans Light"/>
                <a:sym typeface="Open Sans Light"/>
              </a:defRPr>
            </a:lvl8pPr>
            <a:lvl9pPr lvl="8">
              <a:spcBef>
                <a:spcPts val="1000"/>
              </a:spcBef>
              <a:spcAft>
                <a:spcPts val="1000"/>
              </a:spcAft>
              <a:buNone/>
              <a:defRPr sz="900">
                <a:latin typeface="Open Sans Light"/>
                <a:ea typeface="Open Sans Light"/>
                <a:cs typeface="Open Sans Light"/>
                <a:sym typeface="Open Sans Light"/>
              </a:defRPr>
            </a:lvl9pPr>
          </a:lstStyle>
          <a:p/>
        </p:txBody>
      </p:sp>
      <p:sp>
        <p:nvSpPr>
          <p:cNvPr id="1149" name="Google Shape;1149;p151"/>
          <p:cNvSpPr txBox="1"/>
          <p:nvPr>
            <p:ph idx="2" type="subTitle"/>
          </p:nvPr>
        </p:nvSpPr>
        <p:spPr>
          <a:xfrm>
            <a:off x="457198" y="2433968"/>
            <a:ext cx="5412900" cy="157800"/>
          </a:xfrm>
          <a:prstGeom prst="rect">
            <a:avLst/>
          </a:prstGeom>
        </p:spPr>
        <p:txBody>
          <a:bodyPr anchorCtr="0" anchor="t" bIns="0" lIns="0" spcFirstLastPara="1" rIns="0" wrap="square" tIns="0">
            <a:noAutofit/>
          </a:bodyPr>
          <a:lstStyle>
            <a:lvl1pPr lvl="0">
              <a:spcBef>
                <a:spcPts val="0"/>
              </a:spcBef>
              <a:spcAft>
                <a:spcPts val="0"/>
              </a:spcAft>
              <a:buNone/>
              <a:defRPr sz="900">
                <a:latin typeface="Open Sans Light"/>
                <a:ea typeface="Open Sans Light"/>
                <a:cs typeface="Open Sans Light"/>
                <a:sym typeface="Open Sans Light"/>
              </a:defRPr>
            </a:lvl1pPr>
            <a:lvl2pPr lvl="1">
              <a:spcBef>
                <a:spcPts val="1000"/>
              </a:spcBef>
              <a:spcAft>
                <a:spcPts val="0"/>
              </a:spcAft>
              <a:buNone/>
              <a:defRPr sz="900">
                <a:latin typeface="Open Sans Light"/>
                <a:ea typeface="Open Sans Light"/>
                <a:cs typeface="Open Sans Light"/>
                <a:sym typeface="Open Sans Light"/>
              </a:defRPr>
            </a:lvl2pPr>
            <a:lvl3pPr lvl="2">
              <a:spcBef>
                <a:spcPts val="1000"/>
              </a:spcBef>
              <a:spcAft>
                <a:spcPts val="0"/>
              </a:spcAft>
              <a:buNone/>
              <a:defRPr sz="900">
                <a:latin typeface="Open Sans Light"/>
                <a:ea typeface="Open Sans Light"/>
                <a:cs typeface="Open Sans Light"/>
                <a:sym typeface="Open Sans Light"/>
              </a:defRPr>
            </a:lvl3pPr>
            <a:lvl4pPr lvl="3">
              <a:spcBef>
                <a:spcPts val="1000"/>
              </a:spcBef>
              <a:spcAft>
                <a:spcPts val="0"/>
              </a:spcAft>
              <a:buNone/>
              <a:defRPr sz="900">
                <a:latin typeface="Open Sans Light"/>
                <a:ea typeface="Open Sans Light"/>
                <a:cs typeface="Open Sans Light"/>
                <a:sym typeface="Open Sans Light"/>
              </a:defRPr>
            </a:lvl4pPr>
            <a:lvl5pPr lvl="4">
              <a:spcBef>
                <a:spcPts val="1000"/>
              </a:spcBef>
              <a:spcAft>
                <a:spcPts val="0"/>
              </a:spcAft>
              <a:buNone/>
              <a:defRPr sz="900">
                <a:latin typeface="Open Sans Light"/>
                <a:ea typeface="Open Sans Light"/>
                <a:cs typeface="Open Sans Light"/>
                <a:sym typeface="Open Sans Light"/>
              </a:defRPr>
            </a:lvl5pPr>
            <a:lvl6pPr lvl="5">
              <a:spcBef>
                <a:spcPts val="1000"/>
              </a:spcBef>
              <a:spcAft>
                <a:spcPts val="0"/>
              </a:spcAft>
              <a:buNone/>
              <a:defRPr sz="900">
                <a:latin typeface="Open Sans Light"/>
                <a:ea typeface="Open Sans Light"/>
                <a:cs typeface="Open Sans Light"/>
                <a:sym typeface="Open Sans Light"/>
              </a:defRPr>
            </a:lvl6pPr>
            <a:lvl7pPr lvl="6">
              <a:spcBef>
                <a:spcPts val="1000"/>
              </a:spcBef>
              <a:spcAft>
                <a:spcPts val="0"/>
              </a:spcAft>
              <a:buNone/>
              <a:defRPr sz="900">
                <a:latin typeface="Open Sans Light"/>
                <a:ea typeface="Open Sans Light"/>
                <a:cs typeface="Open Sans Light"/>
                <a:sym typeface="Open Sans Light"/>
              </a:defRPr>
            </a:lvl7pPr>
            <a:lvl8pPr lvl="7">
              <a:spcBef>
                <a:spcPts val="1000"/>
              </a:spcBef>
              <a:spcAft>
                <a:spcPts val="0"/>
              </a:spcAft>
              <a:buNone/>
              <a:defRPr sz="900">
                <a:latin typeface="Open Sans Light"/>
                <a:ea typeface="Open Sans Light"/>
                <a:cs typeface="Open Sans Light"/>
                <a:sym typeface="Open Sans Light"/>
              </a:defRPr>
            </a:lvl8pPr>
            <a:lvl9pPr lvl="8">
              <a:spcBef>
                <a:spcPts val="1000"/>
              </a:spcBef>
              <a:spcAft>
                <a:spcPts val="1000"/>
              </a:spcAft>
              <a:buNone/>
              <a:defRPr sz="900">
                <a:latin typeface="Open Sans Light"/>
                <a:ea typeface="Open Sans Light"/>
                <a:cs typeface="Open Sans Light"/>
                <a:sym typeface="Open Sans Light"/>
              </a:defRPr>
            </a:lvl9pPr>
          </a:lstStyle>
          <a:p/>
        </p:txBody>
      </p:sp>
      <p:sp>
        <p:nvSpPr>
          <p:cNvPr id="1150" name="Google Shape;1150;p151"/>
          <p:cNvSpPr txBox="1"/>
          <p:nvPr>
            <p:ph type="title"/>
          </p:nvPr>
        </p:nvSpPr>
        <p:spPr>
          <a:xfrm>
            <a:off x="457198" y="1772779"/>
            <a:ext cx="5521500" cy="631500"/>
          </a:xfrm>
          <a:prstGeom prst="rect">
            <a:avLst/>
          </a:prstGeom>
        </p:spPr>
        <p:txBody>
          <a:bodyPr anchorCtr="0" anchor="t" bIns="0" lIns="0" spcFirstLastPara="1" rIns="0" wrap="square" tIns="0">
            <a:noAutofit/>
          </a:bodyPr>
          <a:lstStyle>
            <a:lvl1pPr lvl="0">
              <a:spcBef>
                <a:spcPts val="0"/>
              </a:spcBef>
              <a:spcAft>
                <a:spcPts val="0"/>
              </a:spcAft>
              <a:buNone/>
              <a:defRPr>
                <a:latin typeface="Open Sans Light"/>
                <a:ea typeface="Open Sans Light"/>
                <a:cs typeface="Open Sans Light"/>
                <a:sym typeface="Open Sans Light"/>
              </a:defRPr>
            </a:lvl1pPr>
            <a:lvl2pPr lvl="1">
              <a:spcBef>
                <a:spcPts val="0"/>
              </a:spcBef>
              <a:spcAft>
                <a:spcPts val="0"/>
              </a:spcAft>
              <a:buNone/>
              <a:defRPr>
                <a:latin typeface="Open Sans Light"/>
                <a:ea typeface="Open Sans Light"/>
                <a:cs typeface="Open Sans Light"/>
                <a:sym typeface="Open Sans Light"/>
              </a:defRPr>
            </a:lvl2pPr>
            <a:lvl3pPr lvl="2">
              <a:spcBef>
                <a:spcPts val="0"/>
              </a:spcBef>
              <a:spcAft>
                <a:spcPts val="0"/>
              </a:spcAft>
              <a:buNone/>
              <a:defRPr>
                <a:latin typeface="Open Sans Light"/>
                <a:ea typeface="Open Sans Light"/>
                <a:cs typeface="Open Sans Light"/>
                <a:sym typeface="Open Sans Light"/>
              </a:defRPr>
            </a:lvl3pPr>
            <a:lvl4pPr lvl="3">
              <a:spcBef>
                <a:spcPts val="0"/>
              </a:spcBef>
              <a:spcAft>
                <a:spcPts val="0"/>
              </a:spcAft>
              <a:buNone/>
              <a:defRPr>
                <a:latin typeface="Open Sans Light"/>
                <a:ea typeface="Open Sans Light"/>
                <a:cs typeface="Open Sans Light"/>
                <a:sym typeface="Open Sans Light"/>
              </a:defRPr>
            </a:lvl4pPr>
            <a:lvl5pPr lvl="4">
              <a:spcBef>
                <a:spcPts val="0"/>
              </a:spcBef>
              <a:spcAft>
                <a:spcPts val="0"/>
              </a:spcAft>
              <a:buNone/>
              <a:defRPr>
                <a:latin typeface="Open Sans Light"/>
                <a:ea typeface="Open Sans Light"/>
                <a:cs typeface="Open Sans Light"/>
                <a:sym typeface="Open Sans Light"/>
              </a:defRPr>
            </a:lvl5pPr>
            <a:lvl6pPr lvl="5">
              <a:spcBef>
                <a:spcPts val="0"/>
              </a:spcBef>
              <a:spcAft>
                <a:spcPts val="0"/>
              </a:spcAft>
              <a:buNone/>
              <a:defRPr>
                <a:latin typeface="Open Sans Light"/>
                <a:ea typeface="Open Sans Light"/>
                <a:cs typeface="Open Sans Light"/>
                <a:sym typeface="Open Sans Light"/>
              </a:defRPr>
            </a:lvl6pPr>
            <a:lvl7pPr lvl="6">
              <a:spcBef>
                <a:spcPts val="0"/>
              </a:spcBef>
              <a:spcAft>
                <a:spcPts val="0"/>
              </a:spcAft>
              <a:buNone/>
              <a:defRPr>
                <a:latin typeface="Open Sans Light"/>
                <a:ea typeface="Open Sans Light"/>
                <a:cs typeface="Open Sans Light"/>
                <a:sym typeface="Open Sans Light"/>
              </a:defRPr>
            </a:lvl7pPr>
            <a:lvl8pPr lvl="7">
              <a:spcBef>
                <a:spcPts val="0"/>
              </a:spcBef>
              <a:spcAft>
                <a:spcPts val="0"/>
              </a:spcAft>
              <a:buNone/>
              <a:defRPr>
                <a:latin typeface="Open Sans Light"/>
                <a:ea typeface="Open Sans Light"/>
                <a:cs typeface="Open Sans Light"/>
                <a:sym typeface="Open Sans Light"/>
              </a:defRPr>
            </a:lvl8pPr>
            <a:lvl9pPr lvl="8">
              <a:spcBef>
                <a:spcPts val="0"/>
              </a:spcBef>
              <a:spcAft>
                <a:spcPts val="0"/>
              </a:spcAft>
              <a:buNone/>
              <a:defRPr>
                <a:latin typeface="Open Sans Light"/>
                <a:ea typeface="Open Sans Light"/>
                <a:cs typeface="Open Sans Light"/>
                <a:sym typeface="Open Sans Light"/>
              </a:defRPr>
            </a:lvl9pPr>
          </a:lstStyle>
          <a:p/>
        </p:txBody>
      </p:sp>
      <p:sp>
        <p:nvSpPr>
          <p:cNvPr id="1151" name="Google Shape;1151;p15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a:buNone/>
              <a:defRPr>
                <a:latin typeface="Open Sans"/>
                <a:ea typeface="Open Sans"/>
                <a:cs typeface="Open Sans"/>
                <a:sym typeface="Open Sans"/>
              </a:defRPr>
            </a:lvl1pPr>
            <a:lvl2pPr lvl="1">
              <a:buNone/>
              <a:defRPr>
                <a:latin typeface="Open Sans"/>
                <a:ea typeface="Open Sans"/>
                <a:cs typeface="Open Sans"/>
                <a:sym typeface="Open Sans"/>
              </a:defRPr>
            </a:lvl2pPr>
            <a:lvl3pPr lvl="2">
              <a:buNone/>
              <a:defRPr>
                <a:latin typeface="Open Sans"/>
                <a:ea typeface="Open Sans"/>
                <a:cs typeface="Open Sans"/>
                <a:sym typeface="Open Sans"/>
              </a:defRPr>
            </a:lvl3pPr>
            <a:lvl4pPr lvl="3">
              <a:buNone/>
              <a:defRPr>
                <a:latin typeface="Open Sans"/>
                <a:ea typeface="Open Sans"/>
                <a:cs typeface="Open Sans"/>
                <a:sym typeface="Open Sans"/>
              </a:defRPr>
            </a:lvl4pPr>
            <a:lvl5pPr lvl="4">
              <a:buNone/>
              <a:defRPr>
                <a:latin typeface="Open Sans"/>
                <a:ea typeface="Open Sans"/>
                <a:cs typeface="Open Sans"/>
                <a:sym typeface="Open Sans"/>
              </a:defRPr>
            </a:lvl5pPr>
            <a:lvl6pPr lvl="5">
              <a:buNone/>
              <a:defRPr>
                <a:latin typeface="Open Sans"/>
                <a:ea typeface="Open Sans"/>
                <a:cs typeface="Open Sans"/>
                <a:sym typeface="Open Sans"/>
              </a:defRPr>
            </a:lvl6pPr>
            <a:lvl7pPr lvl="6">
              <a:buNone/>
              <a:defRPr>
                <a:latin typeface="Open Sans"/>
                <a:ea typeface="Open Sans"/>
                <a:cs typeface="Open Sans"/>
                <a:sym typeface="Open Sans"/>
              </a:defRPr>
            </a:lvl7pPr>
            <a:lvl8pPr lvl="7">
              <a:buNone/>
              <a:defRPr>
                <a:latin typeface="Open Sans"/>
                <a:ea typeface="Open Sans"/>
                <a:cs typeface="Open Sans"/>
                <a:sym typeface="Open Sans"/>
              </a:defRPr>
            </a:lvl8pPr>
            <a:lvl9pPr lvl="8">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pic>
        <p:nvPicPr>
          <p:cNvPr id="1152" name="Google Shape;1152;p151"/>
          <p:cNvPicPr preferRelativeResize="0"/>
          <p:nvPr/>
        </p:nvPicPr>
        <p:blipFill>
          <a:blip r:embed="rId3">
            <a:alphaModFix/>
          </a:blip>
          <a:stretch>
            <a:fillRect/>
          </a:stretch>
        </p:blipFill>
        <p:spPr>
          <a:xfrm>
            <a:off x="457200" y="515575"/>
            <a:ext cx="1137426" cy="305475"/>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153" name="Shape 1153"/>
        <p:cNvGrpSpPr/>
        <p:nvPr/>
      </p:nvGrpSpPr>
      <p:grpSpPr>
        <a:xfrm>
          <a:off x="0" y="0"/>
          <a:ext cx="0" cy="0"/>
          <a:chOff x="0" y="0"/>
          <a:chExt cx="0" cy="0"/>
        </a:xfrm>
      </p:grpSpPr>
      <p:sp>
        <p:nvSpPr>
          <p:cNvPr id="1154" name="Google Shape;1154;p152"/>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55" name="Google Shape;1155;p152"/>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56" name="Google Shape;1156;p152"/>
          <p:cNvSpPr txBox="1"/>
          <p:nvPr>
            <p:ph idx="12" type="sldNum"/>
          </p:nvPr>
        </p:nvSpPr>
        <p:spPr>
          <a:xfrm>
            <a:off x="8472458" y="4663217"/>
            <a:ext cx="5487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1157" name="Shape 1157"/>
        <p:cNvGrpSpPr/>
        <p:nvPr/>
      </p:nvGrpSpPr>
      <p:grpSpPr>
        <a:xfrm>
          <a:off x="0" y="0"/>
          <a:ext cx="0" cy="0"/>
          <a:chOff x="0" y="0"/>
          <a:chExt cx="0" cy="0"/>
        </a:xfrm>
      </p:grpSpPr>
      <p:sp>
        <p:nvSpPr>
          <p:cNvPr id="1158" name="Google Shape;1158;p15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59" name="Google Shape;1159;p15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1160" name="Google Shape;1160;p15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1" name="Google Shape;1161;p15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2" name="Google Shape;1162;p153"/>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p:cSld name="Impact">
    <p:spTree>
      <p:nvGrpSpPr>
        <p:cNvPr id="1163" name="Shape 1163"/>
        <p:cNvGrpSpPr/>
        <p:nvPr/>
      </p:nvGrpSpPr>
      <p:grpSpPr>
        <a:xfrm>
          <a:off x="0" y="0"/>
          <a:ext cx="0" cy="0"/>
          <a:chOff x="0" y="0"/>
          <a:chExt cx="0" cy="0"/>
        </a:xfrm>
      </p:grpSpPr>
      <p:sp>
        <p:nvSpPr>
          <p:cNvPr id="1164" name="Google Shape;1164;p154"/>
          <p:cNvSpPr/>
          <p:nvPr/>
        </p:nvSpPr>
        <p:spPr>
          <a:xfrm>
            <a:off x="1" y="0"/>
            <a:ext cx="3650804" cy="5143500"/>
          </a:xfrm>
          <a:custGeom>
            <a:rect b="b" l="l" r="r" t="t"/>
            <a:pathLst>
              <a:path extrusionOk="0" h="6858000" w="4867739">
                <a:moveTo>
                  <a:pt x="0" y="0"/>
                </a:moveTo>
                <a:lnTo>
                  <a:pt x="4867739" y="0"/>
                </a:lnTo>
                <a:lnTo>
                  <a:pt x="2243815" y="6858000"/>
                </a:lnTo>
                <a:lnTo>
                  <a:pt x="0" y="6858000"/>
                </a:lnTo>
                <a:close/>
              </a:path>
            </a:pathLst>
          </a:custGeom>
          <a:solidFill>
            <a:srgbClr val="434547">
              <a:alpha val="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65" name="Google Shape;1165;p154"/>
          <p:cNvSpPr/>
          <p:nvPr/>
        </p:nvSpPr>
        <p:spPr>
          <a:xfrm flipH="1">
            <a:off x="6581841" y="3981450"/>
            <a:ext cx="2562159" cy="1161017"/>
          </a:xfrm>
          <a:custGeom>
            <a:rect b="b" l="l" r="r" t="t"/>
            <a:pathLst>
              <a:path extrusionOk="0" h="671108" w="1481017">
                <a:moveTo>
                  <a:pt x="3397" y="669417"/>
                </a:moveTo>
                <a:cubicBezTo>
                  <a:pt x="2265" y="446278"/>
                  <a:pt x="1132" y="223139"/>
                  <a:pt x="0" y="0"/>
                </a:cubicBezTo>
                <a:lnTo>
                  <a:pt x="1481017" y="671108"/>
                </a:lnTo>
                <a:lnTo>
                  <a:pt x="3397" y="669417"/>
                </a:lnTo>
                <a:close/>
              </a:path>
            </a:pathLst>
          </a:custGeom>
          <a:solidFill>
            <a:srgbClr val="434547">
              <a:alpha val="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66" name="Google Shape;1166;p154"/>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167" name="Google Shape;1167;p154"/>
          <p:cNvSpPr txBox="1"/>
          <p:nvPr>
            <p:ph idx="1" type="body"/>
          </p:nvPr>
        </p:nvSpPr>
        <p:spPr>
          <a:xfrm>
            <a:off x="1" y="0"/>
            <a:ext cx="9144000" cy="8346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5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1168" name="Google Shape;1168;p154"/>
          <p:cNvSpPr txBox="1"/>
          <p:nvPr>
            <p:ph idx="2" type="body"/>
          </p:nvPr>
        </p:nvSpPr>
        <p:spPr>
          <a:xfrm>
            <a:off x="1" y="839607"/>
            <a:ext cx="9144000" cy="4018200"/>
          </a:xfrm>
          <a:prstGeom prst="rect">
            <a:avLst/>
          </a:prstGeom>
          <a:noFill/>
          <a:ln>
            <a:noFill/>
          </a:ln>
        </p:spPr>
        <p:txBody>
          <a:bodyPr anchorCtr="0" anchor="ctr" bIns="68575" lIns="205750" spcFirstLastPara="1" rIns="137175" wrap="square" tIns="68575">
            <a:noAutofit/>
          </a:bodyPr>
          <a:lstStyle>
            <a:lvl1pPr indent="-571500" lvl="0" marL="457200" algn="l">
              <a:lnSpc>
                <a:spcPct val="85000"/>
              </a:lnSpc>
              <a:spcBef>
                <a:spcPts val="900"/>
              </a:spcBef>
              <a:spcAft>
                <a:spcPts val="0"/>
              </a:spcAft>
              <a:buClr>
                <a:srgbClr val="2F9DE4"/>
              </a:buClr>
              <a:buSzPts val="5400"/>
              <a:buFont typeface="Arial"/>
              <a:buChar char="●"/>
              <a:defRPr b="1" i="0" sz="5400">
                <a:solidFill>
                  <a:srgbClr val="2F9DE4"/>
                </a:solidFill>
                <a:latin typeface="Arial"/>
                <a:ea typeface="Arial"/>
                <a:cs typeface="Arial"/>
                <a:sym typeface="Arial"/>
              </a:defRPr>
            </a:lvl1pPr>
            <a:lvl2pPr indent="-488950" lvl="1" marL="914400" algn="l">
              <a:lnSpc>
                <a:spcPct val="85000"/>
              </a:lnSpc>
              <a:spcBef>
                <a:spcPts val="500"/>
              </a:spcBef>
              <a:spcAft>
                <a:spcPts val="0"/>
              </a:spcAft>
              <a:buClr>
                <a:srgbClr val="2F9DE4"/>
              </a:buClr>
              <a:buSzPts val="4100"/>
              <a:buFont typeface="Arial"/>
              <a:buChar char="○"/>
              <a:defRPr b="0" sz="4100" cap="none">
                <a:solidFill>
                  <a:srgbClr val="2F9DE4"/>
                </a:solidFill>
                <a:latin typeface="Arial"/>
                <a:ea typeface="Arial"/>
                <a:cs typeface="Arial"/>
                <a:sym typeface="Arial"/>
              </a:defRPr>
            </a:lvl2pPr>
            <a:lvl3pPr indent="-317500" lvl="2" marL="1371600" algn="l">
              <a:lnSpc>
                <a:spcPct val="110000"/>
              </a:lnSpc>
              <a:spcBef>
                <a:spcPts val="800"/>
              </a:spcBef>
              <a:spcAft>
                <a:spcPts val="0"/>
              </a:spcAft>
              <a:buClr>
                <a:schemeClr val="dk1"/>
              </a:buClr>
              <a:buSzPts val="1400"/>
              <a:buFont typeface="Merriweather Sans"/>
              <a:buChar char="—"/>
              <a:defRPr sz="1400"/>
            </a:lvl3pPr>
            <a:lvl4pPr indent="-228600" lvl="3" marL="1828800" algn="l">
              <a:lnSpc>
                <a:spcPct val="110000"/>
              </a:lnSpc>
              <a:spcBef>
                <a:spcPts val="500"/>
              </a:spcBef>
              <a:spcAft>
                <a:spcPts val="0"/>
              </a:spcAft>
              <a:buSzPts val="700"/>
              <a:buFont typeface="Arial"/>
              <a:buNone/>
              <a:defRPr b="1" i="0" sz="900" cap="none">
                <a:solidFill>
                  <a:srgbClr val="95959A"/>
                </a:solidFill>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1169" name="Shape 1169"/>
        <p:cNvGrpSpPr/>
        <p:nvPr/>
      </p:nvGrpSpPr>
      <p:grpSpPr>
        <a:xfrm>
          <a:off x="0" y="0"/>
          <a:ext cx="0" cy="0"/>
          <a:chOff x="0" y="0"/>
          <a:chExt cx="0" cy="0"/>
        </a:xfrm>
      </p:grpSpPr>
      <p:sp>
        <p:nvSpPr>
          <p:cNvPr id="1170" name="Google Shape;1170;p155"/>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171" name="Google Shape;1171;p155"/>
          <p:cNvSpPr txBox="1"/>
          <p:nvPr>
            <p:ph idx="1" type="body"/>
          </p:nvPr>
        </p:nvSpPr>
        <p:spPr>
          <a:xfrm>
            <a:off x="1" y="839607"/>
            <a:ext cx="9144000" cy="4018200"/>
          </a:xfrm>
          <a:prstGeom prst="rect">
            <a:avLst/>
          </a:prstGeom>
          <a:noFill/>
          <a:ln>
            <a:noFill/>
          </a:ln>
        </p:spPr>
        <p:txBody>
          <a:bodyPr anchorCtr="0" anchor="t" bIns="68575" lIns="137175" spcFirstLastPara="1" rIns="137175" wrap="square" tIns="68575">
            <a:noAutofit/>
          </a:bodyPr>
          <a:lstStyle>
            <a:lvl1pPr indent="-323850" lvl="0" marL="457200" algn="l">
              <a:lnSpc>
                <a:spcPct val="100000"/>
              </a:lnSpc>
              <a:spcBef>
                <a:spcPts val="900"/>
              </a:spcBef>
              <a:spcAft>
                <a:spcPts val="0"/>
              </a:spcAft>
              <a:buClr>
                <a:srgbClr val="2F9DE4"/>
              </a:buClr>
              <a:buSzPts val="1500"/>
              <a:buFont typeface="Arial"/>
              <a:buChar char="●"/>
              <a:defRPr>
                <a:solidFill>
                  <a:srgbClr val="2F9DE4"/>
                </a:solidFill>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1172" name="Google Shape;1172;p155"/>
          <p:cNvSpPr txBox="1"/>
          <p:nvPr>
            <p:ph idx="2" type="body"/>
          </p:nvPr>
        </p:nvSpPr>
        <p:spPr>
          <a:xfrm>
            <a:off x="1" y="0"/>
            <a:ext cx="9144000" cy="8346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1173" name="Google Shape;1173;p155"/>
          <p:cNvSpPr/>
          <p:nvPr/>
        </p:nvSpPr>
        <p:spPr>
          <a:xfrm flipH="1" rot="-5400000">
            <a:off x="4505304" y="476468"/>
            <a:ext cx="5223469" cy="4152206"/>
          </a:xfrm>
          <a:custGeom>
            <a:rect b="b" l="l" r="r" t="t"/>
            <a:pathLst>
              <a:path extrusionOk="0" h="4121296" w="5184585">
                <a:moveTo>
                  <a:pt x="0" y="4101866"/>
                </a:moveTo>
                <a:cubicBezTo>
                  <a:pt x="2490" y="1673924"/>
                  <a:pt x="4979" y="2427942"/>
                  <a:pt x="7469" y="0"/>
                </a:cubicBezTo>
                <a:lnTo>
                  <a:pt x="5184585" y="3451411"/>
                </a:lnTo>
                <a:cubicBezTo>
                  <a:pt x="5182096" y="4731373"/>
                  <a:pt x="5179608" y="2841334"/>
                  <a:pt x="5177119" y="4121296"/>
                </a:cubicBezTo>
                <a:lnTo>
                  <a:pt x="0" y="4101866"/>
                </a:lnTo>
                <a:close/>
              </a:path>
            </a:pathLst>
          </a:custGeom>
          <a:solidFill>
            <a:srgbClr val="434547">
              <a:alpha val="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4">
    <p:spTree>
      <p:nvGrpSpPr>
        <p:cNvPr id="1174" name="Shape 1174"/>
        <p:cNvGrpSpPr/>
        <p:nvPr/>
      </p:nvGrpSpPr>
      <p:grpSpPr>
        <a:xfrm>
          <a:off x="0" y="0"/>
          <a:ext cx="0" cy="0"/>
          <a:chOff x="0" y="0"/>
          <a:chExt cx="0" cy="0"/>
        </a:xfrm>
      </p:grpSpPr>
      <p:sp>
        <p:nvSpPr>
          <p:cNvPr id="1175" name="Google Shape;1175;p15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76" name="Google Shape;1176;p15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1177" name="Google Shape;1177;p15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8" name="Google Shape;1178;p15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9" name="Google Shape;1179;p156"/>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5">
    <p:spTree>
      <p:nvGrpSpPr>
        <p:cNvPr id="1180" name="Shape 1180"/>
        <p:cNvGrpSpPr/>
        <p:nvPr/>
      </p:nvGrpSpPr>
      <p:grpSpPr>
        <a:xfrm>
          <a:off x="0" y="0"/>
          <a:ext cx="0" cy="0"/>
          <a:chOff x="0" y="0"/>
          <a:chExt cx="0" cy="0"/>
        </a:xfrm>
      </p:grpSpPr>
      <p:sp>
        <p:nvSpPr>
          <p:cNvPr id="1181" name="Google Shape;1181;p157"/>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82" name="Google Shape;1182;p15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1183" name="Google Shape;1183;p1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4" name="Google Shape;1184;p1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5" name="Google Shape;1185;p157"/>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6">
    <p:spTree>
      <p:nvGrpSpPr>
        <p:cNvPr id="1186" name="Shape 1186"/>
        <p:cNvGrpSpPr/>
        <p:nvPr/>
      </p:nvGrpSpPr>
      <p:grpSpPr>
        <a:xfrm>
          <a:off x="0" y="0"/>
          <a:ext cx="0" cy="0"/>
          <a:chOff x="0" y="0"/>
          <a:chExt cx="0" cy="0"/>
        </a:xfrm>
      </p:grpSpPr>
      <p:sp>
        <p:nvSpPr>
          <p:cNvPr id="1187" name="Google Shape;1187;p15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88" name="Google Shape;1188;p15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1189" name="Google Shape;1189;p15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0" name="Google Shape;1190;p15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1" name="Google Shape;1191;p158"/>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wchart 2">
  <p:cSld name="CUSTOM_2_1_1_1_1_1_1_3_1_1_1_1_3">
    <p:spTree>
      <p:nvGrpSpPr>
        <p:cNvPr id="1192" name="Shape 1192"/>
        <p:cNvGrpSpPr/>
        <p:nvPr/>
      </p:nvGrpSpPr>
      <p:grpSpPr>
        <a:xfrm>
          <a:off x="0" y="0"/>
          <a:ext cx="0" cy="0"/>
          <a:chOff x="0" y="0"/>
          <a:chExt cx="0" cy="0"/>
        </a:xfrm>
      </p:grpSpPr>
      <p:sp>
        <p:nvSpPr>
          <p:cNvPr id="1193" name="Google Shape;1193;p159"/>
          <p:cNvSpPr txBox="1"/>
          <p:nvPr>
            <p:ph type="title"/>
          </p:nvPr>
        </p:nvSpPr>
        <p:spPr>
          <a:xfrm>
            <a:off x="647636" y="199646"/>
            <a:ext cx="7848600" cy="4557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000000"/>
              </a:buClr>
              <a:buSzPts val="2300"/>
              <a:buFont typeface="Arial"/>
              <a:buNone/>
              <a:defRPr b="0" i="0" sz="2300" u="none" cap="none" strike="noStrike">
                <a:solidFill>
                  <a:srgbClr val="000000"/>
                </a:solidFill>
                <a:latin typeface="Open Sans Light"/>
                <a:ea typeface="Open Sans Light"/>
                <a:cs typeface="Open Sans Light"/>
                <a:sym typeface="Open Sans Light"/>
              </a:defRPr>
            </a:lvl1pPr>
            <a:lvl2pPr lvl="1"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1194" name="Google Shape;1194;p159"/>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nvGrpSpPr>
          <p:cNvPr id="1195" name="Google Shape;1195;p159"/>
          <p:cNvGrpSpPr/>
          <p:nvPr/>
        </p:nvGrpSpPr>
        <p:grpSpPr>
          <a:xfrm>
            <a:off x="1206997" y="1455963"/>
            <a:ext cx="6624912" cy="3085045"/>
            <a:chOff x="794025" y="3234575"/>
            <a:chExt cx="14566650" cy="6783300"/>
          </a:xfrm>
        </p:grpSpPr>
        <p:sp>
          <p:nvSpPr>
            <p:cNvPr id="1196" name="Google Shape;1196;p159"/>
            <p:cNvSpPr/>
            <p:nvPr/>
          </p:nvSpPr>
          <p:spPr>
            <a:xfrm>
              <a:off x="794025" y="3234575"/>
              <a:ext cx="4793100" cy="6783300"/>
            </a:xfrm>
            <a:prstGeom prst="rect">
              <a:avLst/>
            </a:prstGeom>
            <a:solidFill>
              <a:srgbClr val="2E9CC2">
                <a:alpha val="902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97" name="Google Shape;1197;p159"/>
            <p:cNvSpPr/>
            <p:nvPr/>
          </p:nvSpPr>
          <p:spPr>
            <a:xfrm>
              <a:off x="5680800" y="3234575"/>
              <a:ext cx="4793100" cy="6783300"/>
            </a:xfrm>
            <a:prstGeom prst="rect">
              <a:avLst/>
            </a:prstGeom>
            <a:solidFill>
              <a:srgbClr val="009FDF">
                <a:alpha val="3412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98" name="Google Shape;1198;p159"/>
            <p:cNvSpPr/>
            <p:nvPr/>
          </p:nvSpPr>
          <p:spPr>
            <a:xfrm>
              <a:off x="10567575" y="3234575"/>
              <a:ext cx="4793100" cy="6783300"/>
            </a:xfrm>
            <a:prstGeom prst="rect">
              <a:avLst/>
            </a:prstGeom>
            <a:solidFill>
              <a:srgbClr val="78D1A6">
                <a:alpha val="1686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sp>
        <p:nvSpPr>
          <p:cNvPr id="1199" name="Google Shape;1199;p159"/>
          <p:cNvSpPr/>
          <p:nvPr/>
        </p:nvSpPr>
        <p:spPr>
          <a:xfrm>
            <a:off x="1203794" y="914729"/>
            <a:ext cx="2501100" cy="518400"/>
          </a:xfrm>
          <a:prstGeom prst="homePlate">
            <a:avLst>
              <a:gd fmla="val 50000" name="adj"/>
            </a:avLst>
          </a:prstGeom>
          <a:solidFill>
            <a:srgbClr val="2E9CC2"/>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00" name="Google Shape;1200;p159"/>
          <p:cNvSpPr/>
          <p:nvPr/>
        </p:nvSpPr>
        <p:spPr>
          <a:xfrm>
            <a:off x="3467280" y="914729"/>
            <a:ext cx="2385600" cy="518400"/>
          </a:xfrm>
          <a:prstGeom prst="chevron">
            <a:avLst>
              <a:gd fmla="val 50000" name="adj"/>
            </a:avLst>
          </a:prstGeom>
          <a:solidFill>
            <a:srgbClr val="009FDF"/>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01" name="Google Shape;1201;p159"/>
          <p:cNvSpPr/>
          <p:nvPr/>
        </p:nvSpPr>
        <p:spPr>
          <a:xfrm>
            <a:off x="5625472" y="914729"/>
            <a:ext cx="2501100" cy="518400"/>
          </a:xfrm>
          <a:prstGeom prst="chevron">
            <a:avLst>
              <a:gd fmla="val 50000" name="adj"/>
            </a:avLst>
          </a:prstGeom>
          <a:solidFill>
            <a:srgbClr val="98E5CC"/>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02" name="Google Shape;1202;p159"/>
          <p:cNvSpPr txBox="1"/>
          <p:nvPr>
            <p:ph idx="1" type="subTitle"/>
          </p:nvPr>
        </p:nvSpPr>
        <p:spPr>
          <a:xfrm>
            <a:off x="1821570"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1203" name="Google Shape;1203;p159"/>
          <p:cNvSpPr txBox="1"/>
          <p:nvPr>
            <p:ph idx="2" type="subTitle"/>
          </p:nvPr>
        </p:nvSpPr>
        <p:spPr>
          <a:xfrm>
            <a:off x="4032404"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1204" name="Google Shape;1204;p159"/>
          <p:cNvSpPr txBox="1"/>
          <p:nvPr>
            <p:ph idx="3" type="subTitle"/>
          </p:nvPr>
        </p:nvSpPr>
        <p:spPr>
          <a:xfrm>
            <a:off x="6096224"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1205" name="Google Shape;1205;p159"/>
          <p:cNvSpPr txBox="1"/>
          <p:nvPr>
            <p:ph idx="12" type="sldNum"/>
          </p:nvPr>
        </p:nvSpPr>
        <p:spPr>
          <a:xfrm>
            <a:off x="8699287" y="4845970"/>
            <a:ext cx="261000" cy="118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206" name="Shape 1206"/>
        <p:cNvGrpSpPr/>
        <p:nvPr/>
      </p:nvGrpSpPr>
      <p:grpSpPr>
        <a:xfrm>
          <a:off x="0" y="0"/>
          <a:ext cx="0" cy="0"/>
          <a:chOff x="0" y="0"/>
          <a:chExt cx="0" cy="0"/>
        </a:xfrm>
      </p:grpSpPr>
      <p:sp>
        <p:nvSpPr>
          <p:cNvPr id="1207" name="Google Shape;1207;p16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08" name="Google Shape;1208;p16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09" name="Google Shape;1209;p16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10" name="Google Shape;1210;p16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211" name="Shape 1211"/>
        <p:cNvGrpSpPr/>
        <p:nvPr/>
      </p:nvGrpSpPr>
      <p:grpSpPr>
        <a:xfrm>
          <a:off x="0" y="0"/>
          <a:ext cx="0" cy="0"/>
          <a:chOff x="0" y="0"/>
          <a:chExt cx="0" cy="0"/>
        </a:xfrm>
      </p:grpSpPr>
      <p:sp>
        <p:nvSpPr>
          <p:cNvPr id="1212" name="Google Shape;1212;p16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13" name="Google Shape;1213;p16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14" name="Google Shape;1214;p16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15" name="Google Shape;1215;p16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Light">
  <p:cSld name="BLANK_1_1_1">
    <p:bg>
      <p:bgPr>
        <a:blipFill>
          <a:blip r:embed="rId2">
            <a:alphaModFix/>
          </a:blip>
          <a:stretch>
            <a:fillRect/>
          </a:stretch>
        </a:blipFill>
      </p:bgPr>
    </p:bg>
    <p:spTree>
      <p:nvGrpSpPr>
        <p:cNvPr id="1216" name="Shape 1216"/>
        <p:cNvGrpSpPr/>
        <p:nvPr/>
      </p:nvGrpSpPr>
      <p:grpSpPr>
        <a:xfrm>
          <a:off x="0" y="0"/>
          <a:ext cx="0" cy="0"/>
          <a:chOff x="0" y="0"/>
          <a:chExt cx="0" cy="0"/>
        </a:xfrm>
      </p:grpSpPr>
      <p:sp>
        <p:nvSpPr>
          <p:cNvPr id="1217" name="Google Shape;1217;p162"/>
          <p:cNvSpPr txBox="1"/>
          <p:nvPr>
            <p:ph type="title"/>
          </p:nvPr>
        </p:nvSpPr>
        <p:spPr>
          <a:xfrm>
            <a:off x="311700" y="400850"/>
            <a:ext cx="1211400" cy="113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600"/>
              <a:buFont typeface="Open Sans"/>
              <a:buNone/>
              <a:defRPr b="1" sz="600">
                <a:solidFill>
                  <a:schemeClr val="lt2"/>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18" name="Google Shape;1218;p162"/>
          <p:cNvSpPr txBox="1"/>
          <p:nvPr>
            <p:ph idx="2" type="title"/>
          </p:nvPr>
        </p:nvSpPr>
        <p:spPr>
          <a:xfrm>
            <a:off x="311700" y="922100"/>
            <a:ext cx="1361700" cy="687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None/>
              <a:defRPr sz="1500">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19" name="Google Shape;1219;p162"/>
          <p:cNvSpPr txBox="1"/>
          <p:nvPr>
            <p:ph idx="3" type="title"/>
          </p:nvPr>
        </p:nvSpPr>
        <p:spPr>
          <a:xfrm>
            <a:off x="2264200" y="1076725"/>
            <a:ext cx="4869000" cy="294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400"/>
              <a:buNone/>
              <a:defRPr>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20" name="Google Shape;1220;p162"/>
          <p:cNvSpPr txBox="1"/>
          <p:nvPr>
            <p:ph idx="4" type="title"/>
          </p:nvPr>
        </p:nvSpPr>
        <p:spPr>
          <a:xfrm>
            <a:off x="2264200" y="2110375"/>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21" name="Google Shape;1221;p162"/>
          <p:cNvSpPr txBox="1"/>
          <p:nvPr>
            <p:ph idx="5" type="title"/>
          </p:nvPr>
        </p:nvSpPr>
        <p:spPr>
          <a:xfrm>
            <a:off x="2264200" y="2547700"/>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222" name="Google Shape;1222;p162"/>
          <p:cNvSpPr txBox="1"/>
          <p:nvPr>
            <p:ph idx="6" type="title"/>
          </p:nvPr>
        </p:nvSpPr>
        <p:spPr>
          <a:xfrm>
            <a:off x="2264200" y="1673050"/>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None/>
              <a:defRPr sz="1500">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gradFill>
          <a:gsLst>
            <a:gs pos="0">
              <a:srgbClr val="010622"/>
            </a:gs>
            <a:gs pos="100000">
              <a:srgbClr val="04197F"/>
            </a:gs>
          </a:gsLst>
          <a:lin ang="5400012" scaled="0"/>
        </a:gradFill>
      </p:bgPr>
    </p:bg>
    <p:spTree>
      <p:nvGrpSpPr>
        <p:cNvPr id="1223" name="Shape 1223"/>
        <p:cNvGrpSpPr/>
        <p:nvPr/>
      </p:nvGrpSpPr>
      <p:grpSpPr>
        <a:xfrm>
          <a:off x="0" y="0"/>
          <a:ext cx="0" cy="0"/>
          <a:chOff x="0" y="0"/>
          <a:chExt cx="0" cy="0"/>
        </a:xfrm>
      </p:grpSpPr>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1224" name="Shape 1224"/>
        <p:cNvGrpSpPr/>
        <p:nvPr/>
      </p:nvGrpSpPr>
      <p:grpSpPr>
        <a:xfrm>
          <a:off x="0" y="0"/>
          <a:ext cx="0" cy="0"/>
          <a:chOff x="0" y="0"/>
          <a:chExt cx="0" cy="0"/>
        </a:xfrm>
      </p:grpSpPr>
      <p:sp>
        <p:nvSpPr>
          <p:cNvPr id="1225" name="Google Shape;1225;p164"/>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1226" name="Google Shape;1226;p164"/>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2">
  <p:cSld name="BLANK_1_3">
    <p:bg>
      <p:bgPr>
        <a:blipFill>
          <a:blip r:embed="rId2">
            <a:alphaModFix/>
          </a:blip>
          <a:stretch>
            <a:fillRect/>
          </a:stretch>
        </a:blipFill>
      </p:bgPr>
    </p:bg>
    <p:spTree>
      <p:nvGrpSpPr>
        <p:cNvPr id="327" name="Shape 327"/>
        <p:cNvGrpSpPr/>
        <p:nvPr/>
      </p:nvGrpSpPr>
      <p:grpSpPr>
        <a:xfrm>
          <a:off x="0" y="0"/>
          <a:ext cx="0" cy="0"/>
          <a:chOff x="0" y="0"/>
          <a:chExt cx="0" cy="0"/>
        </a:xfrm>
      </p:grpSpPr>
      <p:sp>
        <p:nvSpPr>
          <p:cNvPr id="328" name="Google Shape;328;p3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29" name="Google Shape;329;p3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0" name="Google Shape;330;p3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1" name="Google Shape;331;p3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3_1">
    <p:bg>
      <p:bgPr>
        <a:blipFill>
          <a:blip r:embed="rId2">
            <a:alphaModFix/>
          </a:blip>
          <a:stretch>
            <a:fillRect/>
          </a:stretch>
        </a:blipFill>
      </p:bgPr>
    </p:bg>
    <p:spTree>
      <p:nvGrpSpPr>
        <p:cNvPr id="332" name="Shape 332"/>
        <p:cNvGrpSpPr/>
        <p:nvPr/>
      </p:nvGrpSpPr>
      <p:grpSpPr>
        <a:xfrm>
          <a:off x="0" y="0"/>
          <a:ext cx="0" cy="0"/>
          <a:chOff x="0" y="0"/>
          <a:chExt cx="0" cy="0"/>
        </a:xfrm>
      </p:grpSpPr>
      <p:sp>
        <p:nvSpPr>
          <p:cNvPr id="333" name="Google Shape;333;p39"/>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4" name="Google Shape;334;p39"/>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5" name="Google Shape;335;p39"/>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6" name="Google Shape;336;p39"/>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37" name="Shape 33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_2">
    <p:bg>
      <p:bgPr>
        <a:blipFill>
          <a:blip r:embed="rId2">
            <a:alphaModFix/>
          </a:blip>
          <a:stretch>
            <a:fillRect/>
          </a:stretch>
        </a:blipFill>
      </p:bgPr>
    </p:bg>
    <p:spTree>
      <p:nvGrpSpPr>
        <p:cNvPr id="338" name="Shape 338"/>
        <p:cNvGrpSpPr/>
        <p:nvPr/>
      </p:nvGrpSpPr>
      <p:grpSpPr>
        <a:xfrm>
          <a:off x="0" y="0"/>
          <a:ext cx="0" cy="0"/>
          <a:chOff x="0" y="0"/>
          <a:chExt cx="0" cy="0"/>
        </a:xfrm>
      </p:grpSpPr>
      <p:sp>
        <p:nvSpPr>
          <p:cNvPr id="339" name="Google Shape;339;p4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0" name="Google Shape;340;p4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1" name="Google Shape;341;p4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2" name="Google Shape;342;p4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1">
  <p:cSld name="CUSTOM_2_3">
    <p:bg>
      <p:bgPr>
        <a:blipFill>
          <a:blip r:embed="rId2">
            <a:alphaModFix/>
          </a:blip>
          <a:stretch>
            <a:fillRect/>
          </a:stretch>
        </a:blipFill>
      </p:bgPr>
    </p:bg>
    <p:spTree>
      <p:nvGrpSpPr>
        <p:cNvPr id="343" name="Shape 343"/>
        <p:cNvGrpSpPr/>
        <p:nvPr/>
      </p:nvGrpSpPr>
      <p:grpSpPr>
        <a:xfrm>
          <a:off x="0" y="0"/>
          <a:ext cx="0" cy="0"/>
          <a:chOff x="0" y="0"/>
          <a:chExt cx="0" cy="0"/>
        </a:xfrm>
      </p:grpSpPr>
      <p:sp>
        <p:nvSpPr>
          <p:cNvPr id="344" name="Google Shape;344;p4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lt1"/>
                </a:solidFill>
                <a:latin typeface="Inter ExtraLight"/>
                <a:ea typeface="Inter ExtraLight"/>
                <a:cs typeface="Inter ExtraLight"/>
                <a:sym typeface="Inter ExtraLight"/>
              </a:rPr>
              <a:t>Demo Time</a:t>
            </a:r>
            <a:endParaRPr sz="6600">
              <a:solidFill>
                <a:schemeClr val="lt1"/>
              </a:solidFill>
              <a:latin typeface="Inter ExtraLight"/>
              <a:ea typeface="Inter ExtraLight"/>
              <a:cs typeface="Inter ExtraLight"/>
              <a:sym typeface="Inter ExtraLight"/>
            </a:endParaRPr>
          </a:p>
        </p:txBody>
      </p:sp>
      <p:pic>
        <p:nvPicPr>
          <p:cNvPr id="345" name="Google Shape;345;p42"/>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bg>
      <p:bgPr>
        <a:gradFill>
          <a:gsLst>
            <a:gs pos="0">
              <a:srgbClr val="010622"/>
            </a:gs>
            <a:gs pos="100000">
              <a:srgbClr val="04197F"/>
            </a:gs>
          </a:gsLst>
          <a:lin ang="5400012" scaled="0"/>
        </a:gradFill>
      </p:bgPr>
    </p:bg>
    <p:spTree>
      <p:nvGrpSpPr>
        <p:cNvPr id="346" name="Shape 346"/>
        <p:cNvGrpSpPr/>
        <p:nvPr/>
      </p:nvGrpSpPr>
      <p:grpSpPr>
        <a:xfrm>
          <a:off x="0" y="0"/>
          <a:ext cx="0" cy="0"/>
          <a:chOff x="0" y="0"/>
          <a:chExt cx="0" cy="0"/>
        </a:xfrm>
      </p:grpSpPr>
      <p:sp>
        <p:nvSpPr>
          <p:cNvPr id="347" name="Google Shape;347;p43"/>
          <p:cNvSpPr txBox="1"/>
          <p:nvPr>
            <p:ph type="title"/>
          </p:nvPr>
        </p:nvSpPr>
        <p:spPr>
          <a:xfrm>
            <a:off x="456065" y="1775741"/>
            <a:ext cx="4123800" cy="789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2"/>
              </a:buClr>
              <a:buSzPts val="10000"/>
              <a:buNone/>
              <a:defRPr>
                <a:solidFill>
                  <a:schemeClr val="lt2"/>
                </a:solidFill>
              </a:defRPr>
            </a:lvl1pPr>
            <a:lvl2pPr lvl="1" algn="l">
              <a:lnSpc>
                <a:spcPct val="100000"/>
              </a:lnSpc>
              <a:spcBef>
                <a:spcPts val="0"/>
              </a:spcBef>
              <a:spcAft>
                <a:spcPts val="0"/>
              </a:spcAft>
              <a:buClr>
                <a:schemeClr val="lt2"/>
              </a:buClr>
              <a:buSzPts val="10000"/>
              <a:buNone/>
              <a:defRPr>
                <a:solidFill>
                  <a:schemeClr val="lt2"/>
                </a:solidFill>
              </a:defRPr>
            </a:lvl2pPr>
            <a:lvl3pPr lvl="2" algn="l">
              <a:lnSpc>
                <a:spcPct val="100000"/>
              </a:lnSpc>
              <a:spcBef>
                <a:spcPts val="0"/>
              </a:spcBef>
              <a:spcAft>
                <a:spcPts val="0"/>
              </a:spcAft>
              <a:buClr>
                <a:schemeClr val="lt2"/>
              </a:buClr>
              <a:buSzPts val="10000"/>
              <a:buNone/>
              <a:defRPr>
                <a:solidFill>
                  <a:schemeClr val="lt2"/>
                </a:solidFill>
              </a:defRPr>
            </a:lvl3pPr>
            <a:lvl4pPr lvl="3" algn="l">
              <a:lnSpc>
                <a:spcPct val="100000"/>
              </a:lnSpc>
              <a:spcBef>
                <a:spcPts val="0"/>
              </a:spcBef>
              <a:spcAft>
                <a:spcPts val="0"/>
              </a:spcAft>
              <a:buClr>
                <a:schemeClr val="lt2"/>
              </a:buClr>
              <a:buSzPts val="10000"/>
              <a:buNone/>
              <a:defRPr>
                <a:solidFill>
                  <a:schemeClr val="lt2"/>
                </a:solidFill>
              </a:defRPr>
            </a:lvl4pPr>
            <a:lvl5pPr lvl="4" algn="l">
              <a:lnSpc>
                <a:spcPct val="100000"/>
              </a:lnSpc>
              <a:spcBef>
                <a:spcPts val="0"/>
              </a:spcBef>
              <a:spcAft>
                <a:spcPts val="0"/>
              </a:spcAft>
              <a:buClr>
                <a:schemeClr val="lt2"/>
              </a:buClr>
              <a:buSzPts val="10000"/>
              <a:buNone/>
              <a:defRPr>
                <a:solidFill>
                  <a:schemeClr val="lt2"/>
                </a:solidFill>
              </a:defRPr>
            </a:lvl5pPr>
            <a:lvl6pPr lvl="5" algn="l">
              <a:lnSpc>
                <a:spcPct val="100000"/>
              </a:lnSpc>
              <a:spcBef>
                <a:spcPts val="0"/>
              </a:spcBef>
              <a:spcAft>
                <a:spcPts val="0"/>
              </a:spcAft>
              <a:buClr>
                <a:schemeClr val="lt2"/>
              </a:buClr>
              <a:buSzPts val="10000"/>
              <a:buNone/>
              <a:defRPr>
                <a:solidFill>
                  <a:schemeClr val="lt2"/>
                </a:solidFill>
              </a:defRPr>
            </a:lvl6pPr>
            <a:lvl7pPr lvl="6" algn="l">
              <a:lnSpc>
                <a:spcPct val="100000"/>
              </a:lnSpc>
              <a:spcBef>
                <a:spcPts val="0"/>
              </a:spcBef>
              <a:spcAft>
                <a:spcPts val="0"/>
              </a:spcAft>
              <a:buClr>
                <a:schemeClr val="lt2"/>
              </a:buClr>
              <a:buSzPts val="10000"/>
              <a:buNone/>
              <a:defRPr>
                <a:solidFill>
                  <a:schemeClr val="lt2"/>
                </a:solidFill>
              </a:defRPr>
            </a:lvl7pPr>
            <a:lvl8pPr lvl="7" algn="l">
              <a:lnSpc>
                <a:spcPct val="100000"/>
              </a:lnSpc>
              <a:spcBef>
                <a:spcPts val="0"/>
              </a:spcBef>
              <a:spcAft>
                <a:spcPts val="0"/>
              </a:spcAft>
              <a:buClr>
                <a:schemeClr val="lt2"/>
              </a:buClr>
              <a:buSzPts val="10000"/>
              <a:buNone/>
              <a:defRPr>
                <a:solidFill>
                  <a:schemeClr val="lt2"/>
                </a:solidFill>
              </a:defRPr>
            </a:lvl8pPr>
            <a:lvl9pPr lvl="8" algn="l">
              <a:lnSpc>
                <a:spcPct val="100000"/>
              </a:lnSpc>
              <a:spcBef>
                <a:spcPts val="0"/>
              </a:spcBef>
              <a:spcAft>
                <a:spcPts val="0"/>
              </a:spcAft>
              <a:buClr>
                <a:schemeClr val="lt2"/>
              </a:buClr>
              <a:buSzPts val="10000"/>
              <a:buNone/>
              <a:defRPr>
                <a:solidFill>
                  <a:schemeClr val="lt2"/>
                </a:solidFill>
              </a:defRPr>
            </a:lvl9pPr>
          </a:lstStyle>
          <a:p/>
        </p:txBody>
      </p:sp>
      <p:sp>
        <p:nvSpPr>
          <p:cNvPr id="348" name="Google Shape;348;p43"/>
          <p:cNvSpPr txBox="1"/>
          <p:nvPr>
            <p:ph idx="1" type="body"/>
          </p:nvPr>
        </p:nvSpPr>
        <p:spPr>
          <a:xfrm>
            <a:off x="454923" y="2742152"/>
            <a:ext cx="4123800" cy="1312800"/>
          </a:xfrm>
          <a:prstGeom prst="rect">
            <a:avLst/>
          </a:prstGeom>
          <a:noFill/>
          <a:ln>
            <a:noFill/>
          </a:ln>
        </p:spPr>
        <p:txBody>
          <a:bodyPr anchorCtr="0" anchor="t" bIns="0" lIns="0" spcFirstLastPara="1" rIns="0" wrap="square" tIns="0">
            <a:noAutofit/>
          </a:bodyPr>
          <a:lstStyle>
            <a:lvl1pPr indent="-654050" lvl="0" marL="457200" algn="l">
              <a:lnSpc>
                <a:spcPct val="90000"/>
              </a:lnSpc>
              <a:spcBef>
                <a:spcPts val="0"/>
              </a:spcBef>
              <a:spcAft>
                <a:spcPts val="0"/>
              </a:spcAft>
              <a:buClr>
                <a:schemeClr val="lt1"/>
              </a:buClr>
              <a:buSzPts val="6700"/>
              <a:buChar char="●"/>
              <a:defRPr b="0" i="0">
                <a:solidFill>
                  <a:schemeClr val="lt1"/>
                </a:solidFill>
                <a:latin typeface="Inter ExtraLight"/>
                <a:ea typeface="Inter ExtraLight"/>
                <a:cs typeface="Inter ExtraLight"/>
                <a:sym typeface="Inter ExtraLight"/>
              </a:defRPr>
            </a:lvl1pPr>
            <a:lvl2pPr indent="-546100" lvl="1" marL="914400" algn="l">
              <a:lnSpc>
                <a:spcPct val="90000"/>
              </a:lnSpc>
              <a:spcBef>
                <a:spcPts val="1100"/>
              </a:spcBef>
              <a:spcAft>
                <a:spcPts val="0"/>
              </a:spcAft>
              <a:buClr>
                <a:schemeClr val="lt1"/>
              </a:buClr>
              <a:buSzPts val="5000"/>
              <a:buChar char="○"/>
              <a:defRPr>
                <a:solidFill>
                  <a:schemeClr val="lt1"/>
                </a:solidFill>
              </a:defRPr>
            </a:lvl2pPr>
            <a:lvl3pPr indent="-495300" lvl="2" marL="1371600" algn="l">
              <a:lnSpc>
                <a:spcPct val="90000"/>
              </a:lnSpc>
              <a:spcBef>
                <a:spcPts val="800"/>
              </a:spcBef>
              <a:spcAft>
                <a:spcPts val="0"/>
              </a:spcAft>
              <a:buClr>
                <a:schemeClr val="lt1"/>
              </a:buClr>
              <a:buSzPts val="4200"/>
              <a:buChar char="■"/>
              <a:defRPr>
                <a:solidFill>
                  <a:schemeClr val="lt1"/>
                </a:solidFill>
              </a:defRPr>
            </a:lvl3pPr>
            <a:lvl4pPr indent="-495300" lvl="3" marL="1828800" algn="l">
              <a:lnSpc>
                <a:spcPct val="90000"/>
              </a:lnSpc>
              <a:spcBef>
                <a:spcPts val="500"/>
              </a:spcBef>
              <a:spcAft>
                <a:spcPts val="0"/>
              </a:spcAft>
              <a:buClr>
                <a:schemeClr val="lt2"/>
              </a:buClr>
              <a:buSzPts val="4200"/>
              <a:buChar char="●"/>
              <a:defRPr>
                <a:solidFill>
                  <a:schemeClr val="lt2"/>
                </a:solidFill>
              </a:defRPr>
            </a:lvl4pPr>
            <a:lvl5pPr indent="-495300" lvl="4" marL="2286000" algn="l">
              <a:lnSpc>
                <a:spcPct val="90000"/>
              </a:lnSpc>
              <a:spcBef>
                <a:spcPts val="500"/>
              </a:spcBef>
              <a:spcAft>
                <a:spcPts val="0"/>
              </a:spcAft>
              <a:buClr>
                <a:schemeClr val="lt2"/>
              </a:buClr>
              <a:buSzPts val="4200"/>
              <a:buChar char="○"/>
              <a:defRPr>
                <a:solidFill>
                  <a:schemeClr val="lt2"/>
                </a:solidFill>
              </a:defRPr>
            </a:lvl5pPr>
            <a:lvl6pPr indent="-495300" lvl="5" marL="2743200" algn="l">
              <a:lnSpc>
                <a:spcPct val="90000"/>
              </a:lnSpc>
              <a:spcBef>
                <a:spcPts val="500"/>
              </a:spcBef>
              <a:spcAft>
                <a:spcPts val="0"/>
              </a:spcAft>
              <a:buClr>
                <a:schemeClr val="lt2"/>
              </a:buClr>
              <a:buSzPts val="4200"/>
              <a:buChar char="■"/>
              <a:defRPr>
                <a:solidFill>
                  <a:schemeClr val="lt2"/>
                </a:solidFill>
              </a:defRPr>
            </a:lvl6pPr>
            <a:lvl7pPr indent="-495300" lvl="6" marL="3200400" algn="l">
              <a:lnSpc>
                <a:spcPct val="90000"/>
              </a:lnSpc>
              <a:spcBef>
                <a:spcPts val="500"/>
              </a:spcBef>
              <a:spcAft>
                <a:spcPts val="0"/>
              </a:spcAft>
              <a:buClr>
                <a:schemeClr val="lt2"/>
              </a:buClr>
              <a:buSzPts val="4200"/>
              <a:buChar char="●"/>
              <a:defRPr>
                <a:solidFill>
                  <a:schemeClr val="lt2"/>
                </a:solidFill>
              </a:defRPr>
            </a:lvl7pPr>
            <a:lvl8pPr indent="-495300" lvl="7" marL="3657600" algn="l">
              <a:lnSpc>
                <a:spcPct val="90000"/>
              </a:lnSpc>
              <a:spcBef>
                <a:spcPts val="500"/>
              </a:spcBef>
              <a:spcAft>
                <a:spcPts val="0"/>
              </a:spcAft>
              <a:buClr>
                <a:schemeClr val="lt2"/>
              </a:buClr>
              <a:buSzPts val="4200"/>
              <a:buChar char="○"/>
              <a:defRPr>
                <a:solidFill>
                  <a:schemeClr val="lt2"/>
                </a:solidFill>
              </a:defRPr>
            </a:lvl8pPr>
            <a:lvl9pPr indent="-495300" lvl="8" marL="4114800" algn="l">
              <a:lnSpc>
                <a:spcPct val="90000"/>
              </a:lnSpc>
              <a:spcBef>
                <a:spcPts val="500"/>
              </a:spcBef>
              <a:spcAft>
                <a:spcPts val="500"/>
              </a:spcAft>
              <a:buClr>
                <a:schemeClr val="lt2"/>
              </a:buClr>
              <a:buSzPts val="4200"/>
              <a:buChar char="■"/>
              <a:defRPr>
                <a:solidFill>
                  <a:schemeClr val="lt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gradFill>
          <a:gsLst>
            <a:gs pos="0">
              <a:srgbClr val="010622"/>
            </a:gs>
            <a:gs pos="100000">
              <a:srgbClr val="04197F"/>
            </a:gs>
          </a:gsLst>
          <a:lin ang="5400012" scaled="0"/>
        </a:gradFill>
      </p:bgPr>
    </p:bg>
    <p:spTree>
      <p:nvGrpSpPr>
        <p:cNvPr id="349" name="Shape 34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Left Statement">
    <p:bg>
      <p:bgPr>
        <a:gradFill>
          <a:gsLst>
            <a:gs pos="0">
              <a:srgbClr val="010622"/>
            </a:gs>
            <a:gs pos="100000">
              <a:srgbClr val="04197F"/>
            </a:gs>
          </a:gsLst>
          <a:lin ang="5400012" scaled="0"/>
        </a:gradFill>
      </p:bgPr>
    </p:bg>
    <p:spTree>
      <p:nvGrpSpPr>
        <p:cNvPr id="350" name="Shape 350"/>
        <p:cNvGrpSpPr/>
        <p:nvPr/>
      </p:nvGrpSpPr>
      <p:grpSpPr>
        <a:xfrm>
          <a:off x="0" y="0"/>
          <a:ext cx="0" cy="0"/>
          <a:chOff x="0" y="0"/>
          <a:chExt cx="0" cy="0"/>
        </a:xfrm>
      </p:grpSpPr>
      <p:sp>
        <p:nvSpPr>
          <p:cNvPr id="351" name="Google Shape;351;p45"/>
          <p:cNvSpPr txBox="1"/>
          <p:nvPr>
            <p:ph type="title"/>
          </p:nvPr>
        </p:nvSpPr>
        <p:spPr>
          <a:xfrm>
            <a:off x="457200" y="2177304"/>
            <a:ext cx="3155700" cy="789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2"/>
              </a:buClr>
              <a:buSzPts val="9240"/>
              <a:buNone/>
              <a:defRPr sz="1800">
                <a:solidFill>
                  <a:schemeClr val="lt2"/>
                </a:solidFill>
              </a:defRPr>
            </a:lvl1pPr>
            <a:lvl2pPr lvl="1" algn="l">
              <a:lnSpc>
                <a:spcPct val="100000"/>
              </a:lnSpc>
              <a:spcBef>
                <a:spcPts val="0"/>
              </a:spcBef>
              <a:spcAft>
                <a:spcPts val="0"/>
              </a:spcAft>
              <a:buClr>
                <a:schemeClr val="lt2"/>
              </a:buClr>
              <a:buSzPts val="1400"/>
              <a:buNone/>
              <a:defRPr>
                <a:solidFill>
                  <a:schemeClr val="lt2"/>
                </a:solidFill>
              </a:defRPr>
            </a:lvl2pPr>
            <a:lvl3pPr lvl="2" algn="l">
              <a:lnSpc>
                <a:spcPct val="100000"/>
              </a:lnSpc>
              <a:spcBef>
                <a:spcPts val="0"/>
              </a:spcBef>
              <a:spcAft>
                <a:spcPts val="0"/>
              </a:spcAft>
              <a:buClr>
                <a:schemeClr val="lt2"/>
              </a:buClr>
              <a:buSzPts val="1400"/>
              <a:buNone/>
              <a:defRPr>
                <a:solidFill>
                  <a:schemeClr val="lt2"/>
                </a:solidFill>
              </a:defRPr>
            </a:lvl3pPr>
            <a:lvl4pPr lvl="3" algn="l">
              <a:lnSpc>
                <a:spcPct val="100000"/>
              </a:lnSpc>
              <a:spcBef>
                <a:spcPts val="0"/>
              </a:spcBef>
              <a:spcAft>
                <a:spcPts val="0"/>
              </a:spcAft>
              <a:buClr>
                <a:schemeClr val="lt2"/>
              </a:buClr>
              <a:buSzPts val="1400"/>
              <a:buNone/>
              <a:defRPr>
                <a:solidFill>
                  <a:schemeClr val="lt2"/>
                </a:solidFill>
              </a:defRPr>
            </a:lvl4pPr>
            <a:lvl5pPr lvl="4" algn="l">
              <a:lnSpc>
                <a:spcPct val="100000"/>
              </a:lnSpc>
              <a:spcBef>
                <a:spcPts val="0"/>
              </a:spcBef>
              <a:spcAft>
                <a:spcPts val="0"/>
              </a:spcAft>
              <a:buClr>
                <a:schemeClr val="lt2"/>
              </a:buClr>
              <a:buSzPts val="1400"/>
              <a:buNone/>
              <a:defRPr>
                <a:solidFill>
                  <a:schemeClr val="lt2"/>
                </a:solidFill>
              </a:defRPr>
            </a:lvl5pPr>
            <a:lvl6pPr lvl="5" algn="l">
              <a:lnSpc>
                <a:spcPct val="100000"/>
              </a:lnSpc>
              <a:spcBef>
                <a:spcPts val="0"/>
              </a:spcBef>
              <a:spcAft>
                <a:spcPts val="0"/>
              </a:spcAft>
              <a:buClr>
                <a:schemeClr val="lt2"/>
              </a:buClr>
              <a:buSzPts val="1400"/>
              <a:buNone/>
              <a:defRPr>
                <a:solidFill>
                  <a:schemeClr val="lt2"/>
                </a:solidFill>
              </a:defRPr>
            </a:lvl6pPr>
            <a:lvl7pPr lvl="6" algn="l">
              <a:lnSpc>
                <a:spcPct val="100000"/>
              </a:lnSpc>
              <a:spcBef>
                <a:spcPts val="0"/>
              </a:spcBef>
              <a:spcAft>
                <a:spcPts val="0"/>
              </a:spcAft>
              <a:buClr>
                <a:schemeClr val="lt2"/>
              </a:buClr>
              <a:buSzPts val="1400"/>
              <a:buNone/>
              <a:defRPr>
                <a:solidFill>
                  <a:schemeClr val="lt2"/>
                </a:solidFill>
              </a:defRPr>
            </a:lvl7pPr>
            <a:lvl8pPr lvl="7" algn="l">
              <a:lnSpc>
                <a:spcPct val="100000"/>
              </a:lnSpc>
              <a:spcBef>
                <a:spcPts val="0"/>
              </a:spcBef>
              <a:spcAft>
                <a:spcPts val="0"/>
              </a:spcAft>
              <a:buClr>
                <a:schemeClr val="lt2"/>
              </a:buClr>
              <a:buSzPts val="1400"/>
              <a:buNone/>
              <a:defRPr>
                <a:solidFill>
                  <a:schemeClr val="lt2"/>
                </a:solidFill>
              </a:defRPr>
            </a:lvl8pPr>
            <a:lvl9pPr lvl="8" algn="l">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352" name="Shape 352"/>
        <p:cNvGrpSpPr/>
        <p:nvPr/>
      </p:nvGrpSpPr>
      <p:grpSpPr>
        <a:xfrm>
          <a:off x="0" y="0"/>
          <a:ext cx="0" cy="0"/>
          <a:chOff x="0" y="0"/>
          <a:chExt cx="0" cy="0"/>
        </a:xfrm>
      </p:grpSpPr>
      <p:sp>
        <p:nvSpPr>
          <p:cNvPr id="353" name="Google Shape;353;p46"/>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354" name="Google Shape;354;p46"/>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359" name="Shape 359"/>
        <p:cNvGrpSpPr/>
        <p:nvPr/>
      </p:nvGrpSpPr>
      <p:grpSpPr>
        <a:xfrm>
          <a:off x="0" y="0"/>
          <a:ext cx="0" cy="0"/>
          <a:chOff x="0" y="0"/>
          <a:chExt cx="0" cy="0"/>
        </a:xfrm>
      </p:grpSpPr>
      <p:sp>
        <p:nvSpPr>
          <p:cNvPr id="360" name="Google Shape;360;p4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361" name="Google Shape;361;p4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362" name="Google Shape;362;p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63" name="Google Shape;363;p4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364" name="Google Shape;364;p4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365" name="Shape 365"/>
        <p:cNvGrpSpPr/>
        <p:nvPr/>
      </p:nvGrpSpPr>
      <p:grpSpPr>
        <a:xfrm>
          <a:off x="0" y="0"/>
          <a:ext cx="0" cy="0"/>
          <a:chOff x="0" y="0"/>
          <a:chExt cx="0" cy="0"/>
        </a:xfrm>
      </p:grpSpPr>
      <p:sp>
        <p:nvSpPr>
          <p:cNvPr id="366" name="Google Shape;366;p4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367" name="Google Shape;367;p4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368" name="Google Shape;368;p4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369" name="Google Shape;369;p4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370" name="Shape 370"/>
        <p:cNvGrpSpPr/>
        <p:nvPr/>
      </p:nvGrpSpPr>
      <p:grpSpPr>
        <a:xfrm>
          <a:off x="0" y="0"/>
          <a:ext cx="0" cy="0"/>
          <a:chOff x="0" y="0"/>
          <a:chExt cx="0" cy="0"/>
        </a:xfrm>
      </p:grpSpPr>
      <p:sp>
        <p:nvSpPr>
          <p:cNvPr id="371" name="Google Shape;371;p5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2" name="Google Shape;372;p5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373" name="Shape 373"/>
        <p:cNvGrpSpPr/>
        <p:nvPr/>
      </p:nvGrpSpPr>
      <p:grpSpPr>
        <a:xfrm>
          <a:off x="0" y="0"/>
          <a:ext cx="0" cy="0"/>
          <a:chOff x="0" y="0"/>
          <a:chExt cx="0" cy="0"/>
        </a:xfrm>
      </p:grpSpPr>
      <p:sp>
        <p:nvSpPr>
          <p:cNvPr id="374" name="Google Shape;374;p51"/>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5" name="Google Shape;375;p51"/>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76" name="Google Shape;376;p51"/>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9" name="Google Shape;379;p5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82" name="Google Shape;382;p5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83" name="Google Shape;383;p53"/>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84" name="Shape 384"/>
        <p:cNvGrpSpPr/>
        <p:nvPr/>
      </p:nvGrpSpPr>
      <p:grpSpPr>
        <a:xfrm>
          <a:off x="0" y="0"/>
          <a:ext cx="0" cy="0"/>
          <a:chOff x="0" y="0"/>
          <a:chExt cx="0" cy="0"/>
        </a:xfrm>
      </p:grpSpPr>
      <p:sp>
        <p:nvSpPr>
          <p:cNvPr id="385" name="Google Shape;385;p5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86" name="Google Shape;386;p5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87" name="Google Shape;387;p54"/>
          <p:cNvGrpSpPr/>
          <p:nvPr/>
        </p:nvGrpSpPr>
        <p:grpSpPr>
          <a:xfrm>
            <a:off x="4822703" y="31"/>
            <a:ext cx="4321568" cy="5143648"/>
            <a:chOff x="3991150" y="848375"/>
            <a:chExt cx="3376225" cy="4018475"/>
          </a:xfrm>
        </p:grpSpPr>
        <p:sp>
          <p:nvSpPr>
            <p:cNvPr id="388" name="Google Shape;388;p5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 name="Google Shape;391;p5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392" name="Google Shape;392;p5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93" name="Google Shape;393;p5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394" name="Shape 394"/>
        <p:cNvGrpSpPr/>
        <p:nvPr/>
      </p:nvGrpSpPr>
      <p:grpSpPr>
        <a:xfrm>
          <a:off x="0" y="0"/>
          <a:ext cx="0" cy="0"/>
          <a:chOff x="0" y="0"/>
          <a:chExt cx="0" cy="0"/>
        </a:xfrm>
      </p:grpSpPr>
      <p:grpSp>
        <p:nvGrpSpPr>
          <p:cNvPr id="395" name="Google Shape;395;p55"/>
          <p:cNvGrpSpPr/>
          <p:nvPr/>
        </p:nvGrpSpPr>
        <p:grpSpPr>
          <a:xfrm>
            <a:off x="4822703" y="31"/>
            <a:ext cx="4321568" cy="5143648"/>
            <a:chOff x="4822703" y="31"/>
            <a:chExt cx="4321568" cy="5143648"/>
          </a:xfrm>
        </p:grpSpPr>
        <p:sp>
          <p:nvSpPr>
            <p:cNvPr id="396" name="Google Shape;396;p5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5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00" name="Google Shape;400;p5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01" name="Google Shape;401;p5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02" name="Google Shape;402;p5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03" name="Google Shape;403;p5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04" name="Shape 404"/>
        <p:cNvGrpSpPr/>
        <p:nvPr/>
      </p:nvGrpSpPr>
      <p:grpSpPr>
        <a:xfrm>
          <a:off x="0" y="0"/>
          <a:ext cx="0" cy="0"/>
          <a:chOff x="0" y="0"/>
          <a:chExt cx="0" cy="0"/>
        </a:xfrm>
      </p:grpSpPr>
      <p:sp>
        <p:nvSpPr>
          <p:cNvPr id="405" name="Google Shape;405;p5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06" name="Google Shape;406;p5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407" name="Google Shape;407;p56"/>
          <p:cNvGrpSpPr/>
          <p:nvPr/>
        </p:nvGrpSpPr>
        <p:grpSpPr>
          <a:xfrm>
            <a:off x="4822703" y="31"/>
            <a:ext cx="4321568" cy="5143648"/>
            <a:chOff x="3991150" y="848375"/>
            <a:chExt cx="3376225" cy="4018475"/>
          </a:xfrm>
        </p:grpSpPr>
        <p:sp>
          <p:nvSpPr>
            <p:cNvPr id="408" name="Google Shape;408;p5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1" name="Google Shape;411;p5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12" name="Google Shape;412;p5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13" name="Google Shape;413;p5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14" name="Google Shape;414;p5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15" name="Shape 415"/>
        <p:cNvGrpSpPr/>
        <p:nvPr/>
      </p:nvGrpSpPr>
      <p:grpSpPr>
        <a:xfrm>
          <a:off x="0" y="0"/>
          <a:ext cx="0" cy="0"/>
          <a:chOff x="0" y="0"/>
          <a:chExt cx="0" cy="0"/>
        </a:xfrm>
      </p:grpSpPr>
      <p:grpSp>
        <p:nvGrpSpPr>
          <p:cNvPr id="416" name="Google Shape;416;p57"/>
          <p:cNvGrpSpPr/>
          <p:nvPr/>
        </p:nvGrpSpPr>
        <p:grpSpPr>
          <a:xfrm>
            <a:off x="4822703" y="31"/>
            <a:ext cx="4321568" cy="5143648"/>
            <a:chOff x="4822703" y="31"/>
            <a:chExt cx="4321568" cy="5143648"/>
          </a:xfrm>
        </p:grpSpPr>
        <p:sp>
          <p:nvSpPr>
            <p:cNvPr id="417" name="Google Shape;417;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0" name="Google Shape;420;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21" name="Google Shape;421;p5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2" name="Google Shape;422;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23" name="Google Shape;423;p5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24" name="Google Shape;424;p5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425" name="Google Shape;425;p5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26" name="Shape 426"/>
        <p:cNvGrpSpPr/>
        <p:nvPr/>
      </p:nvGrpSpPr>
      <p:grpSpPr>
        <a:xfrm>
          <a:off x="0" y="0"/>
          <a:ext cx="0" cy="0"/>
          <a:chOff x="0" y="0"/>
          <a:chExt cx="0" cy="0"/>
        </a:xfrm>
      </p:grpSpPr>
      <p:pic>
        <p:nvPicPr>
          <p:cNvPr id="427" name="Google Shape;427;p58"/>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28" name="Google Shape;428;p58"/>
          <p:cNvGrpSpPr/>
          <p:nvPr/>
        </p:nvGrpSpPr>
        <p:grpSpPr>
          <a:xfrm>
            <a:off x="4822703" y="31"/>
            <a:ext cx="4321568" cy="5143648"/>
            <a:chOff x="3991150" y="848375"/>
            <a:chExt cx="3376225" cy="4018475"/>
          </a:xfrm>
        </p:grpSpPr>
        <p:sp>
          <p:nvSpPr>
            <p:cNvPr id="429" name="Google Shape;429;p5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5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33" name="Google Shape;433;p5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34" name="Google Shape;434;p5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35" name="Google Shape;435;p5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36" name="Google Shape;436;p5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37" name="Shape 437"/>
        <p:cNvGrpSpPr/>
        <p:nvPr/>
      </p:nvGrpSpPr>
      <p:grpSpPr>
        <a:xfrm>
          <a:off x="0" y="0"/>
          <a:ext cx="0" cy="0"/>
          <a:chOff x="0" y="0"/>
          <a:chExt cx="0" cy="0"/>
        </a:xfrm>
      </p:grpSpPr>
      <p:grpSp>
        <p:nvGrpSpPr>
          <p:cNvPr id="438" name="Google Shape;438;p59"/>
          <p:cNvGrpSpPr/>
          <p:nvPr/>
        </p:nvGrpSpPr>
        <p:grpSpPr>
          <a:xfrm>
            <a:off x="4822703" y="31"/>
            <a:ext cx="4321568" cy="5143648"/>
            <a:chOff x="4822703" y="31"/>
            <a:chExt cx="4321568" cy="5143648"/>
          </a:xfrm>
        </p:grpSpPr>
        <p:sp>
          <p:nvSpPr>
            <p:cNvPr id="439" name="Google Shape;439;p5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2" name="Google Shape;442;p5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43" name="Google Shape;443;p5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4" name="Google Shape;444;p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5" name="Google Shape;445;p5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46" name="Google Shape;446;p5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47" name="Google Shape;447;p5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48" name="Shape 448"/>
        <p:cNvGrpSpPr/>
        <p:nvPr/>
      </p:nvGrpSpPr>
      <p:grpSpPr>
        <a:xfrm>
          <a:off x="0" y="0"/>
          <a:ext cx="0" cy="0"/>
          <a:chOff x="0" y="0"/>
          <a:chExt cx="0" cy="0"/>
        </a:xfrm>
      </p:grpSpPr>
      <p:grpSp>
        <p:nvGrpSpPr>
          <p:cNvPr id="449" name="Google Shape;449;p60"/>
          <p:cNvGrpSpPr/>
          <p:nvPr/>
        </p:nvGrpSpPr>
        <p:grpSpPr>
          <a:xfrm>
            <a:off x="4822703" y="31"/>
            <a:ext cx="4321568" cy="5143648"/>
            <a:chOff x="3991150" y="848375"/>
            <a:chExt cx="3376225" cy="4018475"/>
          </a:xfrm>
        </p:grpSpPr>
        <p:sp>
          <p:nvSpPr>
            <p:cNvPr id="450" name="Google Shape;450;p6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6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54" name="Google Shape;454;p6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55" name="Google Shape;455;p6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56" name="Google Shape;456;p6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457" name="Google Shape;457;p6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8" name="Google Shape;458;p6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59" name="Google Shape;459;p6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460" name="Shape 460"/>
        <p:cNvGrpSpPr/>
        <p:nvPr/>
      </p:nvGrpSpPr>
      <p:grpSpPr>
        <a:xfrm>
          <a:off x="0" y="0"/>
          <a:ext cx="0" cy="0"/>
          <a:chOff x="0" y="0"/>
          <a:chExt cx="0" cy="0"/>
        </a:xfrm>
      </p:grpSpPr>
      <p:grpSp>
        <p:nvGrpSpPr>
          <p:cNvPr id="461" name="Google Shape;461;p61"/>
          <p:cNvGrpSpPr/>
          <p:nvPr/>
        </p:nvGrpSpPr>
        <p:grpSpPr>
          <a:xfrm>
            <a:off x="4822703" y="31"/>
            <a:ext cx="4321568" cy="5143648"/>
            <a:chOff x="4822703" y="31"/>
            <a:chExt cx="4321568" cy="5143648"/>
          </a:xfrm>
        </p:grpSpPr>
        <p:sp>
          <p:nvSpPr>
            <p:cNvPr id="462" name="Google Shape;462;p6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5" name="Google Shape;465;p6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6" name="Google Shape;466;p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67" name="Google Shape;467;p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8" name="Google Shape;468;p6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69" name="Google Shape;469;p6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70" name="Google Shape;470;p6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471" name="Google Shape;471;p6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472" name="Shape 472"/>
        <p:cNvGrpSpPr/>
        <p:nvPr/>
      </p:nvGrpSpPr>
      <p:grpSpPr>
        <a:xfrm>
          <a:off x="0" y="0"/>
          <a:ext cx="0" cy="0"/>
          <a:chOff x="0" y="0"/>
          <a:chExt cx="0" cy="0"/>
        </a:xfrm>
      </p:grpSpPr>
      <p:grpSp>
        <p:nvGrpSpPr>
          <p:cNvPr id="473" name="Google Shape;473;p62"/>
          <p:cNvGrpSpPr/>
          <p:nvPr/>
        </p:nvGrpSpPr>
        <p:grpSpPr>
          <a:xfrm>
            <a:off x="4822703" y="31"/>
            <a:ext cx="4321568" cy="5143648"/>
            <a:chOff x="3991150" y="848375"/>
            <a:chExt cx="3376225" cy="4018475"/>
          </a:xfrm>
        </p:grpSpPr>
        <p:sp>
          <p:nvSpPr>
            <p:cNvPr id="474" name="Google Shape;474;p6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78" name="Google Shape;478;p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79" name="Google Shape;479;p62"/>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80" name="Google Shape;480;p62"/>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481" name="Google Shape;481;p6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82" name="Google Shape;482;p62"/>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83" name="Google Shape;483;p6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484" name="Shape 484"/>
        <p:cNvGrpSpPr/>
        <p:nvPr/>
      </p:nvGrpSpPr>
      <p:grpSpPr>
        <a:xfrm>
          <a:off x="0" y="0"/>
          <a:ext cx="0" cy="0"/>
          <a:chOff x="0" y="0"/>
          <a:chExt cx="0" cy="0"/>
        </a:xfrm>
      </p:grpSpPr>
      <p:grpSp>
        <p:nvGrpSpPr>
          <p:cNvPr id="485" name="Google Shape;485;p63"/>
          <p:cNvGrpSpPr/>
          <p:nvPr/>
        </p:nvGrpSpPr>
        <p:grpSpPr>
          <a:xfrm>
            <a:off x="4822703" y="31"/>
            <a:ext cx="4321568" cy="5143648"/>
            <a:chOff x="4822703" y="31"/>
            <a:chExt cx="4321568" cy="5143648"/>
          </a:xfrm>
        </p:grpSpPr>
        <p:sp>
          <p:nvSpPr>
            <p:cNvPr id="486" name="Google Shape;486;p6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6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90" name="Google Shape;490;p63"/>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1" name="Google Shape;491;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92" name="Google Shape;492;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93" name="Google Shape;493;p63"/>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4" name="Google Shape;494;p63"/>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5" name="Google Shape;495;p6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496" name="Shape 496"/>
        <p:cNvGrpSpPr/>
        <p:nvPr/>
      </p:nvGrpSpPr>
      <p:grpSpPr>
        <a:xfrm>
          <a:off x="0" y="0"/>
          <a:ext cx="0" cy="0"/>
          <a:chOff x="0" y="0"/>
          <a:chExt cx="0" cy="0"/>
        </a:xfrm>
      </p:grpSpPr>
      <p:grpSp>
        <p:nvGrpSpPr>
          <p:cNvPr id="497" name="Google Shape;497;p64"/>
          <p:cNvGrpSpPr/>
          <p:nvPr/>
        </p:nvGrpSpPr>
        <p:grpSpPr>
          <a:xfrm>
            <a:off x="4822703" y="31"/>
            <a:ext cx="4321568" cy="5143648"/>
            <a:chOff x="3991150" y="848375"/>
            <a:chExt cx="3376225" cy="4018475"/>
          </a:xfrm>
        </p:grpSpPr>
        <p:sp>
          <p:nvSpPr>
            <p:cNvPr id="498" name="Google Shape;498;p6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2" name="Google Shape;502;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03" name="Google Shape;503;p64"/>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4" name="Google Shape;504;p64"/>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05" name="Google Shape;505;p6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06" name="Google Shape;506;p6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07" name="Google Shape;507;p64"/>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8" name="Google Shape;508;p6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09" name="Shape 509"/>
        <p:cNvGrpSpPr/>
        <p:nvPr/>
      </p:nvGrpSpPr>
      <p:grpSpPr>
        <a:xfrm>
          <a:off x="0" y="0"/>
          <a:ext cx="0" cy="0"/>
          <a:chOff x="0" y="0"/>
          <a:chExt cx="0" cy="0"/>
        </a:xfrm>
      </p:grpSpPr>
      <p:grpSp>
        <p:nvGrpSpPr>
          <p:cNvPr id="510" name="Google Shape;510;p65"/>
          <p:cNvGrpSpPr/>
          <p:nvPr/>
        </p:nvGrpSpPr>
        <p:grpSpPr>
          <a:xfrm>
            <a:off x="4822703" y="31"/>
            <a:ext cx="4321568" cy="5143648"/>
            <a:chOff x="4822703" y="31"/>
            <a:chExt cx="4321568" cy="5143648"/>
          </a:xfrm>
        </p:grpSpPr>
        <p:sp>
          <p:nvSpPr>
            <p:cNvPr id="511" name="Google Shape;511;p6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4" name="Google Shape;514;p6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15" name="Google Shape;515;p65"/>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6" name="Google Shape;516;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17" name="Google Shape;517;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8" name="Google Shape;518;p65"/>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9" name="Google Shape;519;p65"/>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20" name="Google Shape;520;p65"/>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21" name="Google Shape;521;p6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22" name="Shape 522"/>
        <p:cNvGrpSpPr/>
        <p:nvPr/>
      </p:nvGrpSpPr>
      <p:grpSpPr>
        <a:xfrm>
          <a:off x="0" y="0"/>
          <a:ext cx="0" cy="0"/>
          <a:chOff x="0" y="0"/>
          <a:chExt cx="0" cy="0"/>
        </a:xfrm>
      </p:grpSpPr>
      <p:sp>
        <p:nvSpPr>
          <p:cNvPr id="523" name="Google Shape;523;p66"/>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25" name="Google Shape;525;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26" name="Google Shape;526;p6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27" name="Google Shape;527;p6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8" name="Google Shape;528;p66"/>
          <p:cNvSpPr/>
          <p:nvPr>
            <p:ph idx="2" type="pic"/>
          </p:nvPr>
        </p:nvSpPr>
        <p:spPr>
          <a:xfrm>
            <a:off x="3710250" y="494700"/>
            <a:ext cx="4976700" cy="4168500"/>
          </a:xfrm>
          <a:prstGeom prst="rect">
            <a:avLst/>
          </a:prstGeom>
          <a:noFill/>
          <a:ln>
            <a:noFill/>
          </a:ln>
        </p:spPr>
      </p:sp>
      <p:sp>
        <p:nvSpPr>
          <p:cNvPr id="529" name="Google Shape;529;p6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30" name="Shape 530"/>
        <p:cNvGrpSpPr/>
        <p:nvPr/>
      </p:nvGrpSpPr>
      <p:grpSpPr>
        <a:xfrm>
          <a:off x="0" y="0"/>
          <a:ext cx="0" cy="0"/>
          <a:chOff x="0" y="0"/>
          <a:chExt cx="0" cy="0"/>
        </a:xfrm>
      </p:grpSpPr>
      <p:sp>
        <p:nvSpPr>
          <p:cNvPr id="531" name="Google Shape;531;p67"/>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33" name="Google Shape;533;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4" name="Google Shape;534;p6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35" name="Google Shape;535;p6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36" name="Google Shape;536;p67"/>
          <p:cNvSpPr/>
          <p:nvPr>
            <p:ph idx="2" type="pic"/>
          </p:nvPr>
        </p:nvSpPr>
        <p:spPr>
          <a:xfrm>
            <a:off x="3710250" y="494700"/>
            <a:ext cx="4976700" cy="4168500"/>
          </a:xfrm>
          <a:prstGeom prst="rect">
            <a:avLst/>
          </a:prstGeom>
          <a:noFill/>
          <a:ln>
            <a:noFill/>
          </a:ln>
        </p:spPr>
      </p:sp>
      <p:sp>
        <p:nvSpPr>
          <p:cNvPr id="537" name="Google Shape;537;p6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38" name="Shape 538"/>
        <p:cNvGrpSpPr/>
        <p:nvPr/>
      </p:nvGrpSpPr>
      <p:grpSpPr>
        <a:xfrm>
          <a:off x="0" y="0"/>
          <a:ext cx="0" cy="0"/>
          <a:chOff x="0" y="0"/>
          <a:chExt cx="0" cy="0"/>
        </a:xfrm>
      </p:grpSpPr>
      <p:sp>
        <p:nvSpPr>
          <p:cNvPr id="539" name="Google Shape;539;p68"/>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1" name="Google Shape;541;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42" name="Google Shape;542;p6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543" name="Google Shape;543;p6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4" name="Google Shape;544;p6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5" name="Google Shape;545;p6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6" name="Google Shape;546;p68"/>
          <p:cNvSpPr/>
          <p:nvPr>
            <p:ph idx="5" type="pic"/>
          </p:nvPr>
        </p:nvSpPr>
        <p:spPr>
          <a:xfrm>
            <a:off x="462775" y="1946900"/>
            <a:ext cx="2577300" cy="1253400"/>
          </a:xfrm>
          <a:prstGeom prst="rect">
            <a:avLst/>
          </a:prstGeom>
          <a:noFill/>
          <a:ln>
            <a:noFill/>
          </a:ln>
        </p:spPr>
      </p:sp>
      <p:sp>
        <p:nvSpPr>
          <p:cNvPr id="547" name="Google Shape;547;p68"/>
          <p:cNvSpPr/>
          <p:nvPr>
            <p:ph idx="6" type="pic"/>
          </p:nvPr>
        </p:nvSpPr>
        <p:spPr>
          <a:xfrm>
            <a:off x="3287375" y="1946900"/>
            <a:ext cx="2577300" cy="1253400"/>
          </a:xfrm>
          <a:prstGeom prst="rect">
            <a:avLst/>
          </a:prstGeom>
          <a:noFill/>
          <a:ln>
            <a:noFill/>
          </a:ln>
        </p:spPr>
      </p:sp>
      <p:sp>
        <p:nvSpPr>
          <p:cNvPr id="548" name="Google Shape;548;p68"/>
          <p:cNvSpPr/>
          <p:nvPr>
            <p:ph idx="7" type="pic"/>
          </p:nvPr>
        </p:nvSpPr>
        <p:spPr>
          <a:xfrm>
            <a:off x="6091125" y="1946900"/>
            <a:ext cx="2577300" cy="1253400"/>
          </a:xfrm>
          <a:prstGeom prst="rect">
            <a:avLst/>
          </a:prstGeom>
          <a:noFill/>
          <a:ln>
            <a:noFill/>
          </a:ln>
        </p:spPr>
      </p:sp>
      <p:pic>
        <p:nvPicPr>
          <p:cNvPr id="549" name="Google Shape;549;p6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0" name="Google Shape;550;p6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51" name="Shape 551"/>
        <p:cNvGrpSpPr/>
        <p:nvPr/>
      </p:nvGrpSpPr>
      <p:grpSpPr>
        <a:xfrm>
          <a:off x="0" y="0"/>
          <a:ext cx="0" cy="0"/>
          <a:chOff x="0" y="0"/>
          <a:chExt cx="0" cy="0"/>
        </a:xfrm>
      </p:grpSpPr>
      <p:sp>
        <p:nvSpPr>
          <p:cNvPr id="552" name="Google Shape;552;p69"/>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4" name="Google Shape;554;p6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555" name="Google Shape;555;p6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6" name="Google Shape;556;p6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7" name="Google Shape;557;p6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8" name="Google Shape;558;p69"/>
          <p:cNvSpPr/>
          <p:nvPr>
            <p:ph idx="5" type="pic"/>
          </p:nvPr>
        </p:nvSpPr>
        <p:spPr>
          <a:xfrm>
            <a:off x="462775" y="1946900"/>
            <a:ext cx="2577300" cy="1253400"/>
          </a:xfrm>
          <a:prstGeom prst="rect">
            <a:avLst/>
          </a:prstGeom>
          <a:noFill/>
          <a:ln>
            <a:noFill/>
          </a:ln>
        </p:spPr>
      </p:sp>
      <p:sp>
        <p:nvSpPr>
          <p:cNvPr id="559" name="Google Shape;559;p69"/>
          <p:cNvSpPr/>
          <p:nvPr>
            <p:ph idx="6" type="pic"/>
          </p:nvPr>
        </p:nvSpPr>
        <p:spPr>
          <a:xfrm>
            <a:off x="3287375" y="1946900"/>
            <a:ext cx="2577300" cy="1253400"/>
          </a:xfrm>
          <a:prstGeom prst="rect">
            <a:avLst/>
          </a:prstGeom>
          <a:noFill/>
          <a:ln>
            <a:noFill/>
          </a:ln>
        </p:spPr>
      </p:sp>
      <p:sp>
        <p:nvSpPr>
          <p:cNvPr id="560" name="Google Shape;560;p69"/>
          <p:cNvSpPr/>
          <p:nvPr>
            <p:ph idx="7" type="pic"/>
          </p:nvPr>
        </p:nvSpPr>
        <p:spPr>
          <a:xfrm>
            <a:off x="6091125" y="1946900"/>
            <a:ext cx="2577300" cy="1253400"/>
          </a:xfrm>
          <a:prstGeom prst="rect">
            <a:avLst/>
          </a:prstGeom>
          <a:noFill/>
          <a:ln>
            <a:noFill/>
          </a:ln>
        </p:spPr>
      </p:sp>
      <p:pic>
        <p:nvPicPr>
          <p:cNvPr id="561" name="Google Shape;561;p6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62" name="Google Shape;562;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3" name="Google Shape;563;p6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564" name="Shape 564"/>
        <p:cNvGrpSpPr/>
        <p:nvPr/>
      </p:nvGrpSpPr>
      <p:grpSpPr>
        <a:xfrm>
          <a:off x="0" y="0"/>
          <a:ext cx="0" cy="0"/>
          <a:chOff x="0" y="0"/>
          <a:chExt cx="0" cy="0"/>
        </a:xfrm>
      </p:grpSpPr>
      <p:sp>
        <p:nvSpPr>
          <p:cNvPr id="565" name="Google Shape;565;p7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66" name="Google Shape;566;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67" name="Google Shape;567;p7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8" name="Google Shape;568;p7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9" name="Google Shape;569;p70"/>
          <p:cNvSpPr/>
          <p:nvPr>
            <p:ph idx="3" type="pic"/>
          </p:nvPr>
        </p:nvSpPr>
        <p:spPr>
          <a:xfrm>
            <a:off x="6111950" y="486725"/>
            <a:ext cx="2574900" cy="4176600"/>
          </a:xfrm>
          <a:prstGeom prst="rect">
            <a:avLst/>
          </a:prstGeom>
          <a:noFill/>
          <a:ln>
            <a:noFill/>
          </a:ln>
        </p:spPr>
      </p:sp>
      <p:pic>
        <p:nvPicPr>
          <p:cNvPr id="570" name="Google Shape;570;p7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1" name="Google Shape;571;p7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572" name="Shape 572"/>
        <p:cNvGrpSpPr/>
        <p:nvPr/>
      </p:nvGrpSpPr>
      <p:grpSpPr>
        <a:xfrm>
          <a:off x="0" y="0"/>
          <a:ext cx="0" cy="0"/>
          <a:chOff x="0" y="0"/>
          <a:chExt cx="0" cy="0"/>
        </a:xfrm>
      </p:grpSpPr>
      <p:sp>
        <p:nvSpPr>
          <p:cNvPr id="573" name="Google Shape;573;p7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74" name="Google Shape;574;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75" name="Google Shape;575;p7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76" name="Google Shape;576;p7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77" name="Google Shape;577;p71"/>
          <p:cNvSpPr/>
          <p:nvPr>
            <p:ph idx="3" type="pic"/>
          </p:nvPr>
        </p:nvSpPr>
        <p:spPr>
          <a:xfrm>
            <a:off x="6111950" y="486725"/>
            <a:ext cx="2574900" cy="4176600"/>
          </a:xfrm>
          <a:prstGeom prst="rect">
            <a:avLst/>
          </a:prstGeom>
          <a:noFill/>
          <a:ln>
            <a:noFill/>
          </a:ln>
        </p:spPr>
      </p:sp>
      <p:sp>
        <p:nvSpPr>
          <p:cNvPr id="578" name="Google Shape;578;p71"/>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579" name="Google Shape;579;p71"/>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580" name="Google Shape;580;p71"/>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581" name="Google Shape;581;p7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2" name="Google Shape;582;p7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583" name="Shape 583"/>
        <p:cNvGrpSpPr/>
        <p:nvPr/>
      </p:nvGrpSpPr>
      <p:grpSpPr>
        <a:xfrm>
          <a:off x="0" y="0"/>
          <a:ext cx="0" cy="0"/>
          <a:chOff x="0" y="0"/>
          <a:chExt cx="0" cy="0"/>
        </a:xfrm>
      </p:grpSpPr>
      <p:sp>
        <p:nvSpPr>
          <p:cNvPr id="584" name="Google Shape;584;p72"/>
          <p:cNvSpPr/>
          <p:nvPr>
            <p:ph idx="2" type="pic"/>
          </p:nvPr>
        </p:nvSpPr>
        <p:spPr>
          <a:xfrm>
            <a:off x="3276600" y="486725"/>
            <a:ext cx="2590800" cy="4176600"/>
          </a:xfrm>
          <a:prstGeom prst="rect">
            <a:avLst/>
          </a:prstGeom>
          <a:noFill/>
          <a:ln>
            <a:noFill/>
          </a:ln>
        </p:spPr>
      </p:sp>
      <p:sp>
        <p:nvSpPr>
          <p:cNvPr id="585" name="Google Shape;585;p7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86" name="Google Shape;586;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87" name="Google Shape;587;p7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88" name="Google Shape;588;p7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9" name="Google Shape;589;p7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590" name="Shape 590"/>
        <p:cNvGrpSpPr/>
        <p:nvPr/>
      </p:nvGrpSpPr>
      <p:grpSpPr>
        <a:xfrm>
          <a:off x="0" y="0"/>
          <a:ext cx="0" cy="0"/>
          <a:chOff x="0" y="0"/>
          <a:chExt cx="0" cy="0"/>
        </a:xfrm>
      </p:grpSpPr>
      <p:sp>
        <p:nvSpPr>
          <p:cNvPr id="591" name="Google Shape;591;p73"/>
          <p:cNvSpPr/>
          <p:nvPr>
            <p:ph idx="2" type="pic"/>
          </p:nvPr>
        </p:nvSpPr>
        <p:spPr>
          <a:xfrm>
            <a:off x="3276600" y="486725"/>
            <a:ext cx="2590800" cy="4176600"/>
          </a:xfrm>
          <a:prstGeom prst="rect">
            <a:avLst/>
          </a:prstGeom>
          <a:noFill/>
          <a:ln>
            <a:noFill/>
          </a:ln>
        </p:spPr>
      </p:sp>
      <p:sp>
        <p:nvSpPr>
          <p:cNvPr id="592" name="Google Shape;592;p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3" name="Google Shape;593;p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94" name="Google Shape;594;p7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95" name="Google Shape;595;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6" name="Google Shape;596;p7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597" name="Shape 597"/>
        <p:cNvGrpSpPr/>
        <p:nvPr/>
      </p:nvGrpSpPr>
      <p:grpSpPr>
        <a:xfrm>
          <a:off x="0" y="0"/>
          <a:ext cx="0" cy="0"/>
          <a:chOff x="0" y="0"/>
          <a:chExt cx="0" cy="0"/>
        </a:xfrm>
      </p:grpSpPr>
      <p:sp>
        <p:nvSpPr>
          <p:cNvPr id="598" name="Google Shape;598;p7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99" name="Google Shape;599;p7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0" name="Google Shape;600;p74"/>
          <p:cNvSpPr/>
          <p:nvPr>
            <p:ph idx="3" type="pic"/>
          </p:nvPr>
        </p:nvSpPr>
        <p:spPr>
          <a:xfrm>
            <a:off x="457200" y="486725"/>
            <a:ext cx="2590800" cy="4176600"/>
          </a:xfrm>
          <a:prstGeom prst="rect">
            <a:avLst/>
          </a:prstGeom>
          <a:noFill/>
          <a:ln>
            <a:noFill/>
          </a:ln>
        </p:spPr>
      </p:sp>
      <p:sp>
        <p:nvSpPr>
          <p:cNvPr id="601" name="Google Shape;601;p7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2" name="Google Shape;60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03" name="Google Shape;603;p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04" name="Google Shape;604;p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05" name="Shape 605"/>
        <p:cNvGrpSpPr/>
        <p:nvPr/>
      </p:nvGrpSpPr>
      <p:grpSpPr>
        <a:xfrm>
          <a:off x="0" y="0"/>
          <a:ext cx="0" cy="0"/>
          <a:chOff x="0" y="0"/>
          <a:chExt cx="0" cy="0"/>
        </a:xfrm>
      </p:grpSpPr>
      <p:sp>
        <p:nvSpPr>
          <p:cNvPr id="606" name="Google Shape;606;p7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07" name="Google Shape;607;p7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08" name="Google Shape;608;p75"/>
          <p:cNvSpPr/>
          <p:nvPr>
            <p:ph idx="3" type="pic"/>
          </p:nvPr>
        </p:nvSpPr>
        <p:spPr>
          <a:xfrm>
            <a:off x="457200" y="486725"/>
            <a:ext cx="2590800" cy="4176600"/>
          </a:xfrm>
          <a:prstGeom prst="rect">
            <a:avLst/>
          </a:prstGeom>
          <a:noFill/>
          <a:ln>
            <a:noFill/>
          </a:ln>
        </p:spPr>
      </p:sp>
      <p:sp>
        <p:nvSpPr>
          <p:cNvPr id="609" name="Google Shape;609;p7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610" name="Google Shape;610;p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11" name="Google Shape;611;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2" name="Google Shape;612;p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13" name="Shape 613"/>
        <p:cNvGrpSpPr/>
        <p:nvPr/>
      </p:nvGrpSpPr>
      <p:grpSpPr>
        <a:xfrm>
          <a:off x="0" y="0"/>
          <a:ext cx="0" cy="0"/>
          <a:chOff x="0" y="0"/>
          <a:chExt cx="0" cy="0"/>
        </a:xfrm>
      </p:grpSpPr>
      <p:sp>
        <p:nvSpPr>
          <p:cNvPr id="614" name="Google Shape;614;p7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615" name="Google Shape;615;p7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16" name="Google Shape;616;p76"/>
          <p:cNvGrpSpPr/>
          <p:nvPr/>
        </p:nvGrpSpPr>
        <p:grpSpPr>
          <a:xfrm>
            <a:off x="4822703" y="31"/>
            <a:ext cx="4321568" cy="5143648"/>
            <a:chOff x="3991150" y="848375"/>
            <a:chExt cx="3376225" cy="4018475"/>
          </a:xfrm>
        </p:grpSpPr>
        <p:sp>
          <p:nvSpPr>
            <p:cNvPr id="617" name="Google Shape;617;p7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0" name="Google Shape;620;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21" name="Google Shape;621;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2" name="Google Shape;622;p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23" name="Google Shape;623;p76"/>
          <p:cNvSpPr/>
          <p:nvPr>
            <p:ph idx="2" type="pic"/>
          </p:nvPr>
        </p:nvSpPr>
        <p:spPr>
          <a:xfrm>
            <a:off x="1123950" y="1943100"/>
            <a:ext cx="1257300" cy="1257300"/>
          </a:xfrm>
          <a:prstGeom prst="ellipse">
            <a:avLst/>
          </a:prstGeom>
          <a:noFill/>
          <a:ln>
            <a:noFill/>
          </a:ln>
        </p:spPr>
      </p:sp>
      <p:sp>
        <p:nvSpPr>
          <p:cNvPr id="624" name="Google Shape;624;p7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25" name="Shape 625"/>
        <p:cNvGrpSpPr/>
        <p:nvPr/>
      </p:nvGrpSpPr>
      <p:grpSpPr>
        <a:xfrm>
          <a:off x="0" y="0"/>
          <a:ext cx="0" cy="0"/>
          <a:chOff x="0" y="0"/>
          <a:chExt cx="0" cy="0"/>
        </a:xfrm>
      </p:grpSpPr>
      <p:grpSp>
        <p:nvGrpSpPr>
          <p:cNvPr id="626" name="Google Shape;626;p77"/>
          <p:cNvGrpSpPr/>
          <p:nvPr/>
        </p:nvGrpSpPr>
        <p:grpSpPr>
          <a:xfrm>
            <a:off x="4822703" y="31"/>
            <a:ext cx="4321568" cy="5143648"/>
            <a:chOff x="4822703" y="31"/>
            <a:chExt cx="4321568" cy="5143648"/>
          </a:xfrm>
        </p:grpSpPr>
        <p:sp>
          <p:nvSpPr>
            <p:cNvPr id="627" name="Google Shape;627;p7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0" name="Google Shape;630;p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31" name="Google Shape;631;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2" name="Google Shape;632;p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33" name="Google Shape;633;p7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634" name="Google Shape;634;p7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35" name="Google Shape;635;p77"/>
          <p:cNvSpPr/>
          <p:nvPr>
            <p:ph idx="2" type="pic"/>
          </p:nvPr>
        </p:nvSpPr>
        <p:spPr>
          <a:xfrm>
            <a:off x="1123950" y="1943100"/>
            <a:ext cx="1257300" cy="1257300"/>
          </a:xfrm>
          <a:prstGeom prst="ellipse">
            <a:avLst/>
          </a:prstGeom>
          <a:noFill/>
          <a:ln>
            <a:noFill/>
          </a:ln>
        </p:spPr>
      </p:sp>
      <p:sp>
        <p:nvSpPr>
          <p:cNvPr id="636" name="Google Shape;636;p7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37" name="Shape 637"/>
        <p:cNvGrpSpPr/>
        <p:nvPr/>
      </p:nvGrpSpPr>
      <p:grpSpPr>
        <a:xfrm>
          <a:off x="0" y="0"/>
          <a:ext cx="0" cy="0"/>
          <a:chOff x="0" y="0"/>
          <a:chExt cx="0" cy="0"/>
        </a:xfrm>
      </p:grpSpPr>
      <p:grpSp>
        <p:nvGrpSpPr>
          <p:cNvPr id="638" name="Google Shape;638;p78"/>
          <p:cNvGrpSpPr/>
          <p:nvPr/>
        </p:nvGrpSpPr>
        <p:grpSpPr>
          <a:xfrm>
            <a:off x="4822703" y="31"/>
            <a:ext cx="4321568" cy="5143648"/>
            <a:chOff x="3991150" y="848375"/>
            <a:chExt cx="3376225" cy="4018475"/>
          </a:xfrm>
        </p:grpSpPr>
        <p:sp>
          <p:nvSpPr>
            <p:cNvPr id="639" name="Google Shape;639;p7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2" name="Google Shape;642;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43" name="Google Shape;643;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44" name="Google Shape;644;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45" name="Google Shape;645;p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46" name="Shape 646"/>
        <p:cNvGrpSpPr/>
        <p:nvPr/>
      </p:nvGrpSpPr>
      <p:grpSpPr>
        <a:xfrm>
          <a:off x="0" y="0"/>
          <a:ext cx="0" cy="0"/>
          <a:chOff x="0" y="0"/>
          <a:chExt cx="0" cy="0"/>
        </a:xfrm>
      </p:grpSpPr>
      <p:grpSp>
        <p:nvGrpSpPr>
          <p:cNvPr id="647" name="Google Shape;647;p79"/>
          <p:cNvGrpSpPr/>
          <p:nvPr/>
        </p:nvGrpSpPr>
        <p:grpSpPr>
          <a:xfrm>
            <a:off x="4822703" y="31"/>
            <a:ext cx="4321568" cy="5143648"/>
            <a:chOff x="4822703" y="31"/>
            <a:chExt cx="4321568" cy="5143648"/>
          </a:xfrm>
        </p:grpSpPr>
        <p:sp>
          <p:nvSpPr>
            <p:cNvPr id="648" name="Google Shape;648;p7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1" name="Google Shape;651;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652" name="Google Shape;652;p7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3" name="Google Shape;653;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4" name="Google Shape;654;p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655" name="Shape 655"/>
        <p:cNvGrpSpPr/>
        <p:nvPr/>
      </p:nvGrpSpPr>
      <p:grpSpPr>
        <a:xfrm>
          <a:off x="0" y="0"/>
          <a:ext cx="0" cy="0"/>
          <a:chOff x="0" y="0"/>
          <a:chExt cx="0" cy="0"/>
        </a:xfrm>
      </p:grpSpPr>
      <p:sp>
        <p:nvSpPr>
          <p:cNvPr id="656" name="Google Shape;656;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657" name="Google Shape;657;p80"/>
          <p:cNvGrpSpPr/>
          <p:nvPr/>
        </p:nvGrpSpPr>
        <p:grpSpPr>
          <a:xfrm>
            <a:off x="4822703" y="31"/>
            <a:ext cx="4321568" cy="5143648"/>
            <a:chOff x="3991150" y="848375"/>
            <a:chExt cx="3376225" cy="4018475"/>
          </a:xfrm>
        </p:grpSpPr>
        <p:sp>
          <p:nvSpPr>
            <p:cNvPr id="658" name="Google Shape;658;p8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8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1" name="Google Shape;661;p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2" name="Google Shape;662;p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663" name="Shape 663"/>
        <p:cNvGrpSpPr/>
        <p:nvPr/>
      </p:nvGrpSpPr>
      <p:grpSpPr>
        <a:xfrm>
          <a:off x="0" y="0"/>
          <a:ext cx="0" cy="0"/>
          <a:chOff x="0" y="0"/>
          <a:chExt cx="0" cy="0"/>
        </a:xfrm>
      </p:grpSpPr>
      <p:grpSp>
        <p:nvGrpSpPr>
          <p:cNvPr id="664" name="Google Shape;664;p81"/>
          <p:cNvGrpSpPr/>
          <p:nvPr/>
        </p:nvGrpSpPr>
        <p:grpSpPr>
          <a:xfrm>
            <a:off x="4822703" y="31"/>
            <a:ext cx="4321568" cy="5143648"/>
            <a:chOff x="4822703" y="31"/>
            <a:chExt cx="4321568" cy="5143648"/>
          </a:xfrm>
        </p:grpSpPr>
        <p:sp>
          <p:nvSpPr>
            <p:cNvPr id="665" name="Google Shape;665;p8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8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 name="Google Shape;668;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669" name="Google Shape;669;p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0" name="Google Shape;670;p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671" name="Shape 671"/>
        <p:cNvGrpSpPr/>
        <p:nvPr/>
      </p:nvGrpSpPr>
      <p:grpSpPr>
        <a:xfrm>
          <a:off x="0" y="0"/>
          <a:ext cx="0" cy="0"/>
          <a:chOff x="0" y="0"/>
          <a:chExt cx="0" cy="0"/>
        </a:xfrm>
      </p:grpSpPr>
      <p:sp>
        <p:nvSpPr>
          <p:cNvPr id="672" name="Google Shape;672;p8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673" name="Google Shape;673;p8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674" name="Shape 674"/>
        <p:cNvGrpSpPr/>
        <p:nvPr/>
      </p:nvGrpSpPr>
      <p:grpSpPr>
        <a:xfrm>
          <a:off x="0" y="0"/>
          <a:ext cx="0" cy="0"/>
          <a:chOff x="0" y="0"/>
          <a:chExt cx="0" cy="0"/>
        </a:xfrm>
      </p:grpSpPr>
      <p:sp>
        <p:nvSpPr>
          <p:cNvPr id="675" name="Google Shape;675;p8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676" name="Google Shape;676;p8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677" name="Shape 677"/>
        <p:cNvGrpSpPr/>
        <p:nvPr/>
      </p:nvGrpSpPr>
      <p:grpSpPr>
        <a:xfrm>
          <a:off x="0" y="0"/>
          <a:ext cx="0" cy="0"/>
          <a:chOff x="0" y="0"/>
          <a:chExt cx="0" cy="0"/>
        </a:xfrm>
      </p:grpSpPr>
      <p:sp>
        <p:nvSpPr>
          <p:cNvPr id="678" name="Google Shape;678;p84"/>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679" name="Google Shape;679;p84"/>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680" name="Shape 680"/>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681" name="Shape 681"/>
        <p:cNvGrpSpPr/>
        <p:nvPr/>
      </p:nvGrpSpPr>
      <p:grpSpPr>
        <a:xfrm>
          <a:off x="0" y="0"/>
          <a:ext cx="0" cy="0"/>
          <a:chOff x="0" y="0"/>
          <a:chExt cx="0" cy="0"/>
        </a:xfrm>
      </p:grpSpPr>
      <p:sp>
        <p:nvSpPr>
          <p:cNvPr id="682" name="Google Shape;682;p86"/>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683" name="Shape 683"/>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684" name="Shape 684"/>
        <p:cNvGrpSpPr/>
        <p:nvPr/>
      </p:nvGrpSpPr>
      <p:grpSpPr>
        <a:xfrm>
          <a:off x="0" y="0"/>
          <a:ext cx="0" cy="0"/>
          <a:chOff x="0" y="0"/>
          <a:chExt cx="0" cy="0"/>
        </a:xfrm>
      </p:grpSpPr>
      <p:pic>
        <p:nvPicPr>
          <p:cNvPr id="685" name="Google Shape;685;p8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686" name="Google Shape;686;p8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687" name="Google Shape;687;p8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688" name="Google Shape;688;p8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689" name="Shape 689"/>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690" name="Shape 690"/>
        <p:cNvGrpSpPr/>
        <p:nvPr/>
      </p:nvGrpSpPr>
      <p:grpSpPr>
        <a:xfrm>
          <a:off x="0" y="0"/>
          <a:ext cx="0" cy="0"/>
          <a:chOff x="0" y="0"/>
          <a:chExt cx="0" cy="0"/>
        </a:xfrm>
      </p:grpSpPr>
      <p:pic>
        <p:nvPicPr>
          <p:cNvPr id="691" name="Google Shape;691;p9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692" name="Google Shape;692;p9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693" name="Google Shape;693;p9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694" name="Google Shape;694;p9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695" name="Shape 695"/>
        <p:cNvGrpSpPr/>
        <p:nvPr/>
      </p:nvGrpSpPr>
      <p:grpSpPr>
        <a:xfrm>
          <a:off x="0" y="0"/>
          <a:ext cx="0" cy="0"/>
          <a:chOff x="0" y="0"/>
          <a:chExt cx="0" cy="0"/>
        </a:xfrm>
      </p:grpSpPr>
      <p:sp>
        <p:nvSpPr>
          <p:cNvPr id="696" name="Google Shape;696;p9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97" name="Google Shape;697;p9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98" name="Google Shape;698;p9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99" name="Google Shape;699;p9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00" name="Shape 700"/>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01" name="Shape 701"/>
        <p:cNvGrpSpPr/>
        <p:nvPr/>
      </p:nvGrpSpPr>
      <p:grpSpPr>
        <a:xfrm>
          <a:off x="0" y="0"/>
          <a:ext cx="0" cy="0"/>
          <a:chOff x="0" y="0"/>
          <a:chExt cx="0" cy="0"/>
        </a:xfrm>
      </p:grpSpPr>
      <p:sp>
        <p:nvSpPr>
          <p:cNvPr id="702" name="Google Shape;702;p93"/>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3" name="Google Shape;703;p93"/>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4" name="Google Shape;704;p93"/>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5" name="Google Shape;705;p93"/>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06" name="Shape 706"/>
        <p:cNvGrpSpPr/>
        <p:nvPr/>
      </p:nvGrpSpPr>
      <p:grpSpPr>
        <a:xfrm>
          <a:off x="0" y="0"/>
          <a:ext cx="0" cy="0"/>
          <a:chOff x="0" y="0"/>
          <a:chExt cx="0" cy="0"/>
        </a:xfrm>
      </p:grpSpPr>
      <p:sp>
        <p:nvSpPr>
          <p:cNvPr id="707" name="Google Shape;707;p94"/>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8" name="Google Shape;708;p94"/>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9" name="Google Shape;709;p94"/>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0" name="Google Shape;710;p94"/>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11" name="Shape 711"/>
        <p:cNvGrpSpPr/>
        <p:nvPr/>
      </p:nvGrpSpPr>
      <p:grpSpPr>
        <a:xfrm>
          <a:off x="0" y="0"/>
          <a:ext cx="0" cy="0"/>
          <a:chOff x="0" y="0"/>
          <a:chExt cx="0" cy="0"/>
        </a:xfrm>
      </p:grpSpPr>
      <p:pic>
        <p:nvPicPr>
          <p:cNvPr id="712" name="Google Shape;712;p95"/>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13" name="Google Shape;713;p95"/>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14" name="Google Shape;714;p95"/>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15" name="Google Shape;715;p95"/>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6" name="Google Shape;716;p95"/>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717" name="Google Shape;717;p95"/>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18" name="Shape 718"/>
        <p:cNvGrpSpPr/>
        <p:nvPr/>
      </p:nvGrpSpPr>
      <p:grpSpPr>
        <a:xfrm>
          <a:off x="0" y="0"/>
          <a:ext cx="0" cy="0"/>
          <a:chOff x="0" y="0"/>
          <a:chExt cx="0" cy="0"/>
        </a:xfrm>
      </p:grpSpPr>
      <p:pic>
        <p:nvPicPr>
          <p:cNvPr id="719" name="Google Shape;719;p96"/>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20" name="Google Shape;720;p96"/>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21" name="Google Shape;721;p96"/>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22" name="Google Shape;722;p96"/>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23" name="Google Shape;723;p96"/>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724" name="Google Shape;724;p96"/>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25" name="Shape 725"/>
        <p:cNvGrpSpPr/>
        <p:nvPr/>
      </p:nvGrpSpPr>
      <p:grpSpPr>
        <a:xfrm>
          <a:off x="0" y="0"/>
          <a:ext cx="0" cy="0"/>
          <a:chOff x="0" y="0"/>
          <a:chExt cx="0" cy="0"/>
        </a:xfrm>
      </p:grpSpPr>
      <p:pic>
        <p:nvPicPr>
          <p:cNvPr id="726" name="Google Shape;726;p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27" name="Google Shape;727;p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28" name="Google Shape;728;p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29" name="Google Shape;729;p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730" name="Shape 730"/>
        <p:cNvGrpSpPr/>
        <p:nvPr/>
      </p:nvGrpSpPr>
      <p:grpSpPr>
        <a:xfrm>
          <a:off x="0" y="0"/>
          <a:ext cx="0" cy="0"/>
          <a:chOff x="0" y="0"/>
          <a:chExt cx="0" cy="0"/>
        </a:xfrm>
      </p:grpSpPr>
      <p:sp>
        <p:nvSpPr>
          <p:cNvPr id="731" name="Google Shape;731;p98"/>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2" name="Google Shape;732;p98"/>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733" name="Shape 733"/>
        <p:cNvGrpSpPr/>
        <p:nvPr/>
      </p:nvGrpSpPr>
      <p:grpSpPr>
        <a:xfrm>
          <a:off x="0" y="0"/>
          <a:ext cx="0" cy="0"/>
          <a:chOff x="0" y="0"/>
          <a:chExt cx="0" cy="0"/>
        </a:xfrm>
      </p:grpSpPr>
      <p:sp>
        <p:nvSpPr>
          <p:cNvPr id="734" name="Google Shape;734;p99"/>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5" name="Google Shape;735;p99"/>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6" name="Google Shape;736;p99"/>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7" name="Google Shape;737;p99"/>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8" name="Google Shape;738;p99"/>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39" name="Google Shape;739;p99"/>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740" name="Shape 740"/>
        <p:cNvGrpSpPr/>
        <p:nvPr/>
      </p:nvGrpSpPr>
      <p:grpSpPr>
        <a:xfrm>
          <a:off x="0" y="0"/>
          <a:ext cx="0" cy="0"/>
          <a:chOff x="0" y="0"/>
          <a:chExt cx="0" cy="0"/>
        </a:xfrm>
      </p:grpSpPr>
      <p:sp>
        <p:nvSpPr>
          <p:cNvPr id="741" name="Google Shape;741;p100"/>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742" name="Google Shape;742;p100"/>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743" name="Google Shape;743;p100"/>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744" name="Google Shape;744;p100"/>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745" name="Shape 745"/>
        <p:cNvGrpSpPr/>
        <p:nvPr/>
      </p:nvGrpSpPr>
      <p:grpSpPr>
        <a:xfrm>
          <a:off x="0" y="0"/>
          <a:ext cx="0" cy="0"/>
          <a:chOff x="0" y="0"/>
          <a:chExt cx="0" cy="0"/>
        </a:xfrm>
      </p:grpSpPr>
      <p:sp>
        <p:nvSpPr>
          <p:cNvPr id="746" name="Google Shape;746;p10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7" name="Google Shape;747;p10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8" name="Google Shape;748;p10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9" name="Google Shape;749;p10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1.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5.xml"/><Relationship Id="rId42" Type="http://schemas.openxmlformats.org/officeDocument/2006/relationships/slideLayout" Target="../slideLayouts/slideLayout87.xml"/><Relationship Id="rId41" Type="http://schemas.openxmlformats.org/officeDocument/2006/relationships/slideLayout" Target="../slideLayouts/slideLayout86.xml"/><Relationship Id="rId44" Type="http://schemas.openxmlformats.org/officeDocument/2006/relationships/slideLayout" Target="../slideLayouts/slideLayout89.xml"/><Relationship Id="rId43" Type="http://schemas.openxmlformats.org/officeDocument/2006/relationships/slideLayout" Target="../slideLayouts/slideLayout88.xml"/><Relationship Id="rId46" Type="http://schemas.openxmlformats.org/officeDocument/2006/relationships/slideLayout" Target="../slideLayouts/slideLayout91.xml"/><Relationship Id="rId45" Type="http://schemas.openxmlformats.org/officeDocument/2006/relationships/slideLayout" Target="../slideLayouts/slideLayout90.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48" Type="http://schemas.openxmlformats.org/officeDocument/2006/relationships/slideLayout" Target="../slideLayouts/slideLayout93.xml"/><Relationship Id="rId47" Type="http://schemas.openxmlformats.org/officeDocument/2006/relationships/slideLayout" Target="../slideLayouts/slideLayout92.xml"/><Relationship Id="rId49" Type="http://schemas.openxmlformats.org/officeDocument/2006/relationships/slideLayout" Target="../slideLayouts/slideLayout9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33" Type="http://schemas.openxmlformats.org/officeDocument/2006/relationships/slideLayout" Target="../slideLayouts/slideLayout78.xml"/><Relationship Id="rId32" Type="http://schemas.openxmlformats.org/officeDocument/2006/relationships/slideLayout" Target="../slideLayouts/slideLayout77.xml"/><Relationship Id="rId35" Type="http://schemas.openxmlformats.org/officeDocument/2006/relationships/slideLayout" Target="../slideLayouts/slideLayout80.xml"/><Relationship Id="rId34" Type="http://schemas.openxmlformats.org/officeDocument/2006/relationships/slideLayout" Target="../slideLayouts/slideLayout79.xml"/><Relationship Id="rId37" Type="http://schemas.openxmlformats.org/officeDocument/2006/relationships/slideLayout" Target="../slideLayouts/slideLayout82.xml"/><Relationship Id="rId36" Type="http://schemas.openxmlformats.org/officeDocument/2006/relationships/slideLayout" Target="../slideLayouts/slideLayout81.xml"/><Relationship Id="rId39" Type="http://schemas.openxmlformats.org/officeDocument/2006/relationships/slideLayout" Target="../slideLayouts/slideLayout84.xml"/><Relationship Id="rId38" Type="http://schemas.openxmlformats.org/officeDocument/2006/relationships/slideLayout" Target="../slideLayouts/slideLayout83.xml"/><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60" Type="http://schemas.openxmlformats.org/officeDocument/2006/relationships/theme" Target="../theme/theme3.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29" Type="http://schemas.openxmlformats.org/officeDocument/2006/relationships/slideLayout" Target="../slideLayouts/slideLayout74.xml"/><Relationship Id="rId51" Type="http://schemas.openxmlformats.org/officeDocument/2006/relationships/slideLayout" Target="../slideLayouts/slideLayout96.xml"/><Relationship Id="rId50" Type="http://schemas.openxmlformats.org/officeDocument/2006/relationships/slideLayout" Target="../slideLayouts/slideLayout95.xml"/><Relationship Id="rId53" Type="http://schemas.openxmlformats.org/officeDocument/2006/relationships/slideLayout" Target="../slideLayouts/slideLayout98.xml"/><Relationship Id="rId52" Type="http://schemas.openxmlformats.org/officeDocument/2006/relationships/slideLayout" Target="../slideLayouts/slideLayout97.xml"/><Relationship Id="rId11" Type="http://schemas.openxmlformats.org/officeDocument/2006/relationships/slideLayout" Target="../slideLayouts/slideLayout56.xml"/><Relationship Id="rId55" Type="http://schemas.openxmlformats.org/officeDocument/2006/relationships/slideLayout" Target="../slideLayouts/slideLayout100.xml"/><Relationship Id="rId10" Type="http://schemas.openxmlformats.org/officeDocument/2006/relationships/slideLayout" Target="../slideLayouts/slideLayout55.xml"/><Relationship Id="rId54" Type="http://schemas.openxmlformats.org/officeDocument/2006/relationships/slideLayout" Target="../slideLayouts/slideLayout99.xml"/><Relationship Id="rId13" Type="http://schemas.openxmlformats.org/officeDocument/2006/relationships/slideLayout" Target="../slideLayouts/slideLayout58.xml"/><Relationship Id="rId57" Type="http://schemas.openxmlformats.org/officeDocument/2006/relationships/slideLayout" Target="../slideLayouts/slideLayout102.xml"/><Relationship Id="rId12" Type="http://schemas.openxmlformats.org/officeDocument/2006/relationships/slideLayout" Target="../slideLayouts/slideLayout57.xml"/><Relationship Id="rId56" Type="http://schemas.openxmlformats.org/officeDocument/2006/relationships/slideLayout" Target="../slideLayouts/slideLayout101.xml"/><Relationship Id="rId15" Type="http://schemas.openxmlformats.org/officeDocument/2006/relationships/slideLayout" Target="../slideLayouts/slideLayout60.xml"/><Relationship Id="rId59" Type="http://schemas.openxmlformats.org/officeDocument/2006/relationships/slideLayout" Target="../slideLayouts/slideLayout104.xml"/><Relationship Id="rId14" Type="http://schemas.openxmlformats.org/officeDocument/2006/relationships/slideLayout" Target="../slideLayouts/slideLayout59.xml"/><Relationship Id="rId58" Type="http://schemas.openxmlformats.org/officeDocument/2006/relationships/slideLayout" Target="../slideLayouts/slideLayout103.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44.xml"/><Relationship Id="rId42" Type="http://schemas.openxmlformats.org/officeDocument/2006/relationships/slideLayout" Target="../slideLayouts/slideLayout146.xml"/><Relationship Id="rId41" Type="http://schemas.openxmlformats.org/officeDocument/2006/relationships/slideLayout" Target="../slideLayouts/slideLayout145.xml"/><Relationship Id="rId44" Type="http://schemas.openxmlformats.org/officeDocument/2006/relationships/slideLayout" Target="../slideLayouts/slideLayout148.xml"/><Relationship Id="rId43" Type="http://schemas.openxmlformats.org/officeDocument/2006/relationships/slideLayout" Target="../slideLayouts/slideLayout147.xml"/><Relationship Id="rId46" Type="http://schemas.openxmlformats.org/officeDocument/2006/relationships/slideLayout" Target="../slideLayouts/slideLayout150.xml"/><Relationship Id="rId45" Type="http://schemas.openxmlformats.org/officeDocument/2006/relationships/slideLayout" Target="../slideLayouts/slideLayout149.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48" Type="http://schemas.openxmlformats.org/officeDocument/2006/relationships/slideLayout" Target="../slideLayouts/slideLayout152.xml"/><Relationship Id="rId47" Type="http://schemas.openxmlformats.org/officeDocument/2006/relationships/slideLayout" Target="../slideLayouts/slideLayout151.xml"/><Relationship Id="rId49" Type="http://schemas.openxmlformats.org/officeDocument/2006/relationships/slideLayout" Target="../slideLayouts/slideLayout153.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31" Type="http://schemas.openxmlformats.org/officeDocument/2006/relationships/slideLayout" Target="../slideLayouts/slideLayout135.xml"/><Relationship Id="rId30" Type="http://schemas.openxmlformats.org/officeDocument/2006/relationships/slideLayout" Target="../slideLayouts/slideLayout134.xml"/><Relationship Id="rId33" Type="http://schemas.openxmlformats.org/officeDocument/2006/relationships/slideLayout" Target="../slideLayouts/slideLayout137.xml"/><Relationship Id="rId32" Type="http://schemas.openxmlformats.org/officeDocument/2006/relationships/slideLayout" Target="../slideLayouts/slideLayout136.xml"/><Relationship Id="rId35" Type="http://schemas.openxmlformats.org/officeDocument/2006/relationships/slideLayout" Target="../slideLayouts/slideLayout139.xml"/><Relationship Id="rId34" Type="http://schemas.openxmlformats.org/officeDocument/2006/relationships/slideLayout" Target="../slideLayouts/slideLayout138.xml"/><Relationship Id="rId37" Type="http://schemas.openxmlformats.org/officeDocument/2006/relationships/slideLayout" Target="../slideLayouts/slideLayout141.xml"/><Relationship Id="rId36" Type="http://schemas.openxmlformats.org/officeDocument/2006/relationships/slideLayout" Target="../slideLayouts/slideLayout140.xml"/><Relationship Id="rId39" Type="http://schemas.openxmlformats.org/officeDocument/2006/relationships/slideLayout" Target="../slideLayouts/slideLayout143.xml"/><Relationship Id="rId38" Type="http://schemas.openxmlformats.org/officeDocument/2006/relationships/slideLayout" Target="../slideLayouts/slideLayout142.xml"/><Relationship Id="rId20" Type="http://schemas.openxmlformats.org/officeDocument/2006/relationships/slideLayout" Target="../slideLayouts/slideLayout124.xml"/><Relationship Id="rId22" Type="http://schemas.openxmlformats.org/officeDocument/2006/relationships/slideLayout" Target="../slideLayouts/slideLayout126.xml"/><Relationship Id="rId21" Type="http://schemas.openxmlformats.org/officeDocument/2006/relationships/slideLayout" Target="../slideLayouts/slideLayout125.xml"/><Relationship Id="rId24" Type="http://schemas.openxmlformats.org/officeDocument/2006/relationships/slideLayout" Target="../slideLayouts/slideLayout128.xml"/><Relationship Id="rId23" Type="http://schemas.openxmlformats.org/officeDocument/2006/relationships/slideLayout" Target="../slideLayouts/slideLayout127.xml"/><Relationship Id="rId26" Type="http://schemas.openxmlformats.org/officeDocument/2006/relationships/slideLayout" Target="../slideLayouts/slideLayout130.xml"/><Relationship Id="rId25" Type="http://schemas.openxmlformats.org/officeDocument/2006/relationships/slideLayout" Target="../slideLayouts/slideLayout129.xml"/><Relationship Id="rId28" Type="http://schemas.openxmlformats.org/officeDocument/2006/relationships/slideLayout" Target="../slideLayouts/slideLayout132.xml"/><Relationship Id="rId27" Type="http://schemas.openxmlformats.org/officeDocument/2006/relationships/slideLayout" Target="../slideLayouts/slideLayout131.xml"/><Relationship Id="rId29" Type="http://schemas.openxmlformats.org/officeDocument/2006/relationships/slideLayout" Target="../slideLayouts/slideLayout133.xml"/><Relationship Id="rId51" Type="http://schemas.openxmlformats.org/officeDocument/2006/relationships/slideLayout" Target="../slideLayouts/slideLayout155.xml"/><Relationship Id="rId50" Type="http://schemas.openxmlformats.org/officeDocument/2006/relationships/slideLayout" Target="../slideLayouts/slideLayout154.xml"/><Relationship Id="rId53" Type="http://schemas.openxmlformats.org/officeDocument/2006/relationships/slideLayout" Target="../slideLayouts/slideLayout157.xml"/><Relationship Id="rId52" Type="http://schemas.openxmlformats.org/officeDocument/2006/relationships/slideLayout" Target="../slideLayouts/slideLayout156.xml"/><Relationship Id="rId11" Type="http://schemas.openxmlformats.org/officeDocument/2006/relationships/slideLayout" Target="../slideLayouts/slideLayout115.xml"/><Relationship Id="rId55" Type="http://schemas.openxmlformats.org/officeDocument/2006/relationships/slideLayout" Target="../slideLayouts/slideLayout159.xml"/><Relationship Id="rId10" Type="http://schemas.openxmlformats.org/officeDocument/2006/relationships/slideLayout" Target="../slideLayouts/slideLayout114.xml"/><Relationship Id="rId54" Type="http://schemas.openxmlformats.org/officeDocument/2006/relationships/slideLayout" Target="../slideLayouts/slideLayout158.xml"/><Relationship Id="rId13" Type="http://schemas.openxmlformats.org/officeDocument/2006/relationships/slideLayout" Target="../slideLayouts/slideLayout117.xml"/><Relationship Id="rId57" Type="http://schemas.openxmlformats.org/officeDocument/2006/relationships/slideLayout" Target="../slideLayouts/slideLayout161.xml"/><Relationship Id="rId12" Type="http://schemas.openxmlformats.org/officeDocument/2006/relationships/slideLayout" Target="../slideLayouts/slideLayout116.xml"/><Relationship Id="rId56" Type="http://schemas.openxmlformats.org/officeDocument/2006/relationships/slideLayout" Target="../slideLayouts/slideLayout160.xml"/><Relationship Id="rId15" Type="http://schemas.openxmlformats.org/officeDocument/2006/relationships/slideLayout" Target="../slideLayouts/slideLayout119.xml"/><Relationship Id="rId14" Type="http://schemas.openxmlformats.org/officeDocument/2006/relationships/slideLayout" Target="../slideLayouts/slideLayout118.xml"/><Relationship Id="rId58" Type="http://schemas.openxmlformats.org/officeDocument/2006/relationships/theme" Target="../theme/theme4.xml"/><Relationship Id="rId17" Type="http://schemas.openxmlformats.org/officeDocument/2006/relationships/slideLayout" Target="../slideLayouts/slideLayout121.xml"/><Relationship Id="rId16" Type="http://schemas.openxmlformats.org/officeDocument/2006/relationships/slideLayout" Target="../slideLayouts/slideLayout120.xml"/><Relationship Id="rId19" Type="http://schemas.openxmlformats.org/officeDocument/2006/relationships/slideLayout" Target="../slideLayouts/slideLayout123.xml"/><Relationship Id="rId18"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5" name="Shape 355"/>
        <p:cNvGrpSpPr/>
        <p:nvPr/>
      </p:nvGrpSpPr>
      <p:grpSpPr>
        <a:xfrm>
          <a:off x="0" y="0"/>
          <a:ext cx="0" cy="0"/>
          <a:chOff x="0" y="0"/>
          <a:chExt cx="0" cy="0"/>
        </a:xfrm>
      </p:grpSpPr>
      <p:sp>
        <p:nvSpPr>
          <p:cNvPr id="356" name="Google Shape;356;p47"/>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357" name="Google Shape;357;p47"/>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358" name="Google Shape;358;p47"/>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 id="2147483747" r:id="rId55"/>
    <p:sldLayoutId id="2147483748" r:id="rId56"/>
    <p:sldLayoutId id="2147483749" r:id="rId57"/>
    <p:sldLayoutId id="2147483750" r:id="rId58"/>
    <p:sldLayoutId id="2147483751" r:id="rId5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85" name="Shape 785"/>
        <p:cNvGrpSpPr/>
        <p:nvPr/>
      </p:nvGrpSpPr>
      <p:grpSpPr>
        <a:xfrm>
          <a:off x="0" y="0"/>
          <a:ext cx="0" cy="0"/>
          <a:chOff x="0" y="0"/>
          <a:chExt cx="0" cy="0"/>
        </a:xfrm>
      </p:grpSpPr>
      <p:sp>
        <p:nvSpPr>
          <p:cNvPr id="786" name="Google Shape;786;p107"/>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87" name="Google Shape;787;p107"/>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788" name="Google Shape;788;p107"/>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84.jpg"/><Relationship Id="rId5" Type="http://schemas.openxmlformats.org/officeDocument/2006/relationships/image" Target="../media/image67.png"/><Relationship Id="rId6" Type="http://schemas.openxmlformats.org/officeDocument/2006/relationships/image" Target="../media/image72.png"/><Relationship Id="rId7" Type="http://schemas.openxmlformats.org/officeDocument/2006/relationships/image" Target="../media/image71.png"/><Relationship Id="rId8"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7.png"/><Relationship Id="rId4" Type="http://schemas.openxmlformats.org/officeDocument/2006/relationships/image" Target="../media/image74.png"/><Relationship Id="rId5"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1.png"/><Relationship Id="rId4" Type="http://schemas.openxmlformats.org/officeDocument/2006/relationships/image" Target="../media/image90.png"/><Relationship Id="rId9" Type="http://schemas.openxmlformats.org/officeDocument/2006/relationships/image" Target="../media/image89.png"/><Relationship Id="rId5" Type="http://schemas.openxmlformats.org/officeDocument/2006/relationships/image" Target="../media/image82.png"/><Relationship Id="rId6" Type="http://schemas.openxmlformats.org/officeDocument/2006/relationships/image" Target="../media/image79.png"/><Relationship Id="rId7" Type="http://schemas.openxmlformats.org/officeDocument/2006/relationships/image" Target="../media/image83.png"/><Relationship Id="rId8" Type="http://schemas.openxmlformats.org/officeDocument/2006/relationships/image" Target="../media/image86.png"/><Relationship Id="rId10"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7.xml"/><Relationship Id="rId3" Type="http://schemas.openxmlformats.org/officeDocument/2006/relationships/image" Target="../media/image96.jpg"/><Relationship Id="rId4" Type="http://schemas.openxmlformats.org/officeDocument/2006/relationships/hyperlink" Target="https://www.appdirect.com/powering-secure-and-innovative-learning-with-appdirect-ai"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8.xml"/><Relationship Id="rId3"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9.xml"/><Relationship Id="rId3"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100.jpg"/><Relationship Id="rId5" Type="http://schemas.openxmlformats.org/officeDocument/2006/relationships/image" Target="../media/image95.png"/><Relationship Id="rId6" Type="http://schemas.openxmlformats.org/officeDocument/2006/relationships/image" Target="../media/image94.png"/><Relationship Id="rId7" Type="http://schemas.openxmlformats.org/officeDocument/2006/relationships/image" Target="../media/image92.png"/><Relationship Id="rId8" Type="http://schemas.openxmlformats.org/officeDocument/2006/relationships/image" Target="../media/image96.jpg"/><Relationship Id="rId10" Type="http://schemas.openxmlformats.org/officeDocument/2006/relationships/image" Target="../media/image9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4.xml"/><Relationship Id="rId3" Type="http://schemas.openxmlformats.org/officeDocument/2006/relationships/image" Target="../media/image50.png"/><Relationship Id="rId4" Type="http://schemas.openxmlformats.org/officeDocument/2006/relationships/image" Target="../media/image55.png"/><Relationship Id="rId5" Type="http://schemas.openxmlformats.org/officeDocument/2006/relationships/image" Target="../media/image54.png"/><Relationship Id="rId6"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5.xml"/><Relationship Id="rId3" Type="http://schemas.openxmlformats.org/officeDocument/2006/relationships/image" Target="../media/image53.png"/><Relationship Id="rId4" Type="http://schemas.openxmlformats.org/officeDocument/2006/relationships/image" Target="../media/image58.png"/><Relationship Id="rId5"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6.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60.png"/><Relationship Id="rId6"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7.xml"/><Relationship Id="rId3"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9.xml"/><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65"/>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Devs.ai Agentic AI Development Platform</a:t>
            </a:r>
            <a:endParaRPr/>
          </a:p>
          <a:p>
            <a:pPr indent="0" lvl="0" marL="0" rtl="0" algn="l">
              <a:spcBef>
                <a:spcPts val="0"/>
              </a:spcBef>
              <a:spcAft>
                <a:spcPts val="0"/>
              </a:spcAft>
              <a:buNone/>
            </a:pPr>
            <a:r>
              <a:t/>
            </a:r>
            <a:endParaRPr/>
          </a:p>
        </p:txBody>
      </p:sp>
      <p:sp>
        <p:nvSpPr>
          <p:cNvPr id="1232" name="Google Shape;1232;p165"/>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August 2025</a:t>
            </a:r>
            <a:endParaRPr/>
          </a:p>
        </p:txBody>
      </p:sp>
      <p:sp>
        <p:nvSpPr>
          <p:cNvPr id="1233" name="Google Shape;1233;p165"/>
          <p:cNvSpPr txBox="1"/>
          <p:nvPr>
            <p:ph idx="1" type="subTitle"/>
          </p:nvPr>
        </p:nvSpPr>
        <p:spPr>
          <a:xfrm>
            <a:off x="3279325" y="3051025"/>
            <a:ext cx="5407500" cy="3351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chemeClr val="lt1"/>
                </a:solidFill>
                <a:latin typeface="Inter ExtraLight"/>
                <a:ea typeface="Inter ExtraLight"/>
                <a:cs typeface="Inter ExtraLight"/>
                <a:sym typeface="Inter ExtraLight"/>
              </a:rPr>
              <a:t>Easily c</a:t>
            </a:r>
            <a:r>
              <a:rPr lang="en">
                <a:solidFill>
                  <a:schemeClr val="lt1"/>
                </a:solidFill>
                <a:latin typeface="Inter ExtraLight"/>
                <a:ea typeface="Inter ExtraLight"/>
                <a:cs typeface="Inter ExtraLight"/>
                <a:sym typeface="Inter ExtraLight"/>
              </a:rPr>
              <a:t>reate &amp; manage custom AI agents  </a:t>
            </a:r>
            <a:endParaRPr>
              <a:solidFill>
                <a:schemeClr val="lt1"/>
              </a:solidFill>
              <a:latin typeface="Inter ExtraLight"/>
              <a:ea typeface="Inter ExtraLight"/>
              <a:cs typeface="Inter ExtraLight"/>
              <a:sym typeface="Inter ExtraLight"/>
            </a:endParaRPr>
          </a:p>
          <a:p>
            <a:pPr indent="0" lvl="0" marL="0" rtl="0" algn="l">
              <a:spcBef>
                <a:spcPts val="1000"/>
              </a:spcBef>
              <a:spcAft>
                <a:spcPts val="0"/>
              </a:spcAft>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174"/>
          <p:cNvSpPr txBox="1"/>
          <p:nvPr/>
        </p:nvSpPr>
        <p:spPr>
          <a:xfrm>
            <a:off x="279325" y="779800"/>
            <a:ext cx="3000000" cy="62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2900">
                <a:solidFill>
                  <a:srgbClr val="ABE7FF"/>
                </a:solidFill>
                <a:latin typeface="Inter"/>
                <a:ea typeface="Inter"/>
                <a:cs typeface="Inter"/>
                <a:sym typeface="Inter"/>
              </a:rPr>
              <a:t>One</a:t>
            </a:r>
            <a:r>
              <a:rPr lang="en" sz="2900">
                <a:solidFill>
                  <a:srgbClr val="ABE7FF"/>
                </a:solidFill>
                <a:latin typeface="Inter ExtraLight"/>
                <a:ea typeface="Inter ExtraLight"/>
                <a:cs typeface="Inter ExtraLight"/>
                <a:sym typeface="Inter ExtraLight"/>
              </a:rPr>
              <a:t> platform</a:t>
            </a:r>
            <a:endParaRPr sz="2400">
              <a:solidFill>
                <a:srgbClr val="ABE7FF"/>
              </a:solidFill>
              <a:latin typeface="Inter ExtraLight"/>
              <a:ea typeface="Inter ExtraLight"/>
              <a:cs typeface="Inter ExtraLight"/>
              <a:sym typeface="Inter ExtraLight"/>
            </a:endParaRPr>
          </a:p>
        </p:txBody>
      </p:sp>
      <p:sp>
        <p:nvSpPr>
          <p:cNvPr id="1467" name="Google Shape;1467;p174"/>
          <p:cNvSpPr txBox="1"/>
          <p:nvPr/>
        </p:nvSpPr>
        <p:spPr>
          <a:xfrm>
            <a:off x="279325" y="1332925"/>
            <a:ext cx="3000000" cy="62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2900">
                <a:solidFill>
                  <a:srgbClr val="ABE7FF"/>
                </a:solidFill>
                <a:latin typeface="Inter"/>
                <a:ea typeface="Inter"/>
                <a:cs typeface="Inter"/>
                <a:sym typeface="Inter"/>
              </a:rPr>
              <a:t>50+ </a:t>
            </a:r>
            <a:r>
              <a:rPr lang="en" sz="2900">
                <a:solidFill>
                  <a:srgbClr val="ABE7FF"/>
                </a:solidFill>
                <a:latin typeface="Inter ExtraLight"/>
                <a:ea typeface="Inter ExtraLight"/>
                <a:cs typeface="Inter ExtraLight"/>
                <a:sym typeface="Inter ExtraLight"/>
              </a:rPr>
              <a:t>LLMs</a:t>
            </a:r>
            <a:endParaRPr sz="2400">
              <a:solidFill>
                <a:srgbClr val="ABE7FF"/>
              </a:solidFill>
              <a:latin typeface="Inter ExtraLight"/>
              <a:ea typeface="Inter ExtraLight"/>
              <a:cs typeface="Inter ExtraLight"/>
              <a:sym typeface="Inter ExtraLight"/>
            </a:endParaRPr>
          </a:p>
        </p:txBody>
      </p:sp>
      <p:pic>
        <p:nvPicPr>
          <p:cNvPr id="1468" name="Google Shape;1468;p174"/>
          <p:cNvPicPr preferRelativeResize="0"/>
          <p:nvPr/>
        </p:nvPicPr>
        <p:blipFill>
          <a:blip r:embed="rId3">
            <a:alphaModFix/>
          </a:blip>
          <a:stretch>
            <a:fillRect/>
          </a:stretch>
        </p:blipFill>
        <p:spPr>
          <a:xfrm>
            <a:off x="4375600" y="1943088"/>
            <a:ext cx="1450010" cy="393625"/>
          </a:xfrm>
          <a:prstGeom prst="rect">
            <a:avLst/>
          </a:prstGeom>
          <a:noFill/>
          <a:ln>
            <a:noFill/>
          </a:ln>
        </p:spPr>
      </p:pic>
      <p:pic>
        <p:nvPicPr>
          <p:cNvPr id="1469" name="Google Shape;1469;p174"/>
          <p:cNvPicPr preferRelativeResize="0"/>
          <p:nvPr/>
        </p:nvPicPr>
        <p:blipFill>
          <a:blip r:embed="rId4">
            <a:alphaModFix/>
          </a:blip>
          <a:stretch>
            <a:fillRect/>
          </a:stretch>
        </p:blipFill>
        <p:spPr>
          <a:xfrm>
            <a:off x="4072085" y="1135818"/>
            <a:ext cx="1704800" cy="191800"/>
          </a:xfrm>
          <a:prstGeom prst="rect">
            <a:avLst/>
          </a:prstGeom>
          <a:noFill/>
          <a:ln>
            <a:noFill/>
          </a:ln>
        </p:spPr>
      </p:pic>
      <p:pic>
        <p:nvPicPr>
          <p:cNvPr id="1470" name="Google Shape;1470;p174"/>
          <p:cNvPicPr preferRelativeResize="0"/>
          <p:nvPr/>
        </p:nvPicPr>
        <p:blipFill>
          <a:blip r:embed="rId5">
            <a:alphaModFix/>
          </a:blip>
          <a:stretch>
            <a:fillRect/>
          </a:stretch>
        </p:blipFill>
        <p:spPr>
          <a:xfrm>
            <a:off x="5183225" y="3983825"/>
            <a:ext cx="1825550" cy="393625"/>
          </a:xfrm>
          <a:prstGeom prst="rect">
            <a:avLst/>
          </a:prstGeom>
          <a:noFill/>
          <a:ln>
            <a:noFill/>
          </a:ln>
        </p:spPr>
      </p:pic>
      <p:pic>
        <p:nvPicPr>
          <p:cNvPr id="1471" name="Google Shape;1471;p174"/>
          <p:cNvPicPr preferRelativeResize="0"/>
          <p:nvPr/>
        </p:nvPicPr>
        <p:blipFill>
          <a:blip r:embed="rId6">
            <a:alphaModFix/>
          </a:blip>
          <a:stretch>
            <a:fillRect/>
          </a:stretch>
        </p:blipFill>
        <p:spPr>
          <a:xfrm>
            <a:off x="6545329" y="1943088"/>
            <a:ext cx="1066166" cy="393625"/>
          </a:xfrm>
          <a:prstGeom prst="rect">
            <a:avLst/>
          </a:prstGeom>
          <a:noFill/>
          <a:ln>
            <a:noFill/>
          </a:ln>
        </p:spPr>
      </p:pic>
      <p:pic>
        <p:nvPicPr>
          <p:cNvPr id="1472" name="Google Shape;1472;p174"/>
          <p:cNvPicPr preferRelativeResize="0"/>
          <p:nvPr/>
        </p:nvPicPr>
        <p:blipFill>
          <a:blip r:embed="rId7">
            <a:alphaModFix/>
          </a:blip>
          <a:stretch>
            <a:fillRect/>
          </a:stretch>
        </p:blipFill>
        <p:spPr>
          <a:xfrm>
            <a:off x="6547150" y="809691"/>
            <a:ext cx="1449999" cy="815610"/>
          </a:xfrm>
          <a:prstGeom prst="rect">
            <a:avLst/>
          </a:prstGeom>
          <a:noFill/>
          <a:ln>
            <a:noFill/>
          </a:ln>
        </p:spPr>
      </p:pic>
      <p:pic>
        <p:nvPicPr>
          <p:cNvPr id="1473" name="Google Shape;1473;p174"/>
          <p:cNvPicPr preferRelativeResize="0"/>
          <p:nvPr/>
        </p:nvPicPr>
        <p:blipFill>
          <a:blip r:embed="rId8">
            <a:alphaModFix/>
          </a:blip>
          <a:stretch>
            <a:fillRect/>
          </a:stretch>
        </p:blipFill>
        <p:spPr>
          <a:xfrm>
            <a:off x="4512576" y="3032580"/>
            <a:ext cx="1264309" cy="255391"/>
          </a:xfrm>
          <a:prstGeom prst="rect">
            <a:avLst/>
          </a:prstGeom>
          <a:noFill/>
          <a:ln>
            <a:noFill/>
          </a:ln>
        </p:spPr>
      </p:pic>
      <p:pic>
        <p:nvPicPr>
          <p:cNvPr id="1474" name="Google Shape;1474;p174"/>
          <p:cNvPicPr preferRelativeResize="0"/>
          <p:nvPr/>
        </p:nvPicPr>
        <p:blipFill>
          <a:blip r:embed="rId9">
            <a:alphaModFix/>
          </a:blip>
          <a:stretch>
            <a:fillRect/>
          </a:stretch>
        </p:blipFill>
        <p:spPr>
          <a:xfrm>
            <a:off x="6547154" y="2817526"/>
            <a:ext cx="1218673" cy="685500"/>
          </a:xfrm>
          <a:prstGeom prst="rect">
            <a:avLst/>
          </a:prstGeom>
          <a:noFill/>
          <a:ln>
            <a:noFill/>
          </a:ln>
        </p:spPr>
      </p:pic>
      <p:sp>
        <p:nvSpPr>
          <p:cNvPr id="1475" name="Google Shape;1475;p174"/>
          <p:cNvSpPr txBox="1"/>
          <p:nvPr/>
        </p:nvSpPr>
        <p:spPr>
          <a:xfrm>
            <a:off x="211425" y="1786700"/>
            <a:ext cx="3000000" cy="58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900">
                <a:solidFill>
                  <a:schemeClr val="dk2"/>
                </a:solidFill>
                <a:latin typeface="Inter"/>
                <a:ea typeface="Inter"/>
                <a:cs typeface="Inter"/>
                <a:sym typeface="Inter"/>
              </a:rPr>
              <a:t>75% </a:t>
            </a:r>
            <a:r>
              <a:rPr lang="en" sz="2900">
                <a:solidFill>
                  <a:schemeClr val="dk2"/>
                </a:solidFill>
                <a:latin typeface="Inter ExtraLight"/>
                <a:ea typeface="Inter ExtraLight"/>
                <a:cs typeface="Inter ExtraLight"/>
                <a:sym typeface="Inter ExtraLight"/>
              </a:rPr>
              <a:t>of the cost</a:t>
            </a:r>
            <a:endParaRPr sz="2400">
              <a:solidFill>
                <a:schemeClr val="dk2"/>
              </a:solidFill>
              <a:latin typeface="Inter ExtraLight"/>
              <a:ea typeface="Inter ExtraLight"/>
              <a:cs typeface="Inter ExtraLight"/>
              <a:sym typeface="Inter Extra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p17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We help you stay ahead of the LLM landscape</a:t>
            </a:r>
            <a:endParaRPr/>
          </a:p>
        </p:txBody>
      </p:sp>
      <p:sp>
        <p:nvSpPr>
          <p:cNvPr id="1481" name="Google Shape;1481;p1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82" name="Google Shape;1482;p175"/>
          <p:cNvSpPr txBox="1"/>
          <p:nvPr/>
        </p:nvSpPr>
        <p:spPr>
          <a:xfrm>
            <a:off x="1115525" y="2395175"/>
            <a:ext cx="46263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Easy model swaps</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Test and switch LLMs without costly integration headaches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sp>
        <p:nvSpPr>
          <p:cNvPr id="1483" name="Google Shape;1483;p175"/>
          <p:cNvSpPr txBox="1"/>
          <p:nvPr/>
        </p:nvSpPr>
        <p:spPr>
          <a:xfrm>
            <a:off x="1115525" y="3476650"/>
            <a:ext cx="61476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LLM-agnostic</a:t>
            </a:r>
            <a:endParaRPr b="1" sz="1300">
              <a:solidFill>
                <a:schemeClr val="dk1"/>
              </a:solidFill>
              <a:latin typeface="Inter"/>
              <a:ea typeface="Inter"/>
              <a:cs typeface="Inter"/>
              <a:sym typeface="Inter"/>
            </a:endParaRPr>
          </a:p>
          <a:p>
            <a:pPr indent="0" lvl="0" marL="0" marR="0" rtl="0" algn="l">
              <a:lnSpc>
                <a:spcPct val="100000"/>
              </a:lnSpc>
              <a:spcBef>
                <a:spcPts val="0"/>
              </a:spcBef>
              <a:spcAft>
                <a:spcPts val="0"/>
              </a:spcAft>
              <a:buNone/>
            </a:pPr>
            <a:r>
              <a:rPr lang="en" sz="1100">
                <a:solidFill>
                  <a:schemeClr val="dk1"/>
                </a:solidFill>
                <a:latin typeface="Inter ExtraLight"/>
                <a:ea typeface="Inter ExtraLight"/>
                <a:cs typeface="Inter ExtraLight"/>
                <a:sym typeface="Inter ExtraLight"/>
              </a:rPr>
              <a:t>Choose the best LLM for each use case without being locked into a single model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p:txBody>
      </p:sp>
      <p:sp>
        <p:nvSpPr>
          <p:cNvPr id="1484" name="Google Shape;1484;p175"/>
          <p:cNvSpPr txBox="1"/>
          <p:nvPr/>
        </p:nvSpPr>
        <p:spPr>
          <a:xfrm>
            <a:off x="1115525" y="1329538"/>
            <a:ext cx="5709000" cy="622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Evolve with the latest LLMs</a:t>
            </a:r>
            <a:endParaRPr b="1" sz="1300">
              <a:solidFill>
                <a:schemeClr val="dk1"/>
              </a:solidFill>
              <a:latin typeface="Inter"/>
              <a:ea typeface="Inter"/>
              <a:cs typeface="Inter"/>
              <a:sym typeface="Inter"/>
            </a:endParaRPr>
          </a:p>
          <a:p>
            <a:pPr indent="0" lvl="0" marL="0" rtl="0" algn="l">
              <a:lnSpc>
                <a:spcPct val="150000"/>
              </a:lnSpc>
              <a:spcBef>
                <a:spcPts val="0"/>
              </a:spcBef>
              <a:spcAft>
                <a:spcPts val="0"/>
              </a:spcAft>
              <a:buNone/>
            </a:pPr>
            <a:r>
              <a:rPr lang="en" sz="1100">
                <a:solidFill>
                  <a:schemeClr val="dk1"/>
                </a:solidFill>
                <a:latin typeface="Inter ExtraLight"/>
                <a:ea typeface="Inter ExtraLight"/>
                <a:cs typeface="Inter ExtraLight"/>
                <a:sym typeface="Inter ExtraLight"/>
              </a:rPr>
              <a:t>Access the latest LLMs as they emerge with our constantly updated library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pic>
        <p:nvPicPr>
          <p:cNvPr id="1485" name="Google Shape;1485;p175"/>
          <p:cNvPicPr preferRelativeResize="0"/>
          <p:nvPr/>
        </p:nvPicPr>
        <p:blipFill>
          <a:blip r:embed="rId3">
            <a:alphaModFix/>
          </a:blip>
          <a:stretch>
            <a:fillRect/>
          </a:stretch>
        </p:blipFill>
        <p:spPr>
          <a:xfrm>
            <a:off x="578763" y="2407725"/>
            <a:ext cx="442374" cy="442374"/>
          </a:xfrm>
          <a:prstGeom prst="rect">
            <a:avLst/>
          </a:prstGeom>
          <a:noFill/>
          <a:ln>
            <a:noFill/>
          </a:ln>
        </p:spPr>
      </p:pic>
      <p:pic>
        <p:nvPicPr>
          <p:cNvPr id="1486" name="Google Shape;1486;p175"/>
          <p:cNvPicPr preferRelativeResize="0"/>
          <p:nvPr/>
        </p:nvPicPr>
        <p:blipFill>
          <a:blip r:embed="rId4">
            <a:alphaModFix/>
          </a:blip>
          <a:stretch>
            <a:fillRect/>
          </a:stretch>
        </p:blipFill>
        <p:spPr>
          <a:xfrm>
            <a:off x="578775" y="3549875"/>
            <a:ext cx="442350" cy="442350"/>
          </a:xfrm>
          <a:prstGeom prst="rect">
            <a:avLst/>
          </a:prstGeom>
          <a:noFill/>
          <a:ln>
            <a:noFill/>
          </a:ln>
        </p:spPr>
      </p:pic>
      <p:pic>
        <p:nvPicPr>
          <p:cNvPr id="1487" name="Google Shape;1487;p175"/>
          <p:cNvPicPr preferRelativeResize="0"/>
          <p:nvPr/>
        </p:nvPicPr>
        <p:blipFill>
          <a:blip r:embed="rId5">
            <a:alphaModFix/>
          </a:blip>
          <a:stretch>
            <a:fillRect/>
          </a:stretch>
        </p:blipFill>
        <p:spPr>
          <a:xfrm>
            <a:off x="578775" y="1297250"/>
            <a:ext cx="474650" cy="474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pic>
        <p:nvPicPr>
          <p:cNvPr id="1492" name="Google Shape;1492;p176"/>
          <p:cNvPicPr preferRelativeResize="0"/>
          <p:nvPr/>
        </p:nvPicPr>
        <p:blipFill>
          <a:blip r:embed="rId3">
            <a:alphaModFix/>
          </a:blip>
          <a:stretch>
            <a:fillRect/>
          </a:stretch>
        </p:blipFill>
        <p:spPr>
          <a:xfrm>
            <a:off x="3508599" y="2110327"/>
            <a:ext cx="1930148" cy="1583700"/>
          </a:xfrm>
          <a:prstGeom prst="rect">
            <a:avLst/>
          </a:prstGeom>
          <a:noFill/>
          <a:ln>
            <a:noFill/>
          </a:ln>
        </p:spPr>
      </p:pic>
      <p:sp>
        <p:nvSpPr>
          <p:cNvPr id="1493" name="Google Shape;1493;p1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94" name="Google Shape;1494;p176"/>
          <p:cNvSpPr txBox="1"/>
          <p:nvPr/>
        </p:nvSpPr>
        <p:spPr>
          <a:xfrm>
            <a:off x="723613" y="3398025"/>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04</a:t>
            </a:r>
            <a:endParaRPr b="1" sz="2800">
              <a:solidFill>
                <a:srgbClr val="ABE7FF"/>
              </a:solidFill>
            </a:endParaRPr>
          </a:p>
        </p:txBody>
      </p:sp>
      <p:sp>
        <p:nvSpPr>
          <p:cNvPr id="1495" name="Google Shape;1495;p176"/>
          <p:cNvSpPr txBox="1"/>
          <p:nvPr/>
        </p:nvSpPr>
        <p:spPr>
          <a:xfrm>
            <a:off x="5873047" y="3308125"/>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03</a:t>
            </a:r>
            <a:endParaRPr b="1" sz="2800">
              <a:solidFill>
                <a:srgbClr val="ABE7FF"/>
              </a:solidFill>
            </a:endParaRPr>
          </a:p>
        </p:txBody>
      </p:sp>
      <p:sp>
        <p:nvSpPr>
          <p:cNvPr id="1496" name="Google Shape;1496;p176"/>
          <p:cNvSpPr txBox="1"/>
          <p:nvPr/>
        </p:nvSpPr>
        <p:spPr>
          <a:xfrm>
            <a:off x="5873038" y="1327488"/>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02</a:t>
            </a:r>
            <a:endParaRPr b="1" sz="2800">
              <a:solidFill>
                <a:srgbClr val="ABE7FF"/>
              </a:solidFill>
            </a:endParaRPr>
          </a:p>
        </p:txBody>
      </p:sp>
      <p:sp>
        <p:nvSpPr>
          <p:cNvPr id="1497" name="Google Shape;1497;p176"/>
          <p:cNvSpPr txBox="1"/>
          <p:nvPr/>
        </p:nvSpPr>
        <p:spPr>
          <a:xfrm>
            <a:off x="822488" y="1258113"/>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01</a:t>
            </a:r>
            <a:endParaRPr b="1" sz="2800">
              <a:solidFill>
                <a:srgbClr val="ABE7FF"/>
              </a:solidFill>
            </a:endParaRPr>
          </a:p>
        </p:txBody>
      </p:sp>
      <p:sp>
        <p:nvSpPr>
          <p:cNvPr id="1498" name="Google Shape;1498;p176"/>
          <p:cNvSpPr txBox="1"/>
          <p:nvPr/>
        </p:nvSpPr>
        <p:spPr>
          <a:xfrm>
            <a:off x="942775" y="1456500"/>
            <a:ext cx="2172900" cy="11964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Customize your agent</a:t>
            </a:r>
            <a:endParaRPr b="1" sz="1100">
              <a:solidFill>
                <a:srgbClr val="011B58"/>
              </a:solidFill>
              <a:latin typeface="Inter"/>
              <a:ea typeface="Inter"/>
              <a:cs typeface="Inter"/>
              <a:sym typeface="Inter"/>
            </a:endParaRPr>
          </a:p>
          <a:p>
            <a:pPr indent="0" lvl="0" marL="0" rtl="0" algn="l">
              <a:lnSpc>
                <a:spcPct val="115000"/>
              </a:lnSpc>
              <a:spcBef>
                <a:spcPts val="1200"/>
              </a:spcBef>
              <a:spcAft>
                <a:spcPts val="1200"/>
              </a:spcAft>
              <a:buNone/>
            </a:pPr>
            <a:r>
              <a:rPr lang="en" sz="1000">
                <a:solidFill>
                  <a:srgbClr val="011B58"/>
                </a:solidFill>
                <a:latin typeface="Inter Light"/>
                <a:ea typeface="Inter Light"/>
                <a:cs typeface="Inter Light"/>
                <a:sym typeface="Inter Light"/>
              </a:rPr>
              <a:t>Train your agent using your own data sources and select the LLM tailored to your needs</a:t>
            </a:r>
            <a:endParaRPr sz="1000">
              <a:solidFill>
                <a:srgbClr val="011B58"/>
              </a:solidFill>
              <a:latin typeface="Inter Light"/>
              <a:ea typeface="Inter Light"/>
              <a:cs typeface="Inter Light"/>
              <a:sym typeface="Inter Light"/>
            </a:endParaRPr>
          </a:p>
        </p:txBody>
      </p:sp>
      <p:sp>
        <p:nvSpPr>
          <p:cNvPr id="1499" name="Google Shape;1499;p176"/>
          <p:cNvSpPr txBox="1"/>
          <p:nvPr/>
        </p:nvSpPr>
        <p:spPr>
          <a:xfrm>
            <a:off x="942775" y="3381300"/>
            <a:ext cx="2172900" cy="1294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Deploy at scale</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Embed agents into your business workflows or integrate via APIs</a:t>
            </a:r>
            <a:endParaRPr sz="700">
              <a:solidFill>
                <a:srgbClr val="011B58"/>
              </a:solidFill>
              <a:latin typeface="Inter Light"/>
              <a:ea typeface="Inter Light"/>
              <a:cs typeface="Inter Light"/>
              <a:sym typeface="Inter Light"/>
            </a:endParaRPr>
          </a:p>
        </p:txBody>
      </p:sp>
      <p:sp>
        <p:nvSpPr>
          <p:cNvPr id="1500" name="Google Shape;1500;p176"/>
          <p:cNvSpPr txBox="1"/>
          <p:nvPr/>
        </p:nvSpPr>
        <p:spPr>
          <a:xfrm>
            <a:off x="6061725" y="1491325"/>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Augment agent knowledge </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Utilize predefined data pipelines to augment the agent’s knowledge </a:t>
            </a:r>
            <a:r>
              <a:rPr lang="en" sz="1000">
                <a:solidFill>
                  <a:srgbClr val="011B58"/>
                </a:solidFill>
                <a:latin typeface="Inter Light"/>
                <a:ea typeface="Inter Light"/>
                <a:cs typeface="Inter Light"/>
                <a:sym typeface="Inter Light"/>
              </a:rPr>
              <a:t>w/o coding</a:t>
            </a:r>
            <a:endParaRPr sz="700">
              <a:solidFill>
                <a:srgbClr val="011B58"/>
              </a:solidFill>
              <a:latin typeface="Inter Light"/>
              <a:ea typeface="Inter Light"/>
              <a:cs typeface="Inter Light"/>
              <a:sym typeface="Inter Light"/>
            </a:endParaRPr>
          </a:p>
        </p:txBody>
      </p:sp>
      <p:sp>
        <p:nvSpPr>
          <p:cNvPr id="1501" name="Google Shape;1501;p176"/>
          <p:cNvSpPr txBox="1"/>
          <p:nvPr/>
        </p:nvSpPr>
        <p:spPr>
          <a:xfrm>
            <a:off x="6061725" y="3480300"/>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Orchestrate complexity </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Build sophisticated agents that manage complex workflows and perform tasks autonomously</a:t>
            </a:r>
            <a:endParaRPr sz="1000">
              <a:solidFill>
                <a:srgbClr val="011B58"/>
              </a:solidFill>
              <a:latin typeface="Inter Light"/>
              <a:ea typeface="Inter Light"/>
              <a:cs typeface="Inter Light"/>
              <a:sym typeface="Inter Light"/>
            </a:endParaRPr>
          </a:p>
        </p:txBody>
      </p:sp>
      <p:grpSp>
        <p:nvGrpSpPr>
          <p:cNvPr id="1502" name="Google Shape;1502;p176"/>
          <p:cNvGrpSpPr/>
          <p:nvPr/>
        </p:nvGrpSpPr>
        <p:grpSpPr>
          <a:xfrm flipH="1">
            <a:off x="2720682" y="1146299"/>
            <a:ext cx="3505982" cy="3511360"/>
            <a:chOff x="2675582" y="676586"/>
            <a:chExt cx="3793942" cy="3790328"/>
          </a:xfrm>
        </p:grpSpPr>
        <p:sp>
          <p:nvSpPr>
            <p:cNvPr id="1503" name="Google Shape;1503;p176"/>
            <p:cNvSpPr/>
            <p:nvPr/>
          </p:nvSpPr>
          <p:spPr>
            <a:xfrm rot="-7199815">
              <a:off x="3183352" y="1184485"/>
              <a:ext cx="2774659" cy="2774659"/>
            </a:xfrm>
            <a:prstGeom prst="blockArc">
              <a:avLst>
                <a:gd fmla="val 12622480" name="adj1"/>
                <a:gd fmla="val 18176457" name="adj2"/>
                <a:gd fmla="val 20786" name="adj3"/>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04" name="Google Shape;1504;p176"/>
            <p:cNvSpPr/>
            <p:nvPr/>
          </p:nvSpPr>
          <p:spPr>
            <a:xfrm rot="-1799815">
              <a:off x="3183352" y="1184357"/>
              <a:ext cx="2774659" cy="2774659"/>
            </a:xfrm>
            <a:prstGeom prst="blockArc">
              <a:avLst>
                <a:gd fmla="val 12622480" name="adj1"/>
                <a:gd fmla="val 18176457" name="adj2"/>
                <a:gd fmla="val 20786" name="adj3"/>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05" name="Google Shape;1505;p176"/>
            <p:cNvSpPr/>
            <p:nvPr/>
          </p:nvSpPr>
          <p:spPr>
            <a:xfrm rot="3600185">
              <a:off x="3187094" y="1184439"/>
              <a:ext cx="2774659" cy="2774659"/>
            </a:xfrm>
            <a:prstGeom prst="blockArc">
              <a:avLst>
                <a:gd fmla="val 12564381" name="adj1"/>
                <a:gd fmla="val 18346131" name="adj2"/>
                <a:gd fmla="val 20844" name="adj3"/>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lang="en"/>
                <a:t>01</a:t>
              </a:r>
              <a:endParaRPr/>
            </a:p>
          </p:txBody>
        </p:sp>
        <p:sp>
          <p:nvSpPr>
            <p:cNvPr id="1506" name="Google Shape;1506;p176"/>
            <p:cNvSpPr/>
            <p:nvPr/>
          </p:nvSpPr>
          <p:spPr>
            <a:xfrm rot="9000185">
              <a:off x="3185977" y="1184485"/>
              <a:ext cx="2774659" cy="2774659"/>
            </a:xfrm>
            <a:prstGeom prst="blockArc">
              <a:avLst>
                <a:gd fmla="val 12622480" name="adj1"/>
                <a:gd fmla="val 18081133" name="adj2"/>
                <a:gd fmla="val 20809" name="adj3"/>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grpSp>
          <p:nvGrpSpPr>
            <p:cNvPr id="1507" name="Google Shape;1507;p176"/>
            <p:cNvGrpSpPr/>
            <p:nvPr/>
          </p:nvGrpSpPr>
          <p:grpSpPr>
            <a:xfrm rot="5400000">
              <a:off x="5379663" y="2278951"/>
              <a:ext cx="585001" cy="585472"/>
              <a:chOff x="1967628" y="812211"/>
              <a:chExt cx="588000" cy="588000"/>
            </a:xfrm>
          </p:grpSpPr>
          <p:sp>
            <p:nvSpPr>
              <p:cNvPr id="1508" name="Google Shape;1508;p176"/>
              <p:cNvSpPr/>
              <p:nvPr/>
            </p:nvSpPr>
            <p:spPr>
              <a:xfrm rot="39023">
                <a:off x="1970909" y="815492"/>
                <a:ext cx="581437" cy="581437"/>
              </a:xfrm>
              <a:prstGeom prst="pie">
                <a:avLst>
                  <a:gd fmla="val 6190354" name="adj1"/>
                  <a:gd fmla="val 16852925" name="adj2"/>
                </a:avLst>
              </a:prstGeom>
              <a:solidFill>
                <a:srgbClr val="011B5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09" name="Google Shape;1509;p176"/>
              <p:cNvSpPr/>
              <p:nvPr/>
            </p:nvSpPr>
            <p:spPr>
              <a:xfrm rot="-5400000">
                <a:off x="1970398" y="815969"/>
                <a:ext cx="582300" cy="580500"/>
              </a:xfrm>
              <a:prstGeom prst="pie">
                <a:avLst>
                  <a:gd fmla="val 21317406" name="adj1"/>
                  <a:gd fmla="val 17183677" name="adj2"/>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04</a:t>
                </a:r>
                <a:endParaRPr b="1" sz="1200">
                  <a:solidFill>
                    <a:srgbClr val="FFFFFF"/>
                  </a:solidFill>
                  <a:latin typeface="Inter"/>
                  <a:ea typeface="Inter"/>
                  <a:cs typeface="Inter"/>
                  <a:sym typeface="Inter"/>
                </a:endParaRPr>
              </a:p>
            </p:txBody>
          </p:sp>
        </p:grpSp>
        <p:grpSp>
          <p:nvGrpSpPr>
            <p:cNvPr id="1510" name="Google Shape;1510;p176"/>
            <p:cNvGrpSpPr/>
            <p:nvPr/>
          </p:nvGrpSpPr>
          <p:grpSpPr>
            <a:xfrm rot="10800000">
              <a:off x="4280709" y="3378529"/>
              <a:ext cx="585001" cy="585472"/>
              <a:chOff x="1967628" y="812211"/>
              <a:chExt cx="588000" cy="588000"/>
            </a:xfrm>
          </p:grpSpPr>
          <p:sp>
            <p:nvSpPr>
              <p:cNvPr id="1511" name="Google Shape;1511;p176"/>
              <p:cNvSpPr/>
              <p:nvPr/>
            </p:nvSpPr>
            <p:spPr>
              <a:xfrm rot="39023">
                <a:off x="1970909" y="815492"/>
                <a:ext cx="581437" cy="581437"/>
              </a:xfrm>
              <a:prstGeom prst="pie">
                <a:avLst>
                  <a:gd fmla="val 6190354" name="adj1"/>
                  <a:gd fmla="val 14996165" name="adj2"/>
                </a:avLst>
              </a:prstGeom>
              <a:solidFill>
                <a:srgbClr val="29346D"/>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12" name="Google Shape;1512;p176"/>
              <p:cNvSpPr/>
              <p:nvPr/>
            </p:nvSpPr>
            <p:spPr>
              <a:xfrm rot="10800000">
                <a:off x="1970875" y="815525"/>
                <a:ext cx="581400" cy="581400"/>
              </a:xfrm>
              <a:prstGeom prst="pie">
                <a:avLst>
                  <a:gd fmla="val 4028252" name="adj1"/>
                  <a:gd fmla="val 17183677" name="adj2"/>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03</a:t>
                </a:r>
                <a:endParaRPr b="1" sz="1200">
                  <a:solidFill>
                    <a:srgbClr val="FFFFFF"/>
                  </a:solidFill>
                  <a:latin typeface="Inter"/>
                  <a:ea typeface="Inter"/>
                  <a:cs typeface="Inter"/>
                  <a:sym typeface="Inter"/>
                </a:endParaRPr>
              </a:p>
            </p:txBody>
          </p:sp>
        </p:grpSp>
        <p:sp>
          <p:nvSpPr>
            <p:cNvPr id="1513" name="Google Shape;1513;p176"/>
            <p:cNvSpPr txBox="1"/>
            <p:nvPr/>
          </p:nvSpPr>
          <p:spPr>
            <a:xfrm>
              <a:off x="3214513" y="2360622"/>
              <a:ext cx="507900" cy="266100"/>
            </a:xfrm>
            <a:prstGeom prst="rect">
              <a:avLst/>
            </a:prstGeom>
            <a:noFill/>
            <a:ln>
              <a:noFill/>
            </a:ln>
          </p:spPr>
          <p:txBody>
            <a:bodyPr anchorCtr="0" anchor="t" bIns="77700" lIns="77700" spcFirstLastPara="1" rIns="77700" wrap="square" tIns="77700">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02</a:t>
              </a:r>
              <a:endParaRPr b="1" sz="1400">
                <a:solidFill>
                  <a:srgbClr val="FFFFFF"/>
                </a:solidFill>
                <a:latin typeface="Roboto"/>
                <a:ea typeface="Roboto"/>
                <a:cs typeface="Roboto"/>
                <a:sym typeface="Roboto"/>
              </a:endParaRPr>
            </a:p>
          </p:txBody>
        </p:sp>
        <p:grpSp>
          <p:nvGrpSpPr>
            <p:cNvPr id="1514" name="Google Shape;1514;p176"/>
            <p:cNvGrpSpPr/>
            <p:nvPr/>
          </p:nvGrpSpPr>
          <p:grpSpPr>
            <a:xfrm>
              <a:off x="4261689" y="1180926"/>
              <a:ext cx="585001" cy="585530"/>
              <a:chOff x="1967628" y="812211"/>
              <a:chExt cx="588000" cy="588000"/>
            </a:xfrm>
          </p:grpSpPr>
          <p:sp>
            <p:nvSpPr>
              <p:cNvPr id="1515" name="Google Shape;1515;p176"/>
              <p:cNvSpPr/>
              <p:nvPr/>
            </p:nvSpPr>
            <p:spPr>
              <a:xfrm rot="39023">
                <a:off x="1970909" y="815492"/>
                <a:ext cx="581437" cy="581437"/>
              </a:xfrm>
              <a:prstGeom prst="pie">
                <a:avLst>
                  <a:gd fmla="val 6190354" name="adj1"/>
                  <a:gd fmla="val 14996165" name="adj2"/>
                </a:avLst>
              </a:prstGeom>
              <a:solidFill>
                <a:srgbClr val="757CA1"/>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16" name="Google Shape;1516;p176"/>
              <p:cNvSpPr/>
              <p:nvPr/>
            </p:nvSpPr>
            <p:spPr>
              <a:xfrm flipH="1">
                <a:off x="1970875" y="815525"/>
                <a:ext cx="581400" cy="581400"/>
              </a:xfrm>
              <a:prstGeom prst="pie">
                <a:avLst>
                  <a:gd fmla="val 4028252" name="adj1"/>
                  <a:gd fmla="val 17535459" name="adj2"/>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01</a:t>
                </a:r>
                <a:endParaRPr b="1" sz="1200">
                  <a:solidFill>
                    <a:srgbClr val="FFFFFF"/>
                  </a:solidFill>
                  <a:latin typeface="Inter"/>
                  <a:ea typeface="Inter"/>
                  <a:cs typeface="Inter"/>
                  <a:sym typeface="Inter"/>
                </a:endParaRPr>
              </a:p>
            </p:txBody>
          </p:sp>
        </p:grpSp>
        <p:grpSp>
          <p:nvGrpSpPr>
            <p:cNvPr id="1517" name="Google Shape;1517;p176"/>
            <p:cNvGrpSpPr/>
            <p:nvPr/>
          </p:nvGrpSpPr>
          <p:grpSpPr>
            <a:xfrm rot="-5400000">
              <a:off x="3179922" y="2281478"/>
              <a:ext cx="585001" cy="585472"/>
              <a:chOff x="1967628" y="812211"/>
              <a:chExt cx="588000" cy="588000"/>
            </a:xfrm>
          </p:grpSpPr>
          <p:sp>
            <p:nvSpPr>
              <p:cNvPr id="1518" name="Google Shape;1518;p176"/>
              <p:cNvSpPr/>
              <p:nvPr/>
            </p:nvSpPr>
            <p:spPr>
              <a:xfrm rot="39023">
                <a:off x="1970909" y="815492"/>
                <a:ext cx="581437" cy="581437"/>
              </a:xfrm>
              <a:prstGeom prst="pie">
                <a:avLst>
                  <a:gd fmla="val 6190354" name="adj1"/>
                  <a:gd fmla="val 14996165" name="adj2"/>
                </a:avLst>
              </a:prstGeom>
              <a:solidFill>
                <a:srgbClr val="4F588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519" name="Google Shape;1519;p176"/>
              <p:cNvSpPr/>
              <p:nvPr/>
            </p:nvSpPr>
            <p:spPr>
              <a:xfrm rot="5400000">
                <a:off x="1970387" y="815936"/>
                <a:ext cx="582300" cy="580500"/>
              </a:xfrm>
              <a:prstGeom prst="pie">
                <a:avLst>
                  <a:gd fmla="val 20742957" name="adj1"/>
                  <a:gd fmla="val 20690487" name="adj2"/>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02</a:t>
                </a:r>
                <a:endParaRPr b="1" sz="1200">
                  <a:solidFill>
                    <a:srgbClr val="FFFFFF"/>
                  </a:solidFill>
                  <a:latin typeface="Inter"/>
                  <a:ea typeface="Inter"/>
                  <a:cs typeface="Inter"/>
                  <a:sym typeface="Inter"/>
                </a:endParaRPr>
              </a:p>
            </p:txBody>
          </p:sp>
        </p:grpSp>
      </p:grpSp>
      <p:cxnSp>
        <p:nvCxnSpPr>
          <p:cNvPr id="1520" name="Google Shape;1520;p176"/>
          <p:cNvCxnSpPr/>
          <p:nvPr/>
        </p:nvCxnSpPr>
        <p:spPr>
          <a:xfrm>
            <a:off x="5272125" y="2096688"/>
            <a:ext cx="505200" cy="0"/>
          </a:xfrm>
          <a:prstGeom prst="straightConnector1">
            <a:avLst/>
          </a:prstGeom>
          <a:noFill/>
          <a:ln cap="flat" cmpd="sng" w="9525">
            <a:solidFill>
              <a:srgbClr val="4F5888"/>
            </a:solidFill>
            <a:prstDash val="solid"/>
            <a:round/>
            <a:headEnd len="sm" w="sm" type="none"/>
            <a:tailEnd len="med" w="med" type="oval"/>
          </a:ln>
        </p:spPr>
      </p:cxnSp>
      <p:cxnSp>
        <p:nvCxnSpPr>
          <p:cNvPr id="1521" name="Google Shape;1521;p176"/>
          <p:cNvCxnSpPr/>
          <p:nvPr/>
        </p:nvCxnSpPr>
        <p:spPr>
          <a:xfrm>
            <a:off x="5326475" y="3887925"/>
            <a:ext cx="505200" cy="0"/>
          </a:xfrm>
          <a:prstGeom prst="straightConnector1">
            <a:avLst/>
          </a:prstGeom>
          <a:noFill/>
          <a:ln cap="flat" cmpd="sng" w="9525">
            <a:solidFill>
              <a:srgbClr val="29346D"/>
            </a:solidFill>
            <a:prstDash val="solid"/>
            <a:round/>
            <a:headEnd len="sm" w="sm" type="none"/>
            <a:tailEnd len="med" w="med" type="oval"/>
          </a:ln>
        </p:spPr>
      </p:cxnSp>
      <p:cxnSp>
        <p:nvCxnSpPr>
          <p:cNvPr id="1522" name="Google Shape;1522;p176"/>
          <p:cNvCxnSpPr/>
          <p:nvPr/>
        </p:nvCxnSpPr>
        <p:spPr>
          <a:xfrm rot="10800000">
            <a:off x="3191738" y="3889500"/>
            <a:ext cx="716400" cy="0"/>
          </a:xfrm>
          <a:prstGeom prst="straightConnector1">
            <a:avLst/>
          </a:prstGeom>
          <a:noFill/>
          <a:ln cap="flat" cmpd="sng" w="9525">
            <a:solidFill>
              <a:srgbClr val="011B58"/>
            </a:solidFill>
            <a:prstDash val="solid"/>
            <a:round/>
            <a:headEnd len="sm" w="sm" type="none"/>
            <a:tailEnd len="med" w="med" type="oval"/>
          </a:ln>
        </p:spPr>
      </p:cxnSp>
      <p:cxnSp>
        <p:nvCxnSpPr>
          <p:cNvPr id="1523" name="Google Shape;1523;p176"/>
          <p:cNvCxnSpPr/>
          <p:nvPr/>
        </p:nvCxnSpPr>
        <p:spPr>
          <a:xfrm rot="10800000">
            <a:off x="3191738" y="2059975"/>
            <a:ext cx="481200" cy="0"/>
          </a:xfrm>
          <a:prstGeom prst="straightConnector1">
            <a:avLst/>
          </a:prstGeom>
          <a:noFill/>
          <a:ln cap="flat" cmpd="sng" w="9525">
            <a:solidFill>
              <a:srgbClr val="757CA1"/>
            </a:solidFill>
            <a:prstDash val="solid"/>
            <a:round/>
            <a:headEnd len="sm" w="sm" type="none"/>
            <a:tailEnd len="med" w="med" type="oval"/>
          </a:ln>
        </p:spPr>
      </p:cxnSp>
      <p:sp>
        <p:nvSpPr>
          <p:cNvPr id="1524" name="Google Shape;1524;p176"/>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Build</a:t>
            </a:r>
            <a:r>
              <a:rPr lang="en"/>
              <a:t> &amp; deploy first-class agents</a:t>
            </a:r>
            <a:endParaRPr/>
          </a:p>
        </p:txBody>
      </p:sp>
      <p:sp>
        <p:nvSpPr>
          <p:cNvPr id="1525" name="Google Shape;1525;p176"/>
          <p:cNvSpPr txBox="1"/>
          <p:nvPr/>
        </p:nvSpPr>
        <p:spPr>
          <a:xfrm>
            <a:off x="3230112" y="1116813"/>
            <a:ext cx="2459700" cy="31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Inter"/>
                <a:ea typeface="Inter"/>
                <a:cs typeface="Inter"/>
                <a:sym typeface="Inter"/>
              </a:rPr>
              <a:t>d</a:t>
            </a:r>
            <a:r>
              <a:rPr b="1" lang="en" sz="2400">
                <a:solidFill>
                  <a:schemeClr val="dk1"/>
                </a:solidFill>
                <a:latin typeface="Inter"/>
                <a:ea typeface="Inter"/>
                <a:cs typeface="Inter"/>
                <a:sym typeface="Inter"/>
              </a:rPr>
              <a:t>evs.ai</a:t>
            </a:r>
            <a:endParaRPr b="1" sz="2400">
              <a:solidFill>
                <a:schemeClr val="dk1"/>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177"/>
          <p:cNvSpPr txBox="1"/>
          <p:nvPr>
            <p:ph type="title"/>
          </p:nvPr>
        </p:nvSpPr>
        <p:spPr>
          <a:xfrm>
            <a:off x="457200" y="480275"/>
            <a:ext cx="76308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Scale</a:t>
            </a:r>
            <a:r>
              <a:rPr lang="en"/>
              <a:t> across</a:t>
            </a:r>
            <a:r>
              <a:rPr lang="en"/>
              <a:t> your business applications</a:t>
            </a:r>
            <a:endParaRPr/>
          </a:p>
          <a:p>
            <a:pPr indent="0" lvl="0" marL="0" rtl="0" algn="l">
              <a:spcBef>
                <a:spcPts val="0"/>
              </a:spcBef>
              <a:spcAft>
                <a:spcPts val="0"/>
              </a:spcAft>
              <a:buNone/>
            </a:pPr>
            <a:r>
              <a:t/>
            </a:r>
            <a:endParaRPr sz="2700"/>
          </a:p>
        </p:txBody>
      </p:sp>
      <p:sp>
        <p:nvSpPr>
          <p:cNvPr id="1531" name="Google Shape;1531;p177"/>
          <p:cNvSpPr txBox="1"/>
          <p:nvPr/>
        </p:nvSpPr>
        <p:spPr>
          <a:xfrm>
            <a:off x="457200" y="997725"/>
            <a:ext cx="8575200" cy="3849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Easily integrate throughout your organization’s ecosyste</a:t>
            </a:r>
            <a:r>
              <a:rPr lang="en" sz="1300">
                <a:solidFill>
                  <a:schemeClr val="dk1"/>
                </a:solidFill>
                <a:latin typeface="Inter ExtraLight"/>
                <a:ea typeface="Inter ExtraLight"/>
                <a:cs typeface="Inter ExtraLight"/>
                <a:sym typeface="Inter ExtraLight"/>
              </a:rPr>
              <a:t>m </a:t>
            </a:r>
            <a:endParaRPr sz="1300">
              <a:solidFill>
                <a:schemeClr val="dk1"/>
              </a:solidFill>
              <a:latin typeface="Inter ExtraLight"/>
              <a:ea typeface="Inter ExtraLight"/>
              <a:cs typeface="Inter ExtraLight"/>
              <a:sym typeface="Inter ExtraLight"/>
            </a:endParaRPr>
          </a:p>
        </p:txBody>
      </p:sp>
      <p:sp>
        <p:nvSpPr>
          <p:cNvPr id="1532" name="Google Shape;1532;p177"/>
          <p:cNvSpPr txBox="1"/>
          <p:nvPr/>
        </p:nvSpPr>
        <p:spPr>
          <a:xfrm>
            <a:off x="1281438" y="1943100"/>
            <a:ext cx="2230800" cy="96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Inter"/>
                <a:ea typeface="Inter"/>
                <a:cs typeface="Inter"/>
                <a:sym typeface="Inter"/>
              </a:rPr>
              <a:t>Deploy</a:t>
            </a:r>
            <a:r>
              <a:rPr b="1" lang="en" sz="1200">
                <a:solidFill>
                  <a:schemeClr val="dk1"/>
                </a:solidFill>
                <a:latin typeface="Inter"/>
                <a:ea typeface="Inter"/>
                <a:cs typeface="Inter"/>
                <a:sym typeface="Inter"/>
              </a:rPr>
              <a:t> anywhere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Launch in your app</a:t>
            </a:r>
            <a:r>
              <a:rPr lang="en" sz="1100">
                <a:solidFill>
                  <a:schemeClr val="dk1"/>
                </a:solidFill>
                <a:latin typeface="Inter ExtraLight"/>
                <a:ea typeface="Inter ExtraLight"/>
                <a:cs typeface="Inter ExtraLight"/>
                <a:sym typeface="Inter ExtraLight"/>
              </a:rPr>
              <a:t>lications</a:t>
            </a:r>
            <a:r>
              <a:rPr lang="en" sz="1100">
                <a:solidFill>
                  <a:schemeClr val="dk1"/>
                </a:solidFill>
                <a:latin typeface="Inter ExtraLight"/>
                <a:ea typeface="Inter ExtraLight"/>
                <a:cs typeface="Inter ExtraLight"/>
                <a:sym typeface="Inter ExtraLight"/>
              </a:rPr>
              <a:t>, websites, and workflows to enhance user experiences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533" name="Google Shape;1533;p177"/>
          <p:cNvSpPr txBox="1"/>
          <p:nvPr/>
        </p:nvSpPr>
        <p:spPr>
          <a:xfrm>
            <a:off x="4184975" y="1943100"/>
            <a:ext cx="2191800" cy="8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Inter"/>
                <a:ea typeface="Inter"/>
                <a:cs typeface="Inter"/>
                <a:sym typeface="Inter"/>
              </a:rPr>
              <a:t>Connect </a:t>
            </a:r>
            <a:r>
              <a:rPr b="1" lang="en" sz="1200">
                <a:solidFill>
                  <a:schemeClr val="dk1"/>
                </a:solidFill>
                <a:latin typeface="Inter"/>
                <a:ea typeface="Inter"/>
                <a:cs typeface="Inter"/>
                <a:sym typeface="Inter"/>
              </a:rPr>
              <a:t>your</a:t>
            </a:r>
            <a:r>
              <a:rPr b="1" lang="en" sz="1200">
                <a:solidFill>
                  <a:schemeClr val="dk1"/>
                </a:solidFill>
                <a:latin typeface="Inter"/>
                <a:ea typeface="Inter"/>
                <a:cs typeface="Inter"/>
                <a:sym typeface="Inter"/>
              </a:rPr>
              <a:t> systems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Sync with CRMs, internal tools, and business workflows for a unified experience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534" name="Google Shape;1534;p177"/>
          <p:cNvSpPr txBox="1"/>
          <p:nvPr/>
        </p:nvSpPr>
        <p:spPr>
          <a:xfrm>
            <a:off x="2581350" y="3318763"/>
            <a:ext cx="23511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Inter"/>
                <a:ea typeface="Inter"/>
                <a:cs typeface="Inter"/>
                <a:sym typeface="Inter"/>
              </a:rPr>
              <a:t>Leverage APIs for </a:t>
            </a:r>
            <a:r>
              <a:rPr b="1" lang="en" sz="1200">
                <a:solidFill>
                  <a:schemeClr val="dk1"/>
                </a:solidFill>
                <a:latin typeface="Inter"/>
                <a:ea typeface="Inter"/>
                <a:cs typeface="Inter"/>
                <a:sym typeface="Inter"/>
              </a:rPr>
              <a:t>flexibility</a:t>
            </a:r>
            <a:r>
              <a:rPr b="1" lang="en" sz="1200">
                <a:solidFill>
                  <a:schemeClr val="dk1"/>
                </a:solidFill>
                <a:latin typeface="Inter"/>
                <a:ea typeface="Inter"/>
                <a:cs typeface="Inter"/>
                <a:sym typeface="Inter"/>
              </a:rPr>
              <a:t>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Enable custom integrations, ensuring AI agents work within your existing infrastructure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535" name="Google Shape;1535;p177"/>
          <p:cNvSpPr/>
          <p:nvPr/>
        </p:nvSpPr>
        <p:spPr>
          <a:xfrm>
            <a:off x="7333625" y="0"/>
            <a:ext cx="1866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6" name="Google Shape;1536;p177"/>
          <p:cNvPicPr preferRelativeResize="0"/>
          <p:nvPr/>
        </p:nvPicPr>
        <p:blipFill>
          <a:blip r:embed="rId3">
            <a:alphaModFix/>
          </a:blip>
          <a:stretch>
            <a:fillRect/>
          </a:stretch>
        </p:blipFill>
        <p:spPr>
          <a:xfrm>
            <a:off x="7709400" y="363577"/>
            <a:ext cx="977403" cy="549812"/>
          </a:xfrm>
          <a:prstGeom prst="rect">
            <a:avLst/>
          </a:prstGeom>
          <a:noFill/>
          <a:ln>
            <a:noFill/>
          </a:ln>
        </p:spPr>
      </p:pic>
      <p:pic>
        <p:nvPicPr>
          <p:cNvPr id="1537" name="Google Shape;1537;p177"/>
          <p:cNvPicPr preferRelativeResize="0"/>
          <p:nvPr/>
        </p:nvPicPr>
        <p:blipFill rotWithShape="1">
          <a:blip r:embed="rId4">
            <a:alphaModFix/>
          </a:blip>
          <a:srcRect b="0" l="0" r="60087" t="0"/>
          <a:stretch/>
        </p:blipFill>
        <p:spPr>
          <a:xfrm>
            <a:off x="7842463" y="2821100"/>
            <a:ext cx="711285" cy="751463"/>
          </a:xfrm>
          <a:prstGeom prst="rect">
            <a:avLst/>
          </a:prstGeom>
          <a:noFill/>
          <a:ln>
            <a:noFill/>
          </a:ln>
        </p:spPr>
      </p:pic>
      <p:pic>
        <p:nvPicPr>
          <p:cNvPr id="1538" name="Google Shape;1538;p177"/>
          <p:cNvPicPr preferRelativeResize="0"/>
          <p:nvPr/>
        </p:nvPicPr>
        <p:blipFill>
          <a:blip r:embed="rId5">
            <a:alphaModFix/>
          </a:blip>
          <a:stretch>
            <a:fillRect/>
          </a:stretch>
        </p:blipFill>
        <p:spPr>
          <a:xfrm>
            <a:off x="7894066" y="1985373"/>
            <a:ext cx="608071" cy="608080"/>
          </a:xfrm>
          <a:prstGeom prst="rect">
            <a:avLst/>
          </a:prstGeom>
          <a:noFill/>
          <a:ln>
            <a:noFill/>
          </a:ln>
        </p:spPr>
      </p:pic>
      <p:pic>
        <p:nvPicPr>
          <p:cNvPr id="1539" name="Google Shape;1539;p177"/>
          <p:cNvPicPr preferRelativeResize="0"/>
          <p:nvPr/>
        </p:nvPicPr>
        <p:blipFill rotWithShape="1">
          <a:blip r:embed="rId6">
            <a:alphaModFix/>
          </a:blip>
          <a:srcRect b="0" l="0" r="87311" t="0"/>
          <a:stretch/>
        </p:blipFill>
        <p:spPr>
          <a:xfrm>
            <a:off x="7894075" y="3800213"/>
            <a:ext cx="608051" cy="601349"/>
          </a:xfrm>
          <a:prstGeom prst="rect">
            <a:avLst/>
          </a:prstGeom>
          <a:noFill/>
          <a:ln>
            <a:noFill/>
          </a:ln>
        </p:spPr>
      </p:pic>
      <p:pic>
        <p:nvPicPr>
          <p:cNvPr id="1540" name="Google Shape;1540;p177"/>
          <p:cNvPicPr preferRelativeResize="0"/>
          <p:nvPr/>
        </p:nvPicPr>
        <p:blipFill>
          <a:blip r:embed="rId7">
            <a:alphaModFix/>
          </a:blip>
          <a:stretch>
            <a:fillRect/>
          </a:stretch>
        </p:blipFill>
        <p:spPr>
          <a:xfrm>
            <a:off x="7719428" y="1130357"/>
            <a:ext cx="957348" cy="638076"/>
          </a:xfrm>
          <a:prstGeom prst="rect">
            <a:avLst/>
          </a:prstGeom>
          <a:noFill/>
          <a:ln>
            <a:noFill/>
          </a:ln>
        </p:spPr>
      </p:pic>
      <p:sp>
        <p:nvSpPr>
          <p:cNvPr id="1541" name="Google Shape;1541;p177"/>
          <p:cNvSpPr txBox="1"/>
          <p:nvPr/>
        </p:nvSpPr>
        <p:spPr>
          <a:xfrm>
            <a:off x="7769250" y="4638625"/>
            <a:ext cx="85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ExtraLight"/>
                <a:ea typeface="Inter ExtraLight"/>
                <a:cs typeface="Inter ExtraLight"/>
                <a:sym typeface="Inter ExtraLight"/>
              </a:rPr>
              <a:t>…&amp; more</a:t>
            </a:r>
            <a:endParaRPr sz="1500"/>
          </a:p>
        </p:txBody>
      </p:sp>
      <p:pic>
        <p:nvPicPr>
          <p:cNvPr id="1542" name="Google Shape;1542;p177"/>
          <p:cNvPicPr preferRelativeResize="0"/>
          <p:nvPr/>
        </p:nvPicPr>
        <p:blipFill>
          <a:blip r:embed="rId8">
            <a:alphaModFix/>
          </a:blip>
          <a:stretch>
            <a:fillRect/>
          </a:stretch>
        </p:blipFill>
        <p:spPr>
          <a:xfrm>
            <a:off x="887850" y="1985376"/>
            <a:ext cx="393600" cy="393600"/>
          </a:xfrm>
          <a:prstGeom prst="rect">
            <a:avLst/>
          </a:prstGeom>
          <a:noFill/>
          <a:ln>
            <a:noFill/>
          </a:ln>
        </p:spPr>
      </p:pic>
      <p:pic>
        <p:nvPicPr>
          <p:cNvPr id="1543" name="Google Shape;1543;p177"/>
          <p:cNvPicPr preferRelativeResize="0"/>
          <p:nvPr/>
        </p:nvPicPr>
        <p:blipFill>
          <a:blip r:embed="rId9">
            <a:alphaModFix/>
          </a:blip>
          <a:stretch>
            <a:fillRect/>
          </a:stretch>
        </p:blipFill>
        <p:spPr>
          <a:xfrm>
            <a:off x="2054675" y="3318763"/>
            <a:ext cx="526675" cy="526675"/>
          </a:xfrm>
          <a:prstGeom prst="rect">
            <a:avLst/>
          </a:prstGeom>
          <a:noFill/>
          <a:ln>
            <a:noFill/>
          </a:ln>
        </p:spPr>
      </p:pic>
      <p:pic>
        <p:nvPicPr>
          <p:cNvPr id="1544" name="Google Shape;1544;p177"/>
          <p:cNvPicPr preferRelativeResize="0"/>
          <p:nvPr/>
        </p:nvPicPr>
        <p:blipFill>
          <a:blip r:embed="rId10">
            <a:alphaModFix/>
          </a:blip>
          <a:stretch>
            <a:fillRect/>
          </a:stretch>
        </p:blipFill>
        <p:spPr>
          <a:xfrm>
            <a:off x="3658300" y="1918838"/>
            <a:ext cx="526675" cy="526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17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Manage the lifecycle of your agents</a:t>
            </a:r>
            <a:endParaRPr/>
          </a:p>
        </p:txBody>
      </p:sp>
      <p:sp>
        <p:nvSpPr>
          <p:cNvPr id="1550" name="Google Shape;1550;p1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551" name="Google Shape;1551;p178"/>
          <p:cNvPicPr preferRelativeResize="0"/>
          <p:nvPr/>
        </p:nvPicPr>
        <p:blipFill>
          <a:blip r:embed="rId3">
            <a:alphaModFix amt="56000"/>
          </a:blip>
          <a:stretch>
            <a:fillRect/>
          </a:stretch>
        </p:blipFill>
        <p:spPr>
          <a:xfrm>
            <a:off x="3634313" y="2123100"/>
            <a:ext cx="1678875" cy="1678875"/>
          </a:xfrm>
          <a:prstGeom prst="rect">
            <a:avLst/>
          </a:prstGeom>
          <a:noFill/>
          <a:ln>
            <a:noFill/>
          </a:ln>
        </p:spPr>
      </p:pic>
      <p:sp>
        <p:nvSpPr>
          <p:cNvPr id="1552" name="Google Shape;1552;p178"/>
          <p:cNvSpPr/>
          <p:nvPr/>
        </p:nvSpPr>
        <p:spPr>
          <a:xfrm>
            <a:off x="3051630" y="1525662"/>
            <a:ext cx="2894100" cy="2894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3" name="Google Shape;1553;p178"/>
          <p:cNvGrpSpPr/>
          <p:nvPr/>
        </p:nvGrpSpPr>
        <p:grpSpPr>
          <a:xfrm>
            <a:off x="943001" y="1333025"/>
            <a:ext cx="2506627" cy="762942"/>
            <a:chOff x="1582671" y="996033"/>
            <a:chExt cx="2199954" cy="669600"/>
          </a:xfrm>
        </p:grpSpPr>
        <p:cxnSp>
          <p:nvCxnSpPr>
            <p:cNvPr id="1554" name="Google Shape;1554;p178"/>
            <p:cNvCxnSpPr/>
            <p:nvPr/>
          </p:nvCxnSpPr>
          <p:spPr>
            <a:xfrm>
              <a:off x="3438525" y="1309350"/>
              <a:ext cx="344100" cy="344100"/>
            </a:xfrm>
            <a:prstGeom prst="straightConnector1">
              <a:avLst/>
            </a:prstGeom>
            <a:noFill/>
            <a:ln cap="flat" cmpd="sng" w="19050">
              <a:solidFill>
                <a:schemeClr val="dk1"/>
              </a:solidFill>
              <a:prstDash val="solid"/>
              <a:round/>
              <a:headEnd len="med" w="med" type="oval"/>
              <a:tailEnd len="sm" w="sm" type="none"/>
            </a:ln>
          </p:spPr>
        </p:cxnSp>
        <p:sp>
          <p:nvSpPr>
            <p:cNvPr id="1555" name="Google Shape;1555;p178"/>
            <p:cNvSpPr txBox="1"/>
            <p:nvPr/>
          </p:nvSpPr>
          <p:spPr>
            <a:xfrm>
              <a:off x="1582671" y="996033"/>
              <a:ext cx="1812900" cy="66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100">
                  <a:solidFill>
                    <a:schemeClr val="dk1"/>
                  </a:solidFill>
                  <a:latin typeface="Inter"/>
                  <a:ea typeface="Inter"/>
                  <a:cs typeface="Inter"/>
                  <a:sym typeface="Inter"/>
                </a:rPr>
                <a:t>Iterate &amp; </a:t>
              </a:r>
              <a:r>
                <a:rPr b="1" lang="en" sz="1100">
                  <a:solidFill>
                    <a:schemeClr val="dk1"/>
                  </a:solidFill>
                  <a:latin typeface="Inter"/>
                  <a:ea typeface="Inter"/>
                  <a:cs typeface="Inter"/>
                  <a:sym typeface="Inter"/>
                </a:rPr>
                <a:t>optimize</a:t>
              </a:r>
              <a:r>
                <a:rPr b="1" lang="en" sz="1100">
                  <a:solidFill>
                    <a:schemeClr val="dk1"/>
                  </a:solidFill>
                  <a:latin typeface="Inter"/>
                  <a:ea typeface="Inter"/>
                  <a:cs typeface="Inter"/>
                  <a:sym typeface="Inter"/>
                </a:rPr>
                <a:t> </a:t>
              </a:r>
              <a:endParaRPr b="1" sz="1100">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sz="1000">
                  <a:solidFill>
                    <a:schemeClr val="dk1"/>
                  </a:solidFill>
                  <a:latin typeface="Inter Light"/>
                  <a:ea typeface="Inter Light"/>
                  <a:cs typeface="Inter Light"/>
                  <a:sym typeface="Inter Light"/>
                </a:rPr>
                <a:t>Continuously refine your agent to enhance performance and expand capabilities</a:t>
              </a:r>
              <a:endParaRPr sz="1000">
                <a:solidFill>
                  <a:schemeClr val="dk1"/>
                </a:solidFill>
                <a:latin typeface="Inter Light"/>
                <a:ea typeface="Inter Light"/>
                <a:cs typeface="Inter Light"/>
                <a:sym typeface="Inter Light"/>
              </a:endParaRPr>
            </a:p>
            <a:p>
              <a:pPr indent="0" lvl="0" marL="0" rtl="0" algn="r">
                <a:lnSpc>
                  <a:spcPct val="115000"/>
                </a:lnSpc>
                <a:spcBef>
                  <a:spcPts val="1200"/>
                </a:spcBef>
                <a:spcAft>
                  <a:spcPts val="0"/>
                </a:spcAft>
                <a:buNone/>
              </a:pPr>
              <a:r>
                <a:t/>
              </a:r>
              <a:endParaRPr b="1" sz="900">
                <a:solidFill>
                  <a:schemeClr val="dk1"/>
                </a:solidFill>
                <a:latin typeface="Inter"/>
                <a:ea typeface="Inter"/>
                <a:cs typeface="Inter"/>
                <a:sym typeface="Inter"/>
              </a:endParaRPr>
            </a:p>
          </p:txBody>
        </p:sp>
      </p:grpSp>
      <p:grpSp>
        <p:nvGrpSpPr>
          <p:cNvPr id="1556" name="Google Shape;1556;p178"/>
          <p:cNvGrpSpPr/>
          <p:nvPr/>
        </p:nvGrpSpPr>
        <p:grpSpPr>
          <a:xfrm>
            <a:off x="943000" y="3789125"/>
            <a:ext cx="2697920" cy="762942"/>
            <a:chOff x="1739427" y="3152310"/>
            <a:chExt cx="2042023" cy="669600"/>
          </a:xfrm>
        </p:grpSpPr>
        <p:cxnSp>
          <p:nvCxnSpPr>
            <p:cNvPr id="1557" name="Google Shape;1557;p178"/>
            <p:cNvCxnSpPr/>
            <p:nvPr/>
          </p:nvCxnSpPr>
          <p:spPr>
            <a:xfrm flipH="1" rot="10800000">
              <a:off x="3436150" y="3214625"/>
              <a:ext cx="345300" cy="342900"/>
            </a:xfrm>
            <a:prstGeom prst="straightConnector1">
              <a:avLst/>
            </a:prstGeom>
            <a:noFill/>
            <a:ln cap="flat" cmpd="sng" w="19050">
              <a:solidFill>
                <a:schemeClr val="dk1"/>
              </a:solidFill>
              <a:prstDash val="solid"/>
              <a:round/>
              <a:headEnd len="med" w="med" type="oval"/>
              <a:tailEnd len="sm" w="sm" type="none"/>
            </a:ln>
          </p:spPr>
        </p:cxnSp>
        <p:sp>
          <p:nvSpPr>
            <p:cNvPr id="1558" name="Google Shape;1558;p178"/>
            <p:cNvSpPr txBox="1"/>
            <p:nvPr/>
          </p:nvSpPr>
          <p:spPr>
            <a:xfrm>
              <a:off x="1739427" y="3152310"/>
              <a:ext cx="16560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Monitor metrics &amp; spend</a:t>
              </a:r>
              <a:endParaRPr b="1" sz="1100">
                <a:solidFill>
                  <a:schemeClr val="dk1"/>
                </a:solidFill>
                <a:latin typeface="Inter"/>
                <a:ea typeface="Inter"/>
                <a:cs typeface="Inter"/>
                <a:sym typeface="Inter"/>
              </a:endParaRPr>
            </a:p>
            <a:p>
              <a:pPr indent="0" lvl="0" marL="0" rtl="0" algn="r">
                <a:lnSpc>
                  <a:spcPct val="115000"/>
                </a:lnSpc>
                <a:spcBef>
                  <a:spcPts val="0"/>
                </a:spcBef>
                <a:spcAft>
                  <a:spcPts val="0"/>
                </a:spcAft>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Gain </a:t>
              </a:r>
              <a:r>
                <a:rPr lang="en" sz="1000">
                  <a:solidFill>
                    <a:schemeClr val="dk1"/>
                  </a:solidFill>
                  <a:latin typeface="Inter Light"/>
                  <a:ea typeface="Inter Light"/>
                  <a:cs typeface="Inter Light"/>
                  <a:sym typeface="Inter Light"/>
                </a:rPr>
                <a:t>visibility</a:t>
              </a:r>
              <a:r>
                <a:rPr lang="en" sz="1000">
                  <a:solidFill>
                    <a:schemeClr val="dk1"/>
                  </a:solidFill>
                  <a:latin typeface="Inter Light"/>
                  <a:ea typeface="Inter Light"/>
                  <a:cs typeface="Inter Light"/>
                  <a:sym typeface="Inter Light"/>
                </a:rPr>
                <a:t> into agent performance and resource usage</a:t>
              </a:r>
              <a:endParaRPr sz="1000">
                <a:solidFill>
                  <a:schemeClr val="dk1"/>
                </a:solidFill>
                <a:latin typeface="Inter Light"/>
                <a:ea typeface="Inter Light"/>
                <a:cs typeface="Inter Light"/>
                <a:sym typeface="Inter Light"/>
              </a:endParaRPr>
            </a:p>
            <a:p>
              <a:pPr indent="0" lvl="0" marL="0" rtl="0" algn="r">
                <a:lnSpc>
                  <a:spcPct val="115000"/>
                </a:lnSpc>
                <a:spcBef>
                  <a:spcPts val="0"/>
                </a:spcBef>
                <a:spcAft>
                  <a:spcPts val="0"/>
                </a:spcAft>
                <a:buNone/>
              </a:pPr>
              <a:r>
                <a:t/>
              </a:r>
              <a:endParaRPr sz="800">
                <a:solidFill>
                  <a:schemeClr val="dk1"/>
                </a:solidFill>
                <a:latin typeface="Roboto"/>
                <a:ea typeface="Roboto"/>
                <a:cs typeface="Roboto"/>
                <a:sym typeface="Roboto"/>
              </a:endParaRPr>
            </a:p>
          </p:txBody>
        </p:sp>
      </p:grpSp>
      <p:sp>
        <p:nvSpPr>
          <p:cNvPr id="1559" name="Google Shape;1559;p178"/>
          <p:cNvSpPr/>
          <p:nvPr/>
        </p:nvSpPr>
        <p:spPr>
          <a:xfrm flipH="1" rot="-1799963">
            <a:off x="2965488" y="1435288"/>
            <a:ext cx="3066057" cy="3066057"/>
          </a:xfrm>
          <a:prstGeom prst="blockArc">
            <a:avLst>
              <a:gd fmla="val 14348563" name="adj1"/>
              <a:gd fmla="val 19872341" name="adj2"/>
              <a:gd fmla="val 9100" name="adj3"/>
            </a:avLst>
          </a:prstGeom>
          <a:solidFill>
            <a:srgbClr val="CCF1FF"/>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0" name="Google Shape;1560;p178"/>
          <p:cNvGrpSpPr/>
          <p:nvPr/>
        </p:nvGrpSpPr>
        <p:grpSpPr>
          <a:xfrm>
            <a:off x="5382779" y="3789150"/>
            <a:ext cx="2695686" cy="762942"/>
            <a:chOff x="5343425" y="3152300"/>
            <a:chExt cx="2365882" cy="669600"/>
          </a:xfrm>
        </p:grpSpPr>
        <p:cxnSp>
          <p:nvCxnSpPr>
            <p:cNvPr id="1561" name="Google Shape;1561;p178"/>
            <p:cNvCxnSpPr/>
            <p:nvPr/>
          </p:nvCxnSpPr>
          <p:spPr>
            <a:xfrm rot="10800000">
              <a:off x="5343425" y="3214625"/>
              <a:ext cx="354900" cy="350100"/>
            </a:xfrm>
            <a:prstGeom prst="straightConnector1">
              <a:avLst/>
            </a:prstGeom>
            <a:noFill/>
            <a:ln cap="flat" cmpd="sng" w="19050">
              <a:solidFill>
                <a:schemeClr val="dk1"/>
              </a:solidFill>
              <a:prstDash val="solid"/>
              <a:round/>
              <a:headEnd len="med" w="med" type="oval"/>
              <a:tailEnd len="sm" w="sm" type="none"/>
            </a:ln>
          </p:spPr>
        </p:cxnSp>
        <p:sp>
          <p:nvSpPr>
            <p:cNvPr id="1562" name="Google Shape;1562;p178"/>
            <p:cNvSpPr txBox="1"/>
            <p:nvPr/>
          </p:nvSpPr>
          <p:spPr>
            <a:xfrm>
              <a:off x="5837607" y="3152300"/>
              <a:ext cx="18717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Upgrade LLMs as needed </a:t>
              </a:r>
              <a:endParaRPr b="1" sz="1100">
                <a:solidFill>
                  <a:schemeClr val="dk1"/>
                </a:solidFill>
                <a:latin typeface="Inter"/>
                <a:ea typeface="Inter"/>
                <a:cs typeface="Inter"/>
                <a:sym typeface="Inter"/>
              </a:endParaRPr>
            </a:p>
            <a:p>
              <a:pPr indent="0" lvl="0" marL="0" rtl="0" algn="r">
                <a:lnSpc>
                  <a:spcPct val="115000"/>
                </a:lnSpc>
                <a:spcBef>
                  <a:spcPts val="0"/>
                </a:spcBef>
                <a:spcAft>
                  <a:spcPts val="0"/>
                </a:spcAft>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Easily swap LLMs to adapt to business needs and stay current with the LLM landscape</a:t>
              </a:r>
              <a:endParaRPr sz="1000">
                <a:solidFill>
                  <a:schemeClr val="dk1"/>
                </a:solidFill>
                <a:latin typeface="Inter Light"/>
                <a:ea typeface="Inter Light"/>
                <a:cs typeface="Inter Light"/>
                <a:sym typeface="Inter Light"/>
              </a:endParaRPr>
            </a:p>
            <a:p>
              <a:pPr indent="0" lvl="0" marL="0" rtl="0" algn="r">
                <a:lnSpc>
                  <a:spcPct val="115000"/>
                </a:lnSpc>
                <a:spcBef>
                  <a:spcPts val="0"/>
                </a:spcBef>
                <a:spcAft>
                  <a:spcPts val="0"/>
                </a:spcAft>
                <a:buNone/>
              </a:pPr>
              <a:r>
                <a:t/>
              </a:r>
              <a:endParaRPr sz="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900">
                <a:solidFill>
                  <a:schemeClr val="dk1"/>
                </a:solidFill>
                <a:latin typeface="Inter"/>
                <a:ea typeface="Inter"/>
                <a:cs typeface="Inter"/>
                <a:sym typeface="Inter"/>
              </a:endParaRPr>
            </a:p>
          </p:txBody>
        </p:sp>
      </p:grpSp>
      <p:grpSp>
        <p:nvGrpSpPr>
          <p:cNvPr id="1563" name="Google Shape;1563;p178"/>
          <p:cNvGrpSpPr/>
          <p:nvPr/>
        </p:nvGrpSpPr>
        <p:grpSpPr>
          <a:xfrm>
            <a:off x="5384317" y="1292475"/>
            <a:ext cx="2606175" cy="788886"/>
            <a:chOff x="5344775" y="961081"/>
            <a:chExt cx="2287322" cy="692369"/>
          </a:xfrm>
        </p:grpSpPr>
        <p:cxnSp>
          <p:nvCxnSpPr>
            <p:cNvPr id="1564" name="Google Shape;1564;p178"/>
            <p:cNvCxnSpPr/>
            <p:nvPr/>
          </p:nvCxnSpPr>
          <p:spPr>
            <a:xfrm flipH="1">
              <a:off x="5344775" y="1314450"/>
              <a:ext cx="336900" cy="339000"/>
            </a:xfrm>
            <a:prstGeom prst="straightConnector1">
              <a:avLst/>
            </a:prstGeom>
            <a:noFill/>
            <a:ln cap="flat" cmpd="sng" w="19050">
              <a:solidFill>
                <a:schemeClr val="dk1"/>
              </a:solidFill>
              <a:prstDash val="solid"/>
              <a:round/>
              <a:headEnd len="med" w="med" type="oval"/>
              <a:tailEnd len="sm" w="sm" type="none"/>
            </a:ln>
          </p:spPr>
        </p:cxnSp>
        <p:sp>
          <p:nvSpPr>
            <p:cNvPr id="1565" name="Google Shape;1565;p178"/>
            <p:cNvSpPr txBox="1"/>
            <p:nvPr/>
          </p:nvSpPr>
          <p:spPr>
            <a:xfrm>
              <a:off x="5837497" y="961081"/>
              <a:ext cx="17946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Automate data updates </a:t>
              </a:r>
              <a:endParaRPr b="1" sz="11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8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E</a:t>
              </a:r>
              <a:r>
                <a:rPr lang="en" sz="1000">
                  <a:solidFill>
                    <a:schemeClr val="dk1"/>
                  </a:solidFill>
                  <a:latin typeface="Inter Light"/>
                  <a:ea typeface="Inter Light"/>
                  <a:cs typeface="Inter Light"/>
                  <a:sym typeface="Inter Light"/>
                </a:rPr>
                <a:t>nsure your agent is trained on  the most up-to-date data sources   </a:t>
              </a:r>
              <a:endParaRPr sz="1000">
                <a:solidFill>
                  <a:schemeClr val="dk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b="1" sz="1100">
                <a:solidFill>
                  <a:schemeClr val="dk1"/>
                </a:solidFill>
                <a:latin typeface="Inter"/>
                <a:ea typeface="Inter"/>
                <a:cs typeface="Inter"/>
                <a:sym typeface="Inter"/>
              </a:endParaRPr>
            </a:p>
          </p:txBody>
        </p:sp>
      </p:grpSp>
      <p:sp>
        <p:nvSpPr>
          <p:cNvPr id="1566" name="Google Shape;1566;p178"/>
          <p:cNvSpPr/>
          <p:nvPr/>
        </p:nvSpPr>
        <p:spPr>
          <a:xfrm rot="1799963">
            <a:off x="2963192" y="1435288"/>
            <a:ext cx="3066057" cy="3066057"/>
          </a:xfrm>
          <a:prstGeom prst="blockArc">
            <a:avLst>
              <a:gd fmla="val 14545937" name="adj1"/>
              <a:gd fmla="val 19902139" name="adj2"/>
              <a:gd fmla="val 9115" name="adj3"/>
            </a:avLst>
          </a:prstGeom>
          <a:solidFill>
            <a:schemeClr val="dk2"/>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78"/>
          <p:cNvSpPr/>
          <p:nvPr/>
        </p:nvSpPr>
        <p:spPr>
          <a:xfrm rot="9000743">
            <a:off x="2956302" y="1434758"/>
            <a:ext cx="3065348" cy="3065348"/>
          </a:xfrm>
          <a:prstGeom prst="blockArc">
            <a:avLst>
              <a:gd fmla="val 18041678" name="adj1"/>
              <a:gd fmla="val 1798478" name="adj2"/>
              <a:gd fmla="val 9595" name="adj3"/>
            </a:avLst>
          </a:prstGeom>
          <a:solidFill>
            <a:schemeClr val="dk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78"/>
          <p:cNvSpPr/>
          <p:nvPr/>
        </p:nvSpPr>
        <p:spPr>
          <a:xfrm flipH="1" rot="-9000743">
            <a:off x="2965213" y="1435612"/>
            <a:ext cx="3065348" cy="3065348"/>
          </a:xfrm>
          <a:prstGeom prst="blockArc">
            <a:avLst>
              <a:gd fmla="val 17967225" name="adj1"/>
              <a:gd fmla="val 1529547" name="adj2"/>
              <a:gd fmla="val 9279" name="adj3"/>
            </a:avLst>
          </a:prstGeom>
          <a:solidFill>
            <a:srgbClr val="4F5888"/>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78"/>
          <p:cNvSpPr/>
          <p:nvPr/>
        </p:nvSpPr>
        <p:spPr>
          <a:xfrm rot="8100000">
            <a:off x="2902100" y="2769618"/>
            <a:ext cx="413657" cy="41365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78"/>
          <p:cNvSpPr/>
          <p:nvPr/>
        </p:nvSpPr>
        <p:spPr>
          <a:xfrm rot="-2700000">
            <a:off x="5673491" y="2761458"/>
            <a:ext cx="413657" cy="413657"/>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78"/>
          <p:cNvSpPr/>
          <p:nvPr/>
        </p:nvSpPr>
        <p:spPr>
          <a:xfrm rot="2700000">
            <a:off x="4287396" y="4143191"/>
            <a:ext cx="413657" cy="413657"/>
          </a:xfrm>
          <a:prstGeom prst="rtTriangle">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78"/>
          <p:cNvSpPr/>
          <p:nvPr/>
        </p:nvSpPr>
        <p:spPr>
          <a:xfrm rot="-8100000">
            <a:off x="4288185" y="1368194"/>
            <a:ext cx="413657" cy="413657"/>
          </a:xfrm>
          <a:prstGeom prst="rtTriangle">
            <a:avLst/>
          </a:prstGeom>
          <a:solidFill>
            <a:srgbClr val="CC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7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We’re enterprise-first</a:t>
            </a:r>
            <a:endParaRPr/>
          </a:p>
        </p:txBody>
      </p:sp>
      <p:sp>
        <p:nvSpPr>
          <p:cNvPr id="1578" name="Google Shape;1578;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579" name="Google Shape;1579;p179"/>
          <p:cNvSpPr txBox="1"/>
          <p:nvPr>
            <p:ph idx="1" type="body"/>
          </p:nvPr>
        </p:nvSpPr>
        <p:spPr>
          <a:xfrm>
            <a:off x="454925" y="1097274"/>
            <a:ext cx="8229600" cy="329100"/>
          </a:xfrm>
          <a:prstGeom prst="rect">
            <a:avLst/>
          </a:prstGeom>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
              <a:t>Guarantee safe &amp; compliant AI use across your company</a:t>
            </a:r>
            <a:endParaRPr/>
          </a:p>
          <a:p>
            <a:pPr indent="0" lvl="0" marL="0" rtl="0" algn="l">
              <a:spcBef>
                <a:spcPts val="0"/>
              </a:spcBef>
              <a:spcAft>
                <a:spcPts val="1000"/>
              </a:spcAft>
              <a:buNone/>
            </a:pPr>
            <a:r>
              <a:t/>
            </a:r>
            <a:endParaRPr/>
          </a:p>
        </p:txBody>
      </p:sp>
      <p:sp>
        <p:nvSpPr>
          <p:cNvPr id="1580" name="Google Shape;1580;p179"/>
          <p:cNvSpPr/>
          <p:nvPr/>
        </p:nvSpPr>
        <p:spPr>
          <a:xfrm>
            <a:off x="830775" y="1758338"/>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Your data, your control</a:t>
            </a:r>
            <a:endParaRPr sz="1300">
              <a:solidFill>
                <a:schemeClr val="dk1"/>
              </a:solidFill>
              <a:latin typeface="Inter Light"/>
              <a:ea typeface="Inter Light"/>
              <a:cs typeface="Inter Light"/>
              <a:sym typeface="Inter Light"/>
            </a:endParaRPr>
          </a:p>
        </p:txBody>
      </p:sp>
      <p:sp>
        <p:nvSpPr>
          <p:cNvPr id="1581" name="Google Shape;1581;p179"/>
          <p:cNvSpPr/>
          <p:nvPr/>
        </p:nvSpPr>
        <p:spPr>
          <a:xfrm>
            <a:off x="830775" y="2779895"/>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You manage access</a:t>
            </a:r>
            <a:endParaRPr sz="1300">
              <a:solidFill>
                <a:schemeClr val="dk1"/>
              </a:solidFill>
              <a:latin typeface="Inter Light"/>
              <a:ea typeface="Inter Light"/>
              <a:cs typeface="Inter Light"/>
              <a:sym typeface="Inter Light"/>
            </a:endParaRPr>
          </a:p>
        </p:txBody>
      </p:sp>
      <p:sp>
        <p:nvSpPr>
          <p:cNvPr id="1582" name="Google Shape;1582;p179"/>
          <p:cNvSpPr/>
          <p:nvPr/>
        </p:nvSpPr>
        <p:spPr>
          <a:xfrm>
            <a:off x="830775" y="3801431"/>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Comprehensive security &amp; </a:t>
            </a:r>
            <a:r>
              <a:rPr lang="en" sz="1300">
                <a:solidFill>
                  <a:schemeClr val="dk1"/>
                </a:solidFill>
                <a:latin typeface="Inter Light"/>
                <a:ea typeface="Inter Light"/>
                <a:cs typeface="Inter Light"/>
                <a:sym typeface="Inter Light"/>
              </a:rPr>
              <a:t>compliance</a:t>
            </a:r>
            <a:r>
              <a:rPr lang="en" sz="1300">
                <a:solidFill>
                  <a:schemeClr val="dk1"/>
                </a:solidFill>
                <a:latin typeface="Inter Light"/>
                <a:ea typeface="Inter Light"/>
                <a:cs typeface="Inter Light"/>
                <a:sym typeface="Inter Light"/>
              </a:rPr>
              <a:t> </a:t>
            </a:r>
            <a:endParaRPr sz="1300">
              <a:solidFill>
                <a:schemeClr val="dk1"/>
              </a:solidFill>
              <a:latin typeface="Inter Light"/>
              <a:ea typeface="Inter Light"/>
              <a:cs typeface="Inter Light"/>
              <a:sym typeface="Inter Light"/>
            </a:endParaRPr>
          </a:p>
        </p:txBody>
      </p:sp>
      <p:sp>
        <p:nvSpPr>
          <p:cNvPr id="1583" name="Google Shape;1583;p179"/>
          <p:cNvSpPr txBox="1"/>
          <p:nvPr/>
        </p:nvSpPr>
        <p:spPr>
          <a:xfrm>
            <a:off x="5133575" y="1795838"/>
            <a:ext cx="3310200" cy="71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a:t>
            </a:r>
            <a:r>
              <a:rPr lang="en" sz="1100">
                <a:solidFill>
                  <a:schemeClr val="dk1"/>
                </a:solidFill>
                <a:latin typeface="Inter ExtraLight"/>
                <a:ea typeface="Inter ExtraLight"/>
                <a:cs typeface="Inter ExtraLight"/>
                <a:sym typeface="Inter ExtraLight"/>
              </a:rPr>
              <a:t>Your data is not used to train public LLMs</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You decide who can see your data</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You can delete your data at anytime</a:t>
            </a:r>
            <a:endParaRPr sz="1100">
              <a:solidFill>
                <a:schemeClr val="dk1"/>
              </a:solidFill>
              <a:latin typeface="Inter ExtraLight"/>
              <a:ea typeface="Inter ExtraLight"/>
              <a:cs typeface="Inter ExtraLight"/>
              <a:sym typeface="Inter ExtraLight"/>
            </a:endParaRPr>
          </a:p>
        </p:txBody>
      </p:sp>
      <p:sp>
        <p:nvSpPr>
          <p:cNvPr id="1584" name="Google Shape;1584;p179"/>
          <p:cNvSpPr txBox="1"/>
          <p:nvPr/>
        </p:nvSpPr>
        <p:spPr>
          <a:xfrm>
            <a:off x="5112050" y="2877258"/>
            <a:ext cx="3310200" cy="52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Secure access with SSO verification</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Role-based access control </a:t>
            </a:r>
            <a:endParaRPr sz="1100">
              <a:solidFill>
                <a:schemeClr val="dk1"/>
              </a:solidFill>
              <a:latin typeface="Inter ExtraLight"/>
              <a:ea typeface="Inter ExtraLight"/>
              <a:cs typeface="Inter ExtraLight"/>
              <a:sym typeface="Inter ExtraLight"/>
            </a:endParaRPr>
          </a:p>
        </p:txBody>
      </p:sp>
      <p:sp>
        <p:nvSpPr>
          <p:cNvPr id="1585" name="Google Shape;1585;p179"/>
          <p:cNvSpPr txBox="1"/>
          <p:nvPr/>
        </p:nvSpPr>
        <p:spPr>
          <a:xfrm>
            <a:off x="5133575" y="3728575"/>
            <a:ext cx="3310200" cy="89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SOC 2 Type 1 </a:t>
            </a:r>
            <a:r>
              <a:rPr lang="en" sz="1100">
                <a:solidFill>
                  <a:schemeClr val="dk1"/>
                </a:solidFill>
                <a:latin typeface="Inter ExtraLight"/>
                <a:ea typeface="Inter ExtraLight"/>
                <a:cs typeface="Inter ExtraLight"/>
                <a:sym typeface="Inter ExtraLight"/>
              </a:rPr>
              <a:t>compliance</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GDPR </a:t>
            </a:r>
            <a:r>
              <a:rPr lang="en" sz="1100">
                <a:solidFill>
                  <a:schemeClr val="dk1"/>
                </a:solidFill>
                <a:latin typeface="Inter ExtraLight"/>
                <a:ea typeface="Inter ExtraLight"/>
                <a:cs typeface="Inter ExtraLight"/>
                <a:sym typeface="Inter ExtraLight"/>
              </a:rPr>
              <a:t>compliance</a:t>
            </a:r>
            <a:r>
              <a:rPr lang="en" sz="1100">
                <a:solidFill>
                  <a:schemeClr val="dk1"/>
                </a:solidFill>
                <a:latin typeface="Inter ExtraLight"/>
                <a:ea typeface="Inter ExtraLight"/>
                <a:cs typeface="Inter ExtraLight"/>
                <a:sym typeface="Inter ExtraLight"/>
              </a:rPr>
              <a:t> </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Hosted on a secure Azure instance</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Custom on-prem options</a:t>
            </a:r>
            <a:endParaRPr sz="1100">
              <a:solidFill>
                <a:schemeClr val="dk1"/>
              </a:solidFill>
              <a:latin typeface="Inter ExtraLight"/>
              <a:ea typeface="Inter ExtraLight"/>
              <a:cs typeface="Inter ExtraLight"/>
              <a:sym typeface="Inter Extra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180"/>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stories &amp; use cases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4" name="Shape 1594"/>
        <p:cNvGrpSpPr/>
        <p:nvPr/>
      </p:nvGrpSpPr>
      <p:grpSpPr>
        <a:xfrm>
          <a:off x="0" y="0"/>
          <a:ext cx="0" cy="0"/>
          <a:chOff x="0" y="0"/>
          <a:chExt cx="0" cy="0"/>
        </a:xfrm>
      </p:grpSpPr>
      <p:sp>
        <p:nvSpPr>
          <p:cNvPr id="1595" name="Google Shape;1595;p181"/>
          <p:cNvSpPr txBox="1"/>
          <p:nvPr>
            <p:ph idx="4294967295" type="body"/>
          </p:nvPr>
        </p:nvSpPr>
        <p:spPr>
          <a:xfrm>
            <a:off x="425700" y="1740550"/>
            <a:ext cx="8292600" cy="939000"/>
          </a:xfrm>
          <a:prstGeom prst="rect">
            <a:avLst/>
          </a:prstGeom>
        </p:spPr>
        <p:txBody>
          <a:bodyPr anchorCtr="0" anchor="t" bIns="0" lIns="0" spcFirstLastPara="1" rIns="0" wrap="square" tIns="0">
            <a:noAutofit/>
          </a:bodyPr>
          <a:lstStyle/>
          <a:p>
            <a:pPr indent="-311150" lvl="0" marL="457200" rtl="0" algn="l">
              <a:lnSpc>
                <a:spcPct val="115000"/>
              </a:lnSpc>
              <a:spcBef>
                <a:spcPts val="1300"/>
              </a:spcBef>
              <a:spcAft>
                <a:spcPts val="0"/>
              </a:spcAft>
              <a:buSzPts val="1300"/>
              <a:buFont typeface="Inter"/>
              <a:buAutoNum type="arabicPeriod"/>
            </a:pPr>
            <a:r>
              <a:rPr lang="en" sz="1300"/>
              <a:t>28% of Lakefield staff had zero AI experience  </a:t>
            </a:r>
            <a:endParaRPr sz="1300"/>
          </a:p>
          <a:p>
            <a:pPr indent="-311150" lvl="0" marL="457200" rtl="0" algn="l">
              <a:lnSpc>
                <a:spcPct val="115000"/>
              </a:lnSpc>
              <a:spcBef>
                <a:spcPts val="0"/>
              </a:spcBef>
              <a:spcAft>
                <a:spcPts val="0"/>
              </a:spcAft>
              <a:buSzPts val="1300"/>
              <a:buFont typeface="Inter"/>
              <a:buAutoNum type="arabicPeriod"/>
            </a:pPr>
            <a:r>
              <a:rPr lang="en" sz="1300"/>
              <a:t>Data privacy concerns with consumer-grade AI tools</a:t>
            </a:r>
            <a:endParaRPr sz="1300"/>
          </a:p>
          <a:p>
            <a:pPr indent="-311150" lvl="0" marL="457200" marR="266700" rtl="0" algn="l">
              <a:lnSpc>
                <a:spcPct val="115000"/>
              </a:lnSpc>
              <a:spcBef>
                <a:spcPts val="0"/>
              </a:spcBef>
              <a:spcAft>
                <a:spcPts val="0"/>
              </a:spcAft>
              <a:buSzPts val="1300"/>
              <a:buFont typeface="Inter"/>
              <a:buAutoNum type="arabicPeriod"/>
            </a:pPr>
            <a:r>
              <a:rPr lang="en" sz="1300"/>
              <a:t>Lack of scalable, no-code AI solutions available for academic applications</a:t>
            </a:r>
            <a:endParaRPr/>
          </a:p>
        </p:txBody>
      </p:sp>
      <p:sp>
        <p:nvSpPr>
          <p:cNvPr id="1596" name="Google Shape;1596;p181"/>
          <p:cNvSpPr txBox="1"/>
          <p:nvPr>
            <p:ph idx="4294967295" type="body"/>
          </p:nvPr>
        </p:nvSpPr>
        <p:spPr>
          <a:xfrm>
            <a:off x="1483800" y="3546225"/>
            <a:ext cx="8292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2600">
                <a:latin typeface="Inter"/>
                <a:ea typeface="Inter"/>
                <a:cs typeface="Inter"/>
                <a:sym typeface="Inter"/>
              </a:rPr>
              <a:t>43%</a:t>
            </a:r>
            <a:endParaRPr b="1" sz="2600">
              <a:latin typeface="Inter"/>
              <a:ea typeface="Inter"/>
              <a:cs typeface="Inter"/>
              <a:sym typeface="Inter"/>
            </a:endParaRPr>
          </a:p>
          <a:p>
            <a:pPr indent="0" lvl="0" marL="0" rtl="0" algn="l">
              <a:spcBef>
                <a:spcPts val="1000"/>
              </a:spcBef>
              <a:spcAft>
                <a:spcPts val="1000"/>
              </a:spcAft>
              <a:buNone/>
            </a:pPr>
            <a:r>
              <a:t/>
            </a:r>
            <a:endParaRPr b="1" sz="2600">
              <a:latin typeface="Inter"/>
              <a:ea typeface="Inter"/>
              <a:cs typeface="Inter"/>
              <a:sym typeface="Inter"/>
            </a:endParaRPr>
          </a:p>
        </p:txBody>
      </p:sp>
      <p:sp>
        <p:nvSpPr>
          <p:cNvPr id="1597" name="Google Shape;1597;p181"/>
          <p:cNvSpPr txBox="1"/>
          <p:nvPr>
            <p:ph idx="4294967295" type="title"/>
          </p:nvPr>
        </p:nvSpPr>
        <p:spPr>
          <a:xfrm>
            <a:off x="457200" y="480275"/>
            <a:ext cx="6311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300"/>
              <a:t>Lakefield College School increases AI proficiency and productivity </a:t>
            </a:r>
            <a:endParaRPr sz="2300"/>
          </a:p>
          <a:p>
            <a:pPr indent="0" lvl="0" marL="0" rtl="0" algn="l">
              <a:spcBef>
                <a:spcPts val="0"/>
              </a:spcBef>
              <a:spcAft>
                <a:spcPts val="0"/>
              </a:spcAft>
              <a:buNone/>
            </a:pPr>
            <a:r>
              <a:t/>
            </a:r>
            <a:endParaRPr sz="2300"/>
          </a:p>
        </p:txBody>
      </p:sp>
      <p:sp>
        <p:nvSpPr>
          <p:cNvPr id="1598" name="Google Shape;1598;p181"/>
          <p:cNvSpPr txBox="1"/>
          <p:nvPr>
            <p:ph idx="4294967295" type="subTitle"/>
          </p:nvPr>
        </p:nvSpPr>
        <p:spPr>
          <a:xfrm>
            <a:off x="454800" y="1267150"/>
            <a:ext cx="6934500" cy="473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b="1" lang="en" sz="1500">
                <a:latin typeface="Inter"/>
                <a:ea typeface="Inter"/>
                <a:cs typeface="Inter"/>
                <a:sym typeface="Inter"/>
              </a:rPr>
              <a:t>Challenges</a:t>
            </a:r>
            <a:endParaRPr b="1" sz="1500">
              <a:latin typeface="Inter"/>
              <a:ea typeface="Inter"/>
              <a:cs typeface="Inter"/>
              <a:sym typeface="Inter"/>
            </a:endParaRPr>
          </a:p>
        </p:txBody>
      </p:sp>
      <p:sp>
        <p:nvSpPr>
          <p:cNvPr id="1599" name="Google Shape;1599;p181"/>
          <p:cNvSpPr txBox="1"/>
          <p:nvPr>
            <p:ph idx="4294967295" type="subTitle"/>
          </p:nvPr>
        </p:nvSpPr>
        <p:spPr>
          <a:xfrm>
            <a:off x="454800" y="2968375"/>
            <a:ext cx="6934500" cy="473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b="1" lang="en" sz="1500">
                <a:latin typeface="Inter"/>
                <a:ea typeface="Inter"/>
                <a:cs typeface="Inter"/>
                <a:sym typeface="Inter"/>
              </a:rPr>
              <a:t>Results</a:t>
            </a:r>
            <a:endParaRPr b="1" sz="1500">
              <a:latin typeface="Inter"/>
              <a:ea typeface="Inter"/>
              <a:cs typeface="Inter"/>
              <a:sym typeface="Inter"/>
            </a:endParaRPr>
          </a:p>
        </p:txBody>
      </p:sp>
      <p:pic>
        <p:nvPicPr>
          <p:cNvPr id="1600" name="Google Shape;1600;p181"/>
          <p:cNvPicPr preferRelativeResize="0"/>
          <p:nvPr/>
        </p:nvPicPr>
        <p:blipFill>
          <a:blip r:embed="rId3">
            <a:alphaModFix/>
          </a:blip>
          <a:stretch>
            <a:fillRect/>
          </a:stretch>
        </p:blipFill>
        <p:spPr>
          <a:xfrm>
            <a:off x="7174876" y="164875"/>
            <a:ext cx="1743252" cy="581375"/>
          </a:xfrm>
          <a:prstGeom prst="rect">
            <a:avLst/>
          </a:prstGeom>
          <a:noFill/>
          <a:ln>
            <a:noFill/>
          </a:ln>
        </p:spPr>
      </p:pic>
      <p:cxnSp>
        <p:nvCxnSpPr>
          <p:cNvPr id="1601" name="Google Shape;1601;p181"/>
          <p:cNvCxnSpPr/>
          <p:nvPr/>
        </p:nvCxnSpPr>
        <p:spPr>
          <a:xfrm>
            <a:off x="457200" y="2713063"/>
            <a:ext cx="5759400" cy="0"/>
          </a:xfrm>
          <a:prstGeom prst="straightConnector1">
            <a:avLst/>
          </a:prstGeom>
          <a:noFill/>
          <a:ln cap="flat" cmpd="sng" w="19050">
            <a:solidFill>
              <a:schemeClr val="dk2"/>
            </a:solidFill>
            <a:prstDash val="solid"/>
            <a:round/>
            <a:headEnd len="med" w="med" type="none"/>
            <a:tailEnd len="med" w="med" type="none"/>
          </a:ln>
        </p:spPr>
      </p:cxnSp>
      <p:sp>
        <p:nvSpPr>
          <p:cNvPr id="1602" name="Google Shape;1602;p181"/>
          <p:cNvSpPr txBox="1"/>
          <p:nvPr/>
        </p:nvSpPr>
        <p:spPr>
          <a:xfrm>
            <a:off x="748800" y="4003900"/>
            <a:ext cx="22992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None/>
            </a:pPr>
            <a:r>
              <a:rPr lang="en" sz="1200">
                <a:solidFill>
                  <a:schemeClr val="dk1"/>
                </a:solidFill>
                <a:latin typeface="Inter ExtraLight"/>
                <a:ea typeface="Inter ExtraLight"/>
                <a:cs typeface="Inter ExtraLight"/>
                <a:sym typeface="Inter ExtraLight"/>
              </a:rPr>
              <a:t>of school is now proficient in AI, up from 21%</a:t>
            </a:r>
            <a:endParaRPr sz="1300"/>
          </a:p>
        </p:txBody>
      </p:sp>
      <p:sp>
        <p:nvSpPr>
          <p:cNvPr id="1603" name="Google Shape;1603;p181"/>
          <p:cNvSpPr txBox="1"/>
          <p:nvPr>
            <p:ph idx="4294967295" type="body"/>
          </p:nvPr>
        </p:nvSpPr>
        <p:spPr>
          <a:xfrm>
            <a:off x="3988525" y="3546225"/>
            <a:ext cx="12438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2500">
                <a:latin typeface="Inter"/>
                <a:ea typeface="Inter"/>
                <a:cs typeface="Inter"/>
                <a:sym typeface="Inter"/>
              </a:rPr>
              <a:t>+70</a:t>
            </a:r>
            <a:r>
              <a:rPr b="1" lang="en" sz="2500">
                <a:latin typeface="Inter"/>
                <a:ea typeface="Inter"/>
                <a:cs typeface="Inter"/>
                <a:sym typeface="Inter"/>
              </a:rPr>
              <a:t>%</a:t>
            </a:r>
            <a:endParaRPr b="1" sz="2500">
              <a:latin typeface="Inter"/>
              <a:ea typeface="Inter"/>
              <a:cs typeface="Inter"/>
              <a:sym typeface="Inter"/>
            </a:endParaRPr>
          </a:p>
          <a:p>
            <a:pPr indent="0" lvl="0" marL="0" rtl="0" algn="l">
              <a:spcBef>
                <a:spcPts val="1000"/>
              </a:spcBef>
              <a:spcAft>
                <a:spcPts val="1000"/>
              </a:spcAft>
              <a:buNone/>
            </a:pPr>
            <a:r>
              <a:t/>
            </a:r>
            <a:endParaRPr b="1" sz="2500">
              <a:latin typeface="Inter"/>
              <a:ea typeface="Inter"/>
              <a:cs typeface="Inter"/>
              <a:sym typeface="Inter"/>
            </a:endParaRPr>
          </a:p>
        </p:txBody>
      </p:sp>
      <p:sp>
        <p:nvSpPr>
          <p:cNvPr id="1604" name="Google Shape;1604;p181"/>
          <p:cNvSpPr txBox="1"/>
          <p:nvPr/>
        </p:nvSpPr>
        <p:spPr>
          <a:xfrm>
            <a:off x="3337375" y="4003900"/>
            <a:ext cx="22992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None/>
            </a:pPr>
            <a:r>
              <a:rPr lang="en" sz="1200">
                <a:solidFill>
                  <a:schemeClr val="dk1"/>
                </a:solidFill>
                <a:latin typeface="Inter ExtraLight"/>
                <a:ea typeface="Inter ExtraLight"/>
                <a:cs typeface="Inter ExtraLight"/>
                <a:sym typeface="Inter ExtraLight"/>
              </a:rPr>
              <a:t>o</a:t>
            </a:r>
            <a:r>
              <a:rPr lang="en" sz="1200">
                <a:solidFill>
                  <a:schemeClr val="dk1"/>
                </a:solidFill>
                <a:latin typeface="Inter ExtraLight"/>
                <a:ea typeface="Inter ExtraLight"/>
                <a:cs typeface="Inter ExtraLight"/>
                <a:sym typeface="Inter ExtraLight"/>
              </a:rPr>
              <a:t>f staff reported that devs.ai increased their productivity</a:t>
            </a:r>
            <a:endParaRPr sz="1300"/>
          </a:p>
        </p:txBody>
      </p:sp>
      <p:sp>
        <p:nvSpPr>
          <p:cNvPr id="1605" name="Google Shape;1605;p181"/>
          <p:cNvSpPr txBox="1"/>
          <p:nvPr>
            <p:ph idx="4294967295" type="body"/>
          </p:nvPr>
        </p:nvSpPr>
        <p:spPr>
          <a:xfrm>
            <a:off x="6789450" y="3546225"/>
            <a:ext cx="732300" cy="3936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b="1" lang="en" sz="2500">
                <a:latin typeface="Inter"/>
                <a:ea typeface="Inter"/>
                <a:cs typeface="Inter"/>
                <a:sym typeface="Inter"/>
              </a:rPr>
              <a:t>+50</a:t>
            </a:r>
            <a:endParaRPr b="1" sz="2500">
              <a:latin typeface="Inter"/>
              <a:ea typeface="Inter"/>
              <a:cs typeface="Inter"/>
              <a:sym typeface="Inter"/>
            </a:endParaRPr>
          </a:p>
        </p:txBody>
      </p:sp>
      <p:sp>
        <p:nvSpPr>
          <p:cNvPr id="1606" name="Google Shape;1606;p181"/>
          <p:cNvSpPr txBox="1"/>
          <p:nvPr/>
        </p:nvSpPr>
        <p:spPr>
          <a:xfrm>
            <a:off x="5925950" y="4003900"/>
            <a:ext cx="26751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300"/>
              </a:spcBef>
              <a:spcAft>
                <a:spcPts val="0"/>
              </a:spcAft>
              <a:buNone/>
            </a:pPr>
            <a:r>
              <a:rPr lang="en" sz="1200">
                <a:solidFill>
                  <a:schemeClr val="dk1"/>
                </a:solidFill>
                <a:latin typeface="Inter ExtraLight"/>
                <a:ea typeface="Inter ExtraLight"/>
                <a:cs typeface="Inter ExtraLight"/>
                <a:sym typeface="Inter ExtraLight"/>
              </a:rPr>
              <a:t>agents created w/o code to enhance learning </a:t>
            </a:r>
            <a:r>
              <a:rPr lang="en" sz="1200">
                <a:solidFill>
                  <a:schemeClr val="dk1"/>
                </a:solidFill>
                <a:latin typeface="Inter ExtraLight"/>
                <a:ea typeface="Inter ExtraLight"/>
                <a:cs typeface="Inter ExtraLight"/>
                <a:sym typeface="Inter ExtraLight"/>
              </a:rPr>
              <a:t>experiences</a:t>
            </a:r>
            <a:r>
              <a:rPr lang="en" sz="1200">
                <a:solidFill>
                  <a:schemeClr val="dk1"/>
                </a:solidFill>
                <a:latin typeface="Inter ExtraLight"/>
                <a:ea typeface="Inter ExtraLight"/>
                <a:cs typeface="Inter ExtraLight"/>
                <a:sym typeface="Inter ExtraLight"/>
              </a:rPr>
              <a:t> </a:t>
            </a:r>
            <a:endParaRPr sz="1300"/>
          </a:p>
        </p:txBody>
      </p:sp>
      <p:sp>
        <p:nvSpPr>
          <p:cNvPr id="1607" name="Google Shape;1607;p181"/>
          <p:cNvSpPr txBox="1"/>
          <p:nvPr/>
        </p:nvSpPr>
        <p:spPr>
          <a:xfrm>
            <a:off x="454800" y="4735825"/>
            <a:ext cx="3071700" cy="2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Inter ExtraLight"/>
                <a:ea typeface="Inter ExtraLight"/>
                <a:cs typeface="Inter ExtraLight"/>
                <a:sym typeface="Inter ExtraLight"/>
              </a:rPr>
              <a:t>View the case study </a:t>
            </a:r>
            <a:r>
              <a:rPr lang="en" sz="1100" u="sng">
                <a:solidFill>
                  <a:schemeClr val="hlink"/>
                </a:solidFill>
                <a:latin typeface="Inter ExtraLight"/>
                <a:ea typeface="Inter ExtraLight"/>
                <a:cs typeface="Inter ExtraLight"/>
                <a:sym typeface="Inter ExtraLight"/>
                <a:hlinkClick r:id="rId4"/>
              </a:rPr>
              <a:t>here</a:t>
            </a:r>
            <a:endParaRPr sz="1100">
              <a:solidFill>
                <a:schemeClr val="dk1"/>
              </a:solidFill>
              <a:latin typeface="Inter ExtraLight"/>
              <a:ea typeface="Inter ExtraLight"/>
              <a:cs typeface="Inter ExtraLight"/>
              <a:sym typeface="Inter Extr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1" name="Shape 1611"/>
        <p:cNvGrpSpPr/>
        <p:nvPr/>
      </p:nvGrpSpPr>
      <p:grpSpPr>
        <a:xfrm>
          <a:off x="0" y="0"/>
          <a:ext cx="0" cy="0"/>
          <a:chOff x="0" y="0"/>
          <a:chExt cx="0" cy="0"/>
        </a:xfrm>
      </p:grpSpPr>
      <p:sp>
        <p:nvSpPr>
          <p:cNvPr id="1612" name="Google Shape;1612;p182"/>
          <p:cNvSpPr txBox="1"/>
          <p:nvPr>
            <p:ph type="title"/>
          </p:nvPr>
        </p:nvSpPr>
        <p:spPr>
          <a:xfrm>
            <a:off x="499425" y="2691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FFFFFF"/>
                </a:solidFill>
              </a:rPr>
              <a:t>What agents can do </a:t>
            </a:r>
            <a:endParaRPr sz="2800">
              <a:solidFill>
                <a:srgbClr val="FFFFFF"/>
              </a:solidFill>
            </a:endParaRPr>
          </a:p>
        </p:txBody>
      </p:sp>
      <p:sp>
        <p:nvSpPr>
          <p:cNvPr id="1613" name="Google Shape;1613;p182"/>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Top use cases for AI agents today</a:t>
            </a:r>
            <a:endParaRPr/>
          </a:p>
          <a:p>
            <a:pPr indent="0" lvl="0" marL="0" rtl="0" algn="ctr">
              <a:spcBef>
                <a:spcPts val="0"/>
              </a:spcBef>
              <a:spcAft>
                <a:spcPts val="0"/>
              </a:spcAft>
              <a:buNone/>
            </a:pPr>
            <a:r>
              <a:t/>
            </a:r>
            <a:endParaRPr/>
          </a:p>
        </p:txBody>
      </p:sp>
      <p:graphicFrame>
        <p:nvGraphicFramePr>
          <p:cNvPr id="1614" name="Google Shape;1614;p182"/>
          <p:cNvGraphicFramePr/>
          <p:nvPr/>
        </p:nvGraphicFramePr>
        <p:xfrm>
          <a:off x="1566638" y="1104438"/>
          <a:ext cx="3000000" cy="3000000"/>
        </p:xfrm>
        <a:graphic>
          <a:graphicData uri="http://schemas.openxmlformats.org/drawingml/2006/table">
            <a:tbl>
              <a:tblPr>
                <a:noFill/>
                <a:tableStyleId>{DFA43953-4ABA-4BD5-92F4-C90CA4D34D18}</a:tableStyleId>
              </a:tblPr>
              <a:tblGrid>
                <a:gridCol w="1007950"/>
                <a:gridCol w="1007950"/>
                <a:gridCol w="1007950"/>
                <a:gridCol w="1007950"/>
                <a:gridCol w="1007950"/>
                <a:gridCol w="1007950"/>
              </a:tblGrid>
              <a:tr h="132175">
                <a:tc gridSpan="2">
                  <a:txBody>
                    <a:bodyPr/>
                    <a:lstStyle/>
                    <a:p>
                      <a:pPr indent="0" lvl="0" marL="0" rtl="0" algn="ctr">
                        <a:spcBef>
                          <a:spcPts val="0"/>
                        </a:spcBef>
                        <a:spcAft>
                          <a:spcPts val="0"/>
                        </a:spcAft>
                        <a:buNone/>
                      </a:pPr>
                      <a:r>
                        <a:rPr b="1" lang="en" sz="1200">
                          <a:solidFill>
                            <a:srgbClr val="ABE7FF"/>
                          </a:solidFill>
                        </a:rPr>
                        <a:t>Marketing </a:t>
                      </a:r>
                      <a:endParaRPr b="1" sz="1200">
                        <a:solidFill>
                          <a:srgbClr val="ABE7FF"/>
                        </a:solidFill>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Sales </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Human Resources</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r>
            </a:tbl>
          </a:graphicData>
        </a:graphic>
      </p:graphicFrame>
      <p:sp>
        <p:nvSpPr>
          <p:cNvPr id="1615" name="Google Shape;1615;p182"/>
          <p:cNvSpPr/>
          <p:nvPr/>
        </p:nvSpPr>
        <p:spPr>
          <a:xfrm>
            <a:off x="1622625" y="1511000"/>
            <a:ext cx="18957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grpSp>
        <p:nvGrpSpPr>
          <p:cNvPr id="1616" name="Google Shape;1616;p182"/>
          <p:cNvGrpSpPr/>
          <p:nvPr/>
        </p:nvGrpSpPr>
        <p:grpSpPr>
          <a:xfrm>
            <a:off x="1699901" y="1663079"/>
            <a:ext cx="2219084" cy="1031346"/>
            <a:chOff x="906673" y="5088149"/>
            <a:chExt cx="2219084" cy="1031346"/>
          </a:xfrm>
        </p:grpSpPr>
        <p:sp>
          <p:nvSpPr>
            <p:cNvPr id="1617" name="Google Shape;1617;p182"/>
            <p:cNvSpPr txBox="1"/>
            <p:nvPr/>
          </p:nvSpPr>
          <p:spPr>
            <a:xfrm>
              <a:off x="1080657" y="508814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Content generation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18" name="Google Shape;1618;p182"/>
            <p:cNvPicPr preferRelativeResize="0"/>
            <p:nvPr/>
          </p:nvPicPr>
          <p:blipFill rotWithShape="1">
            <a:blip r:embed="rId3">
              <a:alphaModFix/>
            </a:blip>
            <a:srcRect b="0" l="0" r="0" t="0"/>
            <a:stretch/>
          </p:blipFill>
          <p:spPr>
            <a:xfrm>
              <a:off x="906673" y="5112038"/>
              <a:ext cx="129371" cy="129371"/>
            </a:xfrm>
            <a:prstGeom prst="rect">
              <a:avLst/>
            </a:prstGeom>
            <a:noFill/>
            <a:ln>
              <a:noFill/>
            </a:ln>
          </p:spPr>
        </p:pic>
        <p:sp>
          <p:nvSpPr>
            <p:cNvPr id="1619" name="Google Shape;1619;p182"/>
            <p:cNvSpPr txBox="1"/>
            <p:nvPr/>
          </p:nvSpPr>
          <p:spPr>
            <a:xfrm>
              <a:off x="1080657" y="529910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Campaign ideation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20" name="Google Shape;1620;p182"/>
            <p:cNvPicPr preferRelativeResize="0"/>
            <p:nvPr/>
          </p:nvPicPr>
          <p:blipFill rotWithShape="1">
            <a:blip r:embed="rId3">
              <a:alphaModFix/>
            </a:blip>
            <a:srcRect b="0" l="0" r="0" t="0"/>
            <a:stretch/>
          </p:blipFill>
          <p:spPr>
            <a:xfrm>
              <a:off x="906673" y="5327287"/>
              <a:ext cx="129371" cy="129371"/>
            </a:xfrm>
            <a:prstGeom prst="rect">
              <a:avLst/>
            </a:prstGeom>
            <a:noFill/>
            <a:ln>
              <a:noFill/>
            </a:ln>
          </p:spPr>
        </p:pic>
        <p:grpSp>
          <p:nvGrpSpPr>
            <p:cNvPr id="1621" name="Google Shape;1621;p182"/>
            <p:cNvGrpSpPr/>
            <p:nvPr/>
          </p:nvGrpSpPr>
          <p:grpSpPr>
            <a:xfrm>
              <a:off x="906673" y="5507532"/>
              <a:ext cx="2219009" cy="176963"/>
              <a:chOff x="2967212" y="8870286"/>
              <a:chExt cx="5917357" cy="471900"/>
            </a:xfrm>
          </p:grpSpPr>
          <p:sp>
            <p:nvSpPr>
              <p:cNvPr id="1622" name="Google Shape;1622;p182"/>
              <p:cNvSpPr txBox="1"/>
              <p:nvPr/>
            </p:nvSpPr>
            <p:spPr>
              <a:xfrm>
                <a:off x="3431169" y="8870286"/>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Market research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23" name="Google Shape;1623;p182"/>
              <p:cNvPicPr preferRelativeResize="0"/>
              <p:nvPr/>
            </p:nvPicPr>
            <p:blipFill rotWithShape="1">
              <a:blip r:embed="rId3">
                <a:alphaModFix/>
              </a:blip>
              <a:srcRect b="0" l="0" r="0" t="0"/>
              <a:stretch/>
            </p:blipFill>
            <p:spPr>
              <a:xfrm>
                <a:off x="2967212" y="8956888"/>
                <a:ext cx="344990" cy="344990"/>
              </a:xfrm>
              <a:prstGeom prst="rect">
                <a:avLst/>
              </a:prstGeom>
              <a:noFill/>
              <a:ln>
                <a:noFill/>
              </a:ln>
            </p:spPr>
          </p:pic>
        </p:grpSp>
        <p:grpSp>
          <p:nvGrpSpPr>
            <p:cNvPr id="1624" name="Google Shape;1624;p182"/>
            <p:cNvGrpSpPr/>
            <p:nvPr/>
          </p:nvGrpSpPr>
          <p:grpSpPr>
            <a:xfrm>
              <a:off x="909804" y="5725024"/>
              <a:ext cx="2212803" cy="176963"/>
              <a:chOff x="2959012" y="8865553"/>
              <a:chExt cx="5900807" cy="471900"/>
            </a:xfrm>
          </p:grpSpPr>
          <p:sp>
            <p:nvSpPr>
              <p:cNvPr id="1625" name="Google Shape;1625;p182"/>
              <p:cNvSpPr txBox="1"/>
              <p:nvPr/>
            </p:nvSpPr>
            <p:spPr>
              <a:xfrm>
                <a:off x="3406419" y="8865553"/>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CTA optimization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26" name="Google Shape;1626;p182"/>
              <p:cNvPicPr preferRelativeResize="0"/>
              <p:nvPr/>
            </p:nvPicPr>
            <p:blipFill rotWithShape="1">
              <a:blip r:embed="rId3">
                <a:alphaModFix/>
              </a:blip>
              <a:srcRect b="0" l="0" r="0" t="0"/>
              <a:stretch/>
            </p:blipFill>
            <p:spPr>
              <a:xfrm>
                <a:off x="2959012" y="8952155"/>
                <a:ext cx="344990" cy="344990"/>
              </a:xfrm>
              <a:prstGeom prst="rect">
                <a:avLst/>
              </a:prstGeom>
              <a:noFill/>
              <a:ln>
                <a:noFill/>
              </a:ln>
            </p:spPr>
          </p:pic>
        </p:grpSp>
        <p:grpSp>
          <p:nvGrpSpPr>
            <p:cNvPr id="1627" name="Google Shape;1627;p182"/>
            <p:cNvGrpSpPr/>
            <p:nvPr/>
          </p:nvGrpSpPr>
          <p:grpSpPr>
            <a:xfrm>
              <a:off x="916471" y="5942532"/>
              <a:ext cx="2209211" cy="176963"/>
              <a:chOff x="2967212" y="8841253"/>
              <a:chExt cx="5891229" cy="471900"/>
            </a:xfrm>
          </p:grpSpPr>
          <p:sp>
            <p:nvSpPr>
              <p:cNvPr id="1628" name="Google Shape;1628;p182"/>
              <p:cNvSpPr txBox="1"/>
              <p:nvPr/>
            </p:nvSpPr>
            <p:spPr>
              <a:xfrm>
                <a:off x="3405041" y="8841253"/>
                <a:ext cx="5453400" cy="4719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Audience segmentation </a:t>
                </a:r>
                <a:endParaRPr sz="900">
                  <a:solidFill>
                    <a:srgbClr val="011B58"/>
                  </a:solidFill>
                  <a:latin typeface="Inter"/>
                  <a:ea typeface="Inter"/>
                  <a:cs typeface="Inter"/>
                  <a:sym typeface="Inter"/>
                </a:endParaRPr>
              </a:p>
            </p:txBody>
          </p:sp>
          <p:pic>
            <p:nvPicPr>
              <p:cNvPr descr="A black tick in a white circle&#10;&#10;Description automatically generated" id="1629" name="Google Shape;1629;p182"/>
              <p:cNvPicPr preferRelativeResize="0"/>
              <p:nvPr/>
            </p:nvPicPr>
            <p:blipFill rotWithShape="1">
              <a:blip r:embed="rId3">
                <a:alphaModFix/>
              </a:blip>
              <a:srcRect b="0" l="0" r="0" t="0"/>
              <a:stretch/>
            </p:blipFill>
            <p:spPr>
              <a:xfrm>
                <a:off x="2967212" y="8927855"/>
                <a:ext cx="344990" cy="344990"/>
              </a:xfrm>
              <a:prstGeom prst="rect">
                <a:avLst/>
              </a:prstGeom>
              <a:noFill/>
              <a:ln>
                <a:noFill/>
              </a:ln>
            </p:spPr>
          </p:pic>
        </p:grpSp>
      </p:grpSp>
      <p:sp>
        <p:nvSpPr>
          <p:cNvPr id="1630" name="Google Shape;1630;p182"/>
          <p:cNvSpPr/>
          <p:nvPr/>
        </p:nvSpPr>
        <p:spPr>
          <a:xfrm>
            <a:off x="5662625" y="1510994"/>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31" name="Google Shape;1631;p182"/>
          <p:cNvSpPr/>
          <p:nvPr/>
        </p:nvSpPr>
        <p:spPr>
          <a:xfrm>
            <a:off x="3605600" y="1511144"/>
            <a:ext cx="1969800" cy="13218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32" name="Google Shape;1632;p182"/>
          <p:cNvSpPr txBox="1"/>
          <p:nvPr/>
        </p:nvSpPr>
        <p:spPr>
          <a:xfrm>
            <a:off x="3925860" y="166307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recommendation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33" name="Google Shape;1633;p182"/>
          <p:cNvPicPr preferRelativeResize="0"/>
          <p:nvPr/>
        </p:nvPicPr>
        <p:blipFill rotWithShape="1">
          <a:blip r:embed="rId3">
            <a:alphaModFix/>
          </a:blip>
          <a:srcRect b="0" l="0" r="0" t="0"/>
          <a:stretch/>
        </p:blipFill>
        <p:spPr>
          <a:xfrm>
            <a:off x="3751876" y="1686968"/>
            <a:ext cx="129371" cy="129371"/>
          </a:xfrm>
          <a:prstGeom prst="rect">
            <a:avLst/>
          </a:prstGeom>
          <a:noFill/>
          <a:ln>
            <a:noFill/>
          </a:ln>
        </p:spPr>
      </p:pic>
      <p:sp>
        <p:nvSpPr>
          <p:cNvPr id="1634" name="Google Shape;1634;p182"/>
          <p:cNvSpPr txBox="1"/>
          <p:nvPr/>
        </p:nvSpPr>
        <p:spPr>
          <a:xfrm>
            <a:off x="3925860" y="18606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Sales data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35" name="Google Shape;1635;p182"/>
          <p:cNvPicPr preferRelativeResize="0"/>
          <p:nvPr/>
        </p:nvPicPr>
        <p:blipFill rotWithShape="1">
          <a:blip r:embed="rId3">
            <a:alphaModFix/>
          </a:blip>
          <a:srcRect b="0" l="0" r="0" t="0"/>
          <a:stretch/>
        </p:blipFill>
        <p:spPr>
          <a:xfrm>
            <a:off x="3751876" y="1888802"/>
            <a:ext cx="129371" cy="129371"/>
          </a:xfrm>
          <a:prstGeom prst="rect">
            <a:avLst/>
          </a:prstGeom>
          <a:noFill/>
          <a:ln>
            <a:noFill/>
          </a:ln>
        </p:spPr>
      </p:pic>
      <p:grpSp>
        <p:nvGrpSpPr>
          <p:cNvPr id="1636" name="Google Shape;1636;p182"/>
          <p:cNvGrpSpPr/>
          <p:nvPr/>
        </p:nvGrpSpPr>
        <p:grpSpPr>
          <a:xfrm>
            <a:off x="3751876" y="2074072"/>
            <a:ext cx="2219009" cy="176963"/>
            <a:chOff x="2967212" y="8847911"/>
            <a:chExt cx="5917357" cy="471900"/>
          </a:xfrm>
        </p:grpSpPr>
        <p:sp>
          <p:nvSpPr>
            <p:cNvPr id="1637" name="Google Shape;1637;p182"/>
            <p:cNvSpPr txBox="1"/>
            <p:nvPr/>
          </p:nvSpPr>
          <p:spPr>
            <a:xfrm>
              <a:off x="3431169" y="8847911"/>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Sales pitch creation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38" name="Google Shape;1638;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39" name="Google Shape;1639;p182"/>
          <p:cNvGrpSpPr/>
          <p:nvPr/>
        </p:nvGrpSpPr>
        <p:grpSpPr>
          <a:xfrm>
            <a:off x="3758082" y="2287464"/>
            <a:ext cx="2219009" cy="176963"/>
            <a:chOff x="2967212" y="8832245"/>
            <a:chExt cx="5917357" cy="471900"/>
          </a:xfrm>
        </p:grpSpPr>
        <p:sp>
          <p:nvSpPr>
            <p:cNvPr id="1640" name="Google Shape;1640;p182"/>
            <p:cNvSpPr txBox="1"/>
            <p:nvPr/>
          </p:nvSpPr>
          <p:spPr>
            <a:xfrm>
              <a:off x="3431169" y="8832245"/>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Objection handling</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41" name="Google Shape;1641;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42" name="Google Shape;1642;p182"/>
          <p:cNvGrpSpPr/>
          <p:nvPr/>
        </p:nvGrpSpPr>
        <p:grpSpPr>
          <a:xfrm>
            <a:off x="3761674" y="2504047"/>
            <a:ext cx="2219009" cy="176963"/>
            <a:chOff x="2967212" y="8805478"/>
            <a:chExt cx="5917357" cy="471900"/>
          </a:xfrm>
        </p:grpSpPr>
        <p:sp>
          <p:nvSpPr>
            <p:cNvPr id="1643" name="Google Shape;1643;p182"/>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comparison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44" name="Google Shape;1644;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pic>
        <p:nvPicPr>
          <p:cNvPr descr="A black tick in a white circle&#10;&#10;Description automatically generated" id="1645" name="Google Shape;1645;p182"/>
          <p:cNvPicPr preferRelativeResize="0"/>
          <p:nvPr/>
        </p:nvPicPr>
        <p:blipFill rotWithShape="1">
          <a:blip r:embed="rId3">
            <a:alphaModFix/>
          </a:blip>
          <a:srcRect b="0" l="0" r="0" t="0"/>
          <a:stretch/>
        </p:blipFill>
        <p:spPr>
          <a:xfrm>
            <a:off x="-631518" y="2303310"/>
            <a:ext cx="129371" cy="129371"/>
          </a:xfrm>
          <a:prstGeom prst="rect">
            <a:avLst/>
          </a:prstGeom>
          <a:noFill/>
          <a:ln>
            <a:noFill/>
          </a:ln>
        </p:spPr>
      </p:pic>
      <p:graphicFrame>
        <p:nvGraphicFramePr>
          <p:cNvPr id="1646" name="Google Shape;1646;p182"/>
          <p:cNvGraphicFramePr/>
          <p:nvPr/>
        </p:nvGraphicFramePr>
        <p:xfrm>
          <a:off x="1566638" y="2883788"/>
          <a:ext cx="3000000" cy="3000000"/>
        </p:xfrm>
        <a:graphic>
          <a:graphicData uri="http://schemas.openxmlformats.org/drawingml/2006/table">
            <a:tbl>
              <a:tblPr>
                <a:noFill/>
                <a:tableStyleId>{DFA43953-4ABA-4BD5-92F4-C90CA4D34D18}</a:tableStyleId>
              </a:tblPr>
              <a:tblGrid>
                <a:gridCol w="1007950"/>
                <a:gridCol w="1007950"/>
                <a:gridCol w="1007950"/>
                <a:gridCol w="1007950"/>
                <a:gridCol w="1007950"/>
                <a:gridCol w="1007950"/>
              </a:tblGrid>
              <a:tr h="132175">
                <a:tc gridSpan="2">
                  <a:txBody>
                    <a:bodyPr/>
                    <a:lstStyle/>
                    <a:p>
                      <a:pPr indent="0" lvl="0" marL="0" rtl="0" algn="ctr">
                        <a:spcBef>
                          <a:spcPts val="0"/>
                        </a:spcBef>
                        <a:spcAft>
                          <a:spcPts val="0"/>
                        </a:spcAft>
                        <a:buNone/>
                      </a:pPr>
                      <a:r>
                        <a:rPr b="1" lang="en" sz="1200">
                          <a:solidFill>
                            <a:srgbClr val="ABE7FF"/>
                          </a:solidFill>
                        </a:rPr>
                        <a:t>Product Management  </a:t>
                      </a:r>
                      <a:endParaRPr b="1" sz="1200">
                        <a:solidFill>
                          <a:srgbClr val="ABE7FF"/>
                        </a:solidFill>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IT/Software Dev</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rPr>
                        <a:t>Legal</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r>
            </a:tbl>
          </a:graphicData>
        </a:graphic>
      </p:graphicFrame>
      <p:sp>
        <p:nvSpPr>
          <p:cNvPr id="1647" name="Google Shape;1647;p182"/>
          <p:cNvSpPr/>
          <p:nvPr/>
        </p:nvSpPr>
        <p:spPr>
          <a:xfrm>
            <a:off x="156665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48" name="Google Shape;1648;p182"/>
          <p:cNvSpPr/>
          <p:nvPr/>
        </p:nvSpPr>
        <p:spPr>
          <a:xfrm>
            <a:off x="360560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49" name="Google Shape;1649;p182"/>
          <p:cNvSpPr/>
          <p:nvPr/>
        </p:nvSpPr>
        <p:spPr>
          <a:xfrm>
            <a:off x="564455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50" name="Google Shape;1650;p182"/>
          <p:cNvSpPr txBox="1"/>
          <p:nvPr/>
        </p:nvSpPr>
        <p:spPr>
          <a:xfrm>
            <a:off x="3925860" y="345283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API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51" name="Google Shape;1651;p182"/>
          <p:cNvPicPr preferRelativeResize="0"/>
          <p:nvPr/>
        </p:nvPicPr>
        <p:blipFill rotWithShape="1">
          <a:blip r:embed="rId3">
            <a:alphaModFix/>
          </a:blip>
          <a:srcRect b="0" l="0" r="0" t="0"/>
          <a:stretch/>
        </p:blipFill>
        <p:spPr>
          <a:xfrm>
            <a:off x="3751876" y="3476723"/>
            <a:ext cx="129371" cy="129371"/>
          </a:xfrm>
          <a:prstGeom prst="rect">
            <a:avLst/>
          </a:prstGeom>
          <a:noFill/>
          <a:ln>
            <a:noFill/>
          </a:ln>
        </p:spPr>
      </p:pic>
      <p:sp>
        <p:nvSpPr>
          <p:cNvPr id="1652" name="Google Shape;1652;p182"/>
          <p:cNvSpPr txBox="1"/>
          <p:nvPr/>
        </p:nvSpPr>
        <p:spPr>
          <a:xfrm>
            <a:off x="3925860" y="36503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Coding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53" name="Google Shape;1653;p182"/>
          <p:cNvPicPr preferRelativeResize="0"/>
          <p:nvPr/>
        </p:nvPicPr>
        <p:blipFill rotWithShape="1">
          <a:blip r:embed="rId3">
            <a:alphaModFix/>
          </a:blip>
          <a:srcRect b="0" l="0" r="0" t="0"/>
          <a:stretch/>
        </p:blipFill>
        <p:spPr>
          <a:xfrm>
            <a:off x="3751876" y="3678557"/>
            <a:ext cx="129371" cy="129371"/>
          </a:xfrm>
          <a:prstGeom prst="rect">
            <a:avLst/>
          </a:prstGeom>
          <a:noFill/>
          <a:ln>
            <a:noFill/>
          </a:ln>
        </p:spPr>
      </p:pic>
      <p:grpSp>
        <p:nvGrpSpPr>
          <p:cNvPr id="1654" name="Google Shape;1654;p182"/>
          <p:cNvGrpSpPr/>
          <p:nvPr/>
        </p:nvGrpSpPr>
        <p:grpSpPr>
          <a:xfrm>
            <a:off x="3751876" y="3847915"/>
            <a:ext cx="2219009" cy="176963"/>
            <a:chOff x="2967212" y="8805478"/>
            <a:chExt cx="5917357" cy="471900"/>
          </a:xfrm>
        </p:grpSpPr>
        <p:sp>
          <p:nvSpPr>
            <p:cNvPr id="1655" name="Google Shape;1655;p182"/>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IT troubleshooting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56" name="Google Shape;1656;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57" name="Google Shape;1657;p182"/>
          <p:cNvGrpSpPr/>
          <p:nvPr/>
        </p:nvGrpSpPr>
        <p:grpSpPr>
          <a:xfrm>
            <a:off x="3758082" y="4070857"/>
            <a:ext cx="2212821" cy="176963"/>
            <a:chOff x="2967212" y="8815278"/>
            <a:chExt cx="5900857" cy="471900"/>
          </a:xfrm>
        </p:grpSpPr>
        <p:sp>
          <p:nvSpPr>
            <p:cNvPr id="1658" name="Google Shape;1658;p182"/>
            <p:cNvSpPr txBox="1"/>
            <p:nvPr/>
          </p:nvSpPr>
          <p:spPr>
            <a:xfrm>
              <a:off x="341466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Technical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59" name="Google Shape;1659;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60" name="Google Shape;1660;p182"/>
          <p:cNvGrpSpPr/>
          <p:nvPr/>
        </p:nvGrpSpPr>
        <p:grpSpPr>
          <a:xfrm>
            <a:off x="3761674" y="4293802"/>
            <a:ext cx="2209246" cy="176963"/>
            <a:chOff x="2967212" y="8805478"/>
            <a:chExt cx="5891324" cy="471900"/>
          </a:xfrm>
        </p:grpSpPr>
        <p:sp>
          <p:nvSpPr>
            <p:cNvPr id="1661" name="Google Shape;1661;p182"/>
            <p:cNvSpPr txBox="1"/>
            <p:nvPr/>
          </p:nvSpPr>
          <p:spPr>
            <a:xfrm>
              <a:off x="3405136"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System integration advice</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62" name="Google Shape;1662;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
        <p:nvSpPr>
          <p:cNvPr id="1663" name="Google Shape;1663;p182"/>
          <p:cNvSpPr txBox="1"/>
          <p:nvPr/>
        </p:nvSpPr>
        <p:spPr>
          <a:xfrm>
            <a:off x="5983260" y="166307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Recruitment advice</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64" name="Google Shape;1664;p182"/>
          <p:cNvPicPr preferRelativeResize="0"/>
          <p:nvPr/>
        </p:nvPicPr>
        <p:blipFill rotWithShape="1">
          <a:blip r:embed="rId3">
            <a:alphaModFix/>
          </a:blip>
          <a:srcRect b="0" l="0" r="0" t="0"/>
          <a:stretch/>
        </p:blipFill>
        <p:spPr>
          <a:xfrm>
            <a:off x="5809276" y="1686968"/>
            <a:ext cx="129371" cy="129371"/>
          </a:xfrm>
          <a:prstGeom prst="rect">
            <a:avLst/>
          </a:prstGeom>
          <a:noFill/>
          <a:ln>
            <a:noFill/>
          </a:ln>
        </p:spPr>
      </p:pic>
      <p:sp>
        <p:nvSpPr>
          <p:cNvPr id="1665" name="Google Shape;1665;p182"/>
          <p:cNvSpPr txBox="1"/>
          <p:nvPr/>
        </p:nvSpPr>
        <p:spPr>
          <a:xfrm>
            <a:off x="5983260" y="18606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Resume comparison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66" name="Google Shape;1666;p182"/>
          <p:cNvPicPr preferRelativeResize="0"/>
          <p:nvPr/>
        </p:nvPicPr>
        <p:blipFill rotWithShape="1">
          <a:blip r:embed="rId3">
            <a:alphaModFix/>
          </a:blip>
          <a:srcRect b="0" l="0" r="0" t="0"/>
          <a:stretch/>
        </p:blipFill>
        <p:spPr>
          <a:xfrm>
            <a:off x="5809276" y="1888802"/>
            <a:ext cx="129371" cy="129371"/>
          </a:xfrm>
          <a:prstGeom prst="rect">
            <a:avLst/>
          </a:prstGeom>
          <a:noFill/>
          <a:ln>
            <a:noFill/>
          </a:ln>
        </p:spPr>
      </p:pic>
      <p:grpSp>
        <p:nvGrpSpPr>
          <p:cNvPr id="1667" name="Google Shape;1667;p182"/>
          <p:cNvGrpSpPr/>
          <p:nvPr/>
        </p:nvGrpSpPr>
        <p:grpSpPr>
          <a:xfrm>
            <a:off x="5809276" y="2070884"/>
            <a:ext cx="2219009" cy="176963"/>
            <a:chOff x="2967212" y="8805478"/>
            <a:chExt cx="5917357" cy="471900"/>
          </a:xfrm>
        </p:grpSpPr>
        <p:sp>
          <p:nvSpPr>
            <p:cNvPr id="1668" name="Google Shape;1668;p182"/>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None/>
              </a:pPr>
              <a:r>
                <a:rPr lang="en" sz="900">
                  <a:solidFill>
                    <a:srgbClr val="011B58"/>
                  </a:solidFill>
                  <a:latin typeface="Inter"/>
                  <a:ea typeface="Inter"/>
                  <a:cs typeface="Inter"/>
                  <a:sym typeface="Inter"/>
                </a:rPr>
                <a:t>Onboarding automation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69" name="Google Shape;1669;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70" name="Google Shape;1670;p182"/>
          <p:cNvGrpSpPr/>
          <p:nvPr/>
        </p:nvGrpSpPr>
        <p:grpSpPr>
          <a:xfrm>
            <a:off x="5815482" y="2281101"/>
            <a:ext cx="2174403" cy="176963"/>
            <a:chOff x="2967212" y="8815278"/>
            <a:chExt cx="5798407" cy="471900"/>
          </a:xfrm>
        </p:grpSpPr>
        <p:sp>
          <p:nvSpPr>
            <p:cNvPr id="1671" name="Google Shape;1671;p182"/>
            <p:cNvSpPr txBox="1"/>
            <p:nvPr/>
          </p:nvSpPr>
          <p:spPr>
            <a:xfrm>
              <a:off x="33122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 Employee goal tracking</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72" name="Google Shape;1672;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73" name="Google Shape;1673;p182"/>
          <p:cNvGrpSpPr/>
          <p:nvPr/>
        </p:nvGrpSpPr>
        <p:grpSpPr>
          <a:xfrm>
            <a:off x="1699901" y="3452834"/>
            <a:ext cx="2219084" cy="1017930"/>
            <a:chOff x="906673" y="5088149"/>
            <a:chExt cx="2219084" cy="1017930"/>
          </a:xfrm>
        </p:grpSpPr>
        <p:sp>
          <p:nvSpPr>
            <p:cNvPr id="1674" name="Google Shape;1674;p182"/>
            <p:cNvSpPr txBox="1"/>
            <p:nvPr/>
          </p:nvSpPr>
          <p:spPr>
            <a:xfrm>
              <a:off x="1080657" y="508814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Feature prioritization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75" name="Google Shape;1675;p182"/>
            <p:cNvPicPr preferRelativeResize="0"/>
            <p:nvPr/>
          </p:nvPicPr>
          <p:blipFill rotWithShape="1">
            <a:blip r:embed="rId3">
              <a:alphaModFix/>
            </a:blip>
            <a:srcRect b="0" l="0" r="0" t="0"/>
            <a:stretch/>
          </p:blipFill>
          <p:spPr>
            <a:xfrm>
              <a:off x="906673" y="5112038"/>
              <a:ext cx="129371" cy="129371"/>
            </a:xfrm>
            <a:prstGeom prst="rect">
              <a:avLst/>
            </a:prstGeom>
            <a:noFill/>
            <a:ln>
              <a:noFill/>
            </a:ln>
          </p:spPr>
        </p:pic>
        <p:sp>
          <p:nvSpPr>
            <p:cNvPr id="1676" name="Google Shape;1676;p182"/>
            <p:cNvSpPr txBox="1"/>
            <p:nvPr/>
          </p:nvSpPr>
          <p:spPr>
            <a:xfrm>
              <a:off x="1080657" y="528568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User feedback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77" name="Google Shape;1677;p182"/>
            <p:cNvPicPr preferRelativeResize="0"/>
            <p:nvPr/>
          </p:nvPicPr>
          <p:blipFill rotWithShape="1">
            <a:blip r:embed="rId3">
              <a:alphaModFix/>
            </a:blip>
            <a:srcRect b="0" l="0" r="0" t="0"/>
            <a:stretch/>
          </p:blipFill>
          <p:spPr>
            <a:xfrm>
              <a:off x="906673" y="5313871"/>
              <a:ext cx="129371" cy="129371"/>
            </a:xfrm>
            <a:prstGeom prst="rect">
              <a:avLst/>
            </a:prstGeom>
            <a:noFill/>
            <a:ln>
              <a:noFill/>
            </a:ln>
          </p:spPr>
        </p:pic>
        <p:grpSp>
          <p:nvGrpSpPr>
            <p:cNvPr id="1678" name="Google Shape;1678;p182"/>
            <p:cNvGrpSpPr/>
            <p:nvPr/>
          </p:nvGrpSpPr>
          <p:grpSpPr>
            <a:xfrm>
              <a:off x="906673" y="5483229"/>
              <a:ext cx="2219009" cy="176963"/>
              <a:chOff x="2967212" y="8805478"/>
              <a:chExt cx="5917357" cy="471900"/>
            </a:xfrm>
          </p:grpSpPr>
          <p:sp>
            <p:nvSpPr>
              <p:cNvPr id="1679" name="Google Shape;1679;p182"/>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Roadmap planning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80" name="Google Shape;1680;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81" name="Google Shape;1681;p182"/>
            <p:cNvGrpSpPr/>
            <p:nvPr/>
          </p:nvGrpSpPr>
          <p:grpSpPr>
            <a:xfrm>
              <a:off x="912879" y="5706171"/>
              <a:ext cx="2212803" cy="176963"/>
              <a:chOff x="2967212" y="8815278"/>
              <a:chExt cx="5900807" cy="471900"/>
            </a:xfrm>
          </p:grpSpPr>
          <p:sp>
            <p:nvSpPr>
              <p:cNvPr id="1682" name="Google Shape;1682;p182"/>
              <p:cNvSpPr txBox="1"/>
              <p:nvPr/>
            </p:nvSpPr>
            <p:spPr>
              <a:xfrm>
                <a:off x="34146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83" name="Google Shape;1683;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84" name="Google Shape;1684;p182"/>
            <p:cNvGrpSpPr/>
            <p:nvPr/>
          </p:nvGrpSpPr>
          <p:grpSpPr>
            <a:xfrm>
              <a:off x="916471" y="5929117"/>
              <a:ext cx="2209211" cy="176963"/>
              <a:chOff x="2967212" y="8805478"/>
              <a:chExt cx="5891229" cy="471900"/>
            </a:xfrm>
          </p:grpSpPr>
          <p:sp>
            <p:nvSpPr>
              <p:cNvPr id="1685" name="Google Shape;1685;p182"/>
              <p:cNvSpPr txBox="1"/>
              <p:nvPr/>
            </p:nvSpPr>
            <p:spPr>
              <a:xfrm>
                <a:off x="3405041"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Competitive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86" name="Google Shape;1686;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sp>
        <p:nvSpPr>
          <p:cNvPr id="1687" name="Google Shape;1687;p182"/>
          <p:cNvSpPr txBox="1"/>
          <p:nvPr/>
        </p:nvSpPr>
        <p:spPr>
          <a:xfrm>
            <a:off x="5983260" y="345283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Contract review</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88" name="Google Shape;1688;p182"/>
          <p:cNvPicPr preferRelativeResize="0"/>
          <p:nvPr/>
        </p:nvPicPr>
        <p:blipFill rotWithShape="1">
          <a:blip r:embed="rId3">
            <a:alphaModFix/>
          </a:blip>
          <a:srcRect b="0" l="0" r="0" t="0"/>
          <a:stretch/>
        </p:blipFill>
        <p:spPr>
          <a:xfrm>
            <a:off x="5809276" y="3476723"/>
            <a:ext cx="129371" cy="129371"/>
          </a:xfrm>
          <a:prstGeom prst="rect">
            <a:avLst/>
          </a:prstGeom>
          <a:noFill/>
          <a:ln>
            <a:noFill/>
          </a:ln>
        </p:spPr>
      </p:pic>
      <p:sp>
        <p:nvSpPr>
          <p:cNvPr id="1689" name="Google Shape;1689;p182"/>
          <p:cNvSpPr txBox="1"/>
          <p:nvPr/>
        </p:nvSpPr>
        <p:spPr>
          <a:xfrm>
            <a:off x="5983260" y="36503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Legal documentation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90" name="Google Shape;1690;p182"/>
          <p:cNvPicPr preferRelativeResize="0"/>
          <p:nvPr/>
        </p:nvPicPr>
        <p:blipFill rotWithShape="1">
          <a:blip r:embed="rId3">
            <a:alphaModFix/>
          </a:blip>
          <a:srcRect b="0" l="0" r="0" t="0"/>
          <a:stretch/>
        </p:blipFill>
        <p:spPr>
          <a:xfrm>
            <a:off x="5809276" y="3678557"/>
            <a:ext cx="129371" cy="129371"/>
          </a:xfrm>
          <a:prstGeom prst="rect">
            <a:avLst/>
          </a:prstGeom>
          <a:noFill/>
          <a:ln>
            <a:noFill/>
          </a:ln>
        </p:spPr>
      </p:pic>
      <p:grpSp>
        <p:nvGrpSpPr>
          <p:cNvPr id="1691" name="Google Shape;1691;p182"/>
          <p:cNvGrpSpPr/>
          <p:nvPr/>
        </p:nvGrpSpPr>
        <p:grpSpPr>
          <a:xfrm>
            <a:off x="5809276" y="3864490"/>
            <a:ext cx="2219009" cy="176963"/>
            <a:chOff x="2967212" y="8849678"/>
            <a:chExt cx="5917357" cy="471900"/>
          </a:xfrm>
        </p:grpSpPr>
        <p:sp>
          <p:nvSpPr>
            <p:cNvPr id="1692" name="Google Shape;1692;p182"/>
            <p:cNvSpPr txBox="1"/>
            <p:nvPr/>
          </p:nvSpPr>
          <p:spPr>
            <a:xfrm>
              <a:off x="3431169" y="8849678"/>
              <a:ext cx="5453400" cy="4719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chemeClr val="lt1"/>
                </a:buClr>
                <a:buSzPts val="900"/>
                <a:buFont typeface="Plus Jakarta Sans Medium"/>
                <a:buNone/>
              </a:pPr>
              <a:r>
                <a:rPr lang="en" sz="900">
                  <a:solidFill>
                    <a:schemeClr val="dk1"/>
                  </a:solidFill>
                  <a:latin typeface="Inter"/>
                  <a:ea typeface="Inter"/>
                  <a:cs typeface="Inter"/>
                  <a:sym typeface="Inter"/>
                </a:rPr>
                <a:t>Compliance verification</a:t>
              </a:r>
              <a:endParaRPr sz="900">
                <a:solidFill>
                  <a:srgbClr val="011B58"/>
                </a:solidFill>
                <a:latin typeface="Inter"/>
                <a:ea typeface="Inter"/>
                <a:cs typeface="Inter"/>
                <a:sym typeface="Inter"/>
              </a:endParaRPr>
            </a:p>
          </p:txBody>
        </p:sp>
        <p:pic>
          <p:nvPicPr>
            <p:cNvPr descr="A black tick in a white circle&#10;&#10;Description automatically generated" id="1693" name="Google Shape;1693;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94" name="Google Shape;1694;p182"/>
          <p:cNvGrpSpPr/>
          <p:nvPr/>
        </p:nvGrpSpPr>
        <p:grpSpPr>
          <a:xfrm>
            <a:off x="5815482" y="4078582"/>
            <a:ext cx="2219009" cy="176963"/>
            <a:chOff x="2967212" y="8835878"/>
            <a:chExt cx="5917357" cy="471900"/>
          </a:xfrm>
        </p:grpSpPr>
        <p:sp>
          <p:nvSpPr>
            <p:cNvPr id="1695" name="Google Shape;1695;p182"/>
            <p:cNvSpPr txBox="1"/>
            <p:nvPr/>
          </p:nvSpPr>
          <p:spPr>
            <a:xfrm>
              <a:off x="3431169" y="88358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Risk assessment</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96" name="Google Shape;1696;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697" name="Google Shape;1697;p182"/>
          <p:cNvGrpSpPr/>
          <p:nvPr/>
        </p:nvGrpSpPr>
        <p:grpSpPr>
          <a:xfrm>
            <a:off x="5819074" y="4293802"/>
            <a:ext cx="2219009" cy="176963"/>
            <a:chOff x="2967212" y="8805478"/>
            <a:chExt cx="5917357" cy="471900"/>
          </a:xfrm>
        </p:grpSpPr>
        <p:sp>
          <p:nvSpPr>
            <p:cNvPr id="1698" name="Google Shape;1698;p182"/>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Legal pitch support</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699" name="Google Shape;1699;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700" name="Google Shape;1700;p182"/>
          <p:cNvGrpSpPr/>
          <p:nvPr/>
        </p:nvGrpSpPr>
        <p:grpSpPr>
          <a:xfrm>
            <a:off x="5815482" y="2481926"/>
            <a:ext cx="2212840" cy="176963"/>
            <a:chOff x="2967212" y="8815278"/>
            <a:chExt cx="5900907" cy="471900"/>
          </a:xfrm>
        </p:grpSpPr>
        <p:sp>
          <p:nvSpPr>
            <p:cNvPr id="1701" name="Google Shape;1701;p182"/>
            <p:cNvSpPr txBox="1"/>
            <p:nvPr/>
          </p:nvSpPr>
          <p:spPr>
            <a:xfrm>
              <a:off x="34147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HR policy compliance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702" name="Google Shape;1702;p182"/>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6" name="Shape 1706"/>
        <p:cNvGrpSpPr/>
        <p:nvPr/>
      </p:nvGrpSpPr>
      <p:grpSpPr>
        <a:xfrm>
          <a:off x="0" y="0"/>
          <a:ext cx="0" cy="0"/>
          <a:chOff x="0" y="0"/>
          <a:chExt cx="0" cy="0"/>
        </a:xfrm>
      </p:grpSpPr>
      <p:sp>
        <p:nvSpPr>
          <p:cNvPr id="1707" name="Google Shape;1707;p183"/>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Customers using Devs.ai today</a:t>
            </a:r>
            <a:endParaRPr/>
          </a:p>
        </p:txBody>
      </p:sp>
      <p:sp>
        <p:nvSpPr>
          <p:cNvPr id="1708" name="Google Shape;1708;p1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709" name="Google Shape;1709;p183"/>
          <p:cNvPicPr preferRelativeResize="0"/>
          <p:nvPr/>
        </p:nvPicPr>
        <p:blipFill>
          <a:blip r:embed="rId3">
            <a:alphaModFix/>
          </a:blip>
          <a:stretch>
            <a:fillRect/>
          </a:stretch>
        </p:blipFill>
        <p:spPr>
          <a:xfrm>
            <a:off x="1100950" y="1275875"/>
            <a:ext cx="1572730" cy="581375"/>
          </a:xfrm>
          <a:prstGeom prst="rect">
            <a:avLst/>
          </a:prstGeom>
          <a:noFill/>
          <a:ln>
            <a:noFill/>
          </a:ln>
        </p:spPr>
      </p:pic>
      <p:pic>
        <p:nvPicPr>
          <p:cNvPr id="1710" name="Google Shape;1710;p183"/>
          <p:cNvPicPr preferRelativeResize="0"/>
          <p:nvPr/>
        </p:nvPicPr>
        <p:blipFill rotWithShape="1">
          <a:blip r:embed="rId4">
            <a:alphaModFix/>
          </a:blip>
          <a:srcRect b="44730" l="0" r="0" t="0"/>
          <a:stretch/>
        </p:blipFill>
        <p:spPr>
          <a:xfrm>
            <a:off x="6483606" y="1411762"/>
            <a:ext cx="1222982" cy="209768"/>
          </a:xfrm>
          <a:prstGeom prst="rect">
            <a:avLst/>
          </a:prstGeom>
          <a:noFill/>
          <a:ln>
            <a:noFill/>
          </a:ln>
        </p:spPr>
      </p:pic>
      <p:pic>
        <p:nvPicPr>
          <p:cNvPr id="1711" name="Google Shape;1711;p183"/>
          <p:cNvPicPr preferRelativeResize="0"/>
          <p:nvPr/>
        </p:nvPicPr>
        <p:blipFill>
          <a:blip r:embed="rId5">
            <a:alphaModFix/>
          </a:blip>
          <a:stretch>
            <a:fillRect/>
          </a:stretch>
        </p:blipFill>
        <p:spPr>
          <a:xfrm>
            <a:off x="3806521" y="1308129"/>
            <a:ext cx="1544224" cy="417016"/>
          </a:xfrm>
          <a:prstGeom prst="rect">
            <a:avLst/>
          </a:prstGeom>
          <a:noFill/>
          <a:ln>
            <a:noFill/>
          </a:ln>
        </p:spPr>
      </p:pic>
      <p:pic>
        <p:nvPicPr>
          <p:cNvPr id="1712" name="Google Shape;1712;p183"/>
          <p:cNvPicPr preferRelativeResize="0"/>
          <p:nvPr/>
        </p:nvPicPr>
        <p:blipFill rotWithShape="1">
          <a:blip r:embed="rId6">
            <a:alphaModFix/>
          </a:blip>
          <a:srcRect b="0" l="0" r="0" t="0"/>
          <a:stretch/>
        </p:blipFill>
        <p:spPr>
          <a:xfrm>
            <a:off x="6714500" y="2365700"/>
            <a:ext cx="1444889" cy="690325"/>
          </a:xfrm>
          <a:prstGeom prst="rect">
            <a:avLst/>
          </a:prstGeom>
          <a:noFill/>
          <a:ln>
            <a:noFill/>
          </a:ln>
        </p:spPr>
      </p:pic>
      <p:pic>
        <p:nvPicPr>
          <p:cNvPr id="1713" name="Google Shape;1713;p183"/>
          <p:cNvPicPr preferRelativeResize="0"/>
          <p:nvPr/>
        </p:nvPicPr>
        <p:blipFill>
          <a:blip r:embed="rId7">
            <a:alphaModFix/>
          </a:blip>
          <a:stretch>
            <a:fillRect/>
          </a:stretch>
        </p:blipFill>
        <p:spPr>
          <a:xfrm>
            <a:off x="5634042" y="3946039"/>
            <a:ext cx="690324" cy="393601"/>
          </a:xfrm>
          <a:prstGeom prst="rect">
            <a:avLst/>
          </a:prstGeom>
          <a:noFill/>
          <a:ln>
            <a:noFill/>
          </a:ln>
        </p:spPr>
      </p:pic>
      <p:pic>
        <p:nvPicPr>
          <p:cNvPr id="1714" name="Google Shape;1714;p183"/>
          <p:cNvPicPr preferRelativeResize="0"/>
          <p:nvPr/>
        </p:nvPicPr>
        <p:blipFill>
          <a:blip r:embed="rId8">
            <a:alphaModFix/>
          </a:blip>
          <a:stretch>
            <a:fillRect/>
          </a:stretch>
        </p:blipFill>
        <p:spPr>
          <a:xfrm>
            <a:off x="2585264" y="3852150"/>
            <a:ext cx="1743252" cy="581375"/>
          </a:xfrm>
          <a:prstGeom prst="rect">
            <a:avLst/>
          </a:prstGeom>
          <a:noFill/>
          <a:ln>
            <a:noFill/>
          </a:ln>
        </p:spPr>
      </p:pic>
      <p:pic>
        <p:nvPicPr>
          <p:cNvPr id="1715" name="Google Shape;1715;p183"/>
          <p:cNvPicPr preferRelativeResize="0"/>
          <p:nvPr/>
        </p:nvPicPr>
        <p:blipFill>
          <a:blip r:embed="rId9">
            <a:alphaModFix/>
          </a:blip>
          <a:stretch>
            <a:fillRect/>
          </a:stretch>
        </p:blipFill>
        <p:spPr>
          <a:xfrm>
            <a:off x="1385904" y="2226605"/>
            <a:ext cx="914432" cy="929144"/>
          </a:xfrm>
          <a:prstGeom prst="rect">
            <a:avLst/>
          </a:prstGeom>
          <a:noFill/>
          <a:ln>
            <a:noFill/>
          </a:ln>
        </p:spPr>
      </p:pic>
      <p:pic>
        <p:nvPicPr>
          <p:cNvPr id="1716" name="Google Shape;1716;p183"/>
          <p:cNvPicPr preferRelativeResize="0"/>
          <p:nvPr/>
        </p:nvPicPr>
        <p:blipFill>
          <a:blip r:embed="rId10">
            <a:alphaModFix/>
          </a:blip>
          <a:stretch>
            <a:fillRect/>
          </a:stretch>
        </p:blipFill>
        <p:spPr>
          <a:xfrm>
            <a:off x="4233474" y="2346015"/>
            <a:ext cx="690325" cy="690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66"/>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Market trends &amp; challenges </a:t>
            </a:r>
            <a:endParaRPr/>
          </a:p>
        </p:txBody>
      </p:sp>
      <p:sp>
        <p:nvSpPr>
          <p:cNvPr id="1239" name="Google Shape;1239;p166"/>
          <p:cNvSpPr txBox="1"/>
          <p:nvPr/>
        </p:nvSpPr>
        <p:spPr>
          <a:xfrm>
            <a:off x="463950" y="2361550"/>
            <a:ext cx="8216100" cy="335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a:solidFill>
                <a:srgbClr val="0629D3"/>
              </a:solidFill>
              <a:latin typeface="Inter Medium"/>
              <a:ea typeface="Inter Medium"/>
              <a:cs typeface="Inter Medium"/>
              <a:sym typeface="Inter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45" name="Google Shape;1245;p167"/>
          <p:cNvSpPr/>
          <p:nvPr/>
        </p:nvSpPr>
        <p:spPr>
          <a:xfrm>
            <a:off x="147175" y="2049225"/>
            <a:ext cx="25587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chemeClr val="accent2"/>
                </a:solidFill>
                <a:latin typeface="Inter"/>
                <a:ea typeface="Inter"/>
                <a:cs typeface="Inter"/>
                <a:sym typeface="Inter"/>
              </a:rPr>
              <a:t>~2</a:t>
            </a:r>
            <a:endParaRPr sz="5800">
              <a:solidFill>
                <a:schemeClr val="accent2"/>
              </a:solidFill>
              <a:latin typeface="Inter"/>
              <a:ea typeface="Inter"/>
              <a:cs typeface="Inter"/>
              <a:sym typeface="Inter"/>
            </a:endParaRPr>
          </a:p>
        </p:txBody>
      </p:sp>
      <p:sp>
        <p:nvSpPr>
          <p:cNvPr id="1246" name="Google Shape;1246;p167"/>
          <p:cNvSpPr/>
          <p:nvPr/>
        </p:nvSpPr>
        <p:spPr>
          <a:xfrm>
            <a:off x="2026700" y="2288475"/>
            <a:ext cx="1865100" cy="5313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a:solidFill>
                  <a:schemeClr val="lt1"/>
                </a:solidFill>
                <a:latin typeface="Inter Light"/>
                <a:ea typeface="Inter Light"/>
                <a:cs typeface="Inter Light"/>
                <a:sym typeface="Inter Light"/>
              </a:rPr>
              <a:t>LLMs are </a:t>
            </a:r>
            <a:endParaRPr>
              <a:solidFill>
                <a:schemeClr val="lt1"/>
              </a:solidFill>
              <a:latin typeface="Inter Light"/>
              <a:ea typeface="Inter Light"/>
              <a:cs typeface="Inter Light"/>
              <a:sym typeface="Inter Light"/>
            </a:endParaRPr>
          </a:p>
          <a:p>
            <a:pPr indent="0" lvl="0" marL="0" marR="0" rtl="0" algn="l">
              <a:lnSpc>
                <a:spcPct val="100000"/>
              </a:lnSpc>
              <a:spcBef>
                <a:spcPts val="0"/>
              </a:spcBef>
              <a:spcAft>
                <a:spcPts val="0"/>
              </a:spcAft>
              <a:buNone/>
            </a:pPr>
            <a:r>
              <a:rPr lang="en">
                <a:solidFill>
                  <a:schemeClr val="lt1"/>
                </a:solidFill>
                <a:latin typeface="Inter Light"/>
                <a:ea typeface="Inter Light"/>
                <a:cs typeface="Inter Light"/>
                <a:sym typeface="Inter Light"/>
              </a:rPr>
              <a:t>released weekly</a:t>
            </a:r>
            <a:endParaRPr>
              <a:solidFill>
                <a:schemeClr val="lt1"/>
              </a:solidFill>
              <a:latin typeface="Inter Light"/>
              <a:ea typeface="Inter Light"/>
              <a:cs typeface="Inter Light"/>
              <a:sym typeface="Inter Light"/>
            </a:endParaRPr>
          </a:p>
        </p:txBody>
      </p:sp>
      <p:grpSp>
        <p:nvGrpSpPr>
          <p:cNvPr id="1247" name="Google Shape;1247;p167"/>
          <p:cNvGrpSpPr/>
          <p:nvPr/>
        </p:nvGrpSpPr>
        <p:grpSpPr>
          <a:xfrm>
            <a:off x="4576775" y="1224525"/>
            <a:ext cx="3221786" cy="2767802"/>
            <a:chOff x="11012572" y="5700504"/>
            <a:chExt cx="7408107" cy="6739230"/>
          </a:xfrm>
        </p:grpSpPr>
        <p:sp>
          <p:nvSpPr>
            <p:cNvPr id="1248" name="Google Shape;1248;p167"/>
            <p:cNvSpPr txBox="1"/>
            <p:nvPr/>
          </p:nvSpPr>
          <p:spPr>
            <a:xfrm>
              <a:off x="11142475"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lang="en" sz="800">
                  <a:solidFill>
                    <a:srgbClr val="ABE7FF"/>
                  </a:solidFill>
                  <a:latin typeface="Inter Light"/>
                  <a:ea typeface="Inter Light"/>
                  <a:cs typeface="Inter Light"/>
                  <a:sym typeface="Inter Light"/>
                </a:rPr>
                <a:t>2023</a:t>
              </a:r>
              <a:endParaRPr b="0" i="0" sz="800" u="none" cap="none" strike="noStrike">
                <a:solidFill>
                  <a:srgbClr val="ABE7FF"/>
                </a:solidFill>
                <a:latin typeface="Inter Light"/>
                <a:ea typeface="Inter Light"/>
                <a:cs typeface="Inter Light"/>
                <a:sym typeface="Inter Light"/>
              </a:endParaRPr>
            </a:p>
          </p:txBody>
        </p:sp>
        <p:grpSp>
          <p:nvGrpSpPr>
            <p:cNvPr id="1249" name="Google Shape;1249;p167"/>
            <p:cNvGrpSpPr/>
            <p:nvPr/>
          </p:nvGrpSpPr>
          <p:grpSpPr>
            <a:xfrm>
              <a:off x="11012572" y="5700504"/>
              <a:ext cx="7408107" cy="6290236"/>
              <a:chOff x="10202556" y="5540451"/>
              <a:chExt cx="6822718" cy="6290236"/>
            </a:xfrm>
          </p:grpSpPr>
          <p:cxnSp>
            <p:nvCxnSpPr>
              <p:cNvPr id="1250" name="Google Shape;1250;p167"/>
              <p:cNvCxnSpPr/>
              <p:nvPr/>
            </p:nvCxnSpPr>
            <p:spPr>
              <a:xfrm>
                <a:off x="10202915" y="11830687"/>
                <a:ext cx="6819900" cy="0"/>
              </a:xfrm>
              <a:prstGeom prst="straightConnector1">
                <a:avLst/>
              </a:prstGeom>
              <a:noFill/>
              <a:ln cap="flat" cmpd="sng" w="9525">
                <a:solidFill>
                  <a:srgbClr val="ABE7FF"/>
                </a:solidFill>
                <a:prstDash val="solid"/>
                <a:round/>
                <a:headEnd len="sm" w="sm" type="none"/>
                <a:tailEnd len="sm" w="sm" type="none"/>
              </a:ln>
            </p:spPr>
          </p:cxnSp>
          <p:grpSp>
            <p:nvGrpSpPr>
              <p:cNvPr id="1251" name="Google Shape;1251;p167"/>
              <p:cNvGrpSpPr/>
              <p:nvPr/>
            </p:nvGrpSpPr>
            <p:grpSpPr>
              <a:xfrm>
                <a:off x="10202556" y="5540451"/>
                <a:ext cx="6822718" cy="4955261"/>
                <a:chOff x="9947817" y="5540451"/>
                <a:chExt cx="240600" cy="4955261"/>
              </a:xfrm>
            </p:grpSpPr>
            <p:cxnSp>
              <p:nvCxnSpPr>
                <p:cNvPr id="1252" name="Google Shape;1252;p167"/>
                <p:cNvCxnSpPr/>
                <p:nvPr/>
              </p:nvCxnSpPr>
              <p:spPr>
                <a:xfrm>
                  <a:off x="9947817" y="10491513"/>
                  <a:ext cx="240600" cy="4200"/>
                </a:xfrm>
                <a:prstGeom prst="straightConnector1">
                  <a:avLst/>
                </a:prstGeom>
                <a:noFill/>
                <a:ln cap="flat" cmpd="sng" w="12700">
                  <a:solidFill>
                    <a:srgbClr val="4F5888"/>
                  </a:solidFill>
                  <a:prstDash val="dot"/>
                  <a:round/>
                  <a:headEnd len="sm" w="sm" type="none"/>
                  <a:tailEnd len="sm" w="sm" type="none"/>
                </a:ln>
              </p:spPr>
            </p:cxnSp>
            <p:cxnSp>
              <p:nvCxnSpPr>
                <p:cNvPr id="1253" name="Google Shape;1253;p167"/>
                <p:cNvCxnSpPr/>
                <p:nvPr/>
              </p:nvCxnSpPr>
              <p:spPr>
                <a:xfrm>
                  <a:off x="9947817" y="9253746"/>
                  <a:ext cx="240600" cy="4200"/>
                </a:xfrm>
                <a:prstGeom prst="straightConnector1">
                  <a:avLst/>
                </a:prstGeom>
                <a:noFill/>
                <a:ln cap="flat" cmpd="sng" w="12700">
                  <a:solidFill>
                    <a:srgbClr val="4F5888"/>
                  </a:solidFill>
                  <a:prstDash val="dot"/>
                  <a:round/>
                  <a:headEnd len="sm" w="sm" type="none"/>
                  <a:tailEnd len="sm" w="sm" type="none"/>
                </a:ln>
              </p:spPr>
            </p:cxnSp>
            <p:cxnSp>
              <p:nvCxnSpPr>
                <p:cNvPr id="1254" name="Google Shape;1254;p167"/>
                <p:cNvCxnSpPr/>
                <p:nvPr/>
              </p:nvCxnSpPr>
              <p:spPr>
                <a:xfrm>
                  <a:off x="9947817" y="8015981"/>
                  <a:ext cx="240600" cy="4200"/>
                </a:xfrm>
                <a:prstGeom prst="straightConnector1">
                  <a:avLst/>
                </a:prstGeom>
                <a:noFill/>
                <a:ln cap="flat" cmpd="sng" w="12700">
                  <a:solidFill>
                    <a:srgbClr val="4F5888"/>
                  </a:solidFill>
                  <a:prstDash val="dot"/>
                  <a:round/>
                  <a:headEnd len="sm" w="sm" type="none"/>
                  <a:tailEnd len="sm" w="sm" type="none"/>
                </a:ln>
              </p:spPr>
            </p:cxnSp>
            <p:cxnSp>
              <p:nvCxnSpPr>
                <p:cNvPr id="1255" name="Google Shape;1255;p167"/>
                <p:cNvCxnSpPr/>
                <p:nvPr/>
              </p:nvCxnSpPr>
              <p:spPr>
                <a:xfrm>
                  <a:off x="9947817" y="6778216"/>
                  <a:ext cx="240600" cy="4200"/>
                </a:xfrm>
                <a:prstGeom prst="straightConnector1">
                  <a:avLst/>
                </a:prstGeom>
                <a:noFill/>
                <a:ln cap="flat" cmpd="sng" w="12700">
                  <a:solidFill>
                    <a:srgbClr val="4F5888"/>
                  </a:solidFill>
                  <a:prstDash val="dot"/>
                  <a:round/>
                  <a:headEnd len="sm" w="sm" type="none"/>
                  <a:tailEnd len="sm" w="sm" type="none"/>
                </a:ln>
              </p:spPr>
            </p:cxnSp>
            <p:cxnSp>
              <p:nvCxnSpPr>
                <p:cNvPr id="1256" name="Google Shape;1256;p167"/>
                <p:cNvCxnSpPr/>
                <p:nvPr/>
              </p:nvCxnSpPr>
              <p:spPr>
                <a:xfrm>
                  <a:off x="9947817" y="5540451"/>
                  <a:ext cx="240600" cy="4200"/>
                </a:xfrm>
                <a:prstGeom prst="straightConnector1">
                  <a:avLst/>
                </a:prstGeom>
                <a:noFill/>
                <a:ln cap="flat" cmpd="sng" w="12700">
                  <a:solidFill>
                    <a:srgbClr val="4F5888"/>
                  </a:solidFill>
                  <a:prstDash val="dot"/>
                  <a:round/>
                  <a:headEnd len="sm" w="sm" type="none"/>
                  <a:tailEnd len="sm" w="sm" type="none"/>
                </a:ln>
              </p:spPr>
            </p:cxnSp>
          </p:grpSp>
        </p:grpSp>
        <p:grpSp>
          <p:nvGrpSpPr>
            <p:cNvPr id="1257" name="Google Shape;1257;p167"/>
            <p:cNvGrpSpPr/>
            <p:nvPr/>
          </p:nvGrpSpPr>
          <p:grpSpPr>
            <a:xfrm>
              <a:off x="11747885" y="11780680"/>
              <a:ext cx="5827424" cy="209668"/>
              <a:chOff x="2133163" y="11646744"/>
              <a:chExt cx="5827424" cy="279000"/>
            </a:xfrm>
          </p:grpSpPr>
          <p:cxnSp>
            <p:nvCxnSpPr>
              <p:cNvPr id="1258" name="Google Shape;1258;p167"/>
              <p:cNvCxnSpPr/>
              <p:nvPr/>
            </p:nvCxnSpPr>
            <p:spPr>
              <a:xfrm rot="10800000">
                <a:off x="213316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59" name="Google Shape;1259;p167"/>
              <p:cNvCxnSpPr/>
              <p:nvPr/>
            </p:nvCxnSpPr>
            <p:spPr>
              <a:xfrm rot="10800000">
                <a:off x="289047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0" name="Google Shape;1260;p167"/>
              <p:cNvCxnSpPr/>
              <p:nvPr/>
            </p:nvCxnSpPr>
            <p:spPr>
              <a:xfrm rot="10800000">
                <a:off x="364779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1" name="Google Shape;1261;p167"/>
              <p:cNvCxnSpPr/>
              <p:nvPr/>
            </p:nvCxnSpPr>
            <p:spPr>
              <a:xfrm rot="10800000">
                <a:off x="440510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2" name="Google Shape;1262;p167"/>
              <p:cNvCxnSpPr/>
              <p:nvPr/>
            </p:nvCxnSpPr>
            <p:spPr>
              <a:xfrm rot="10800000">
                <a:off x="516242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3" name="Google Shape;1263;p167"/>
              <p:cNvCxnSpPr/>
              <p:nvPr/>
            </p:nvCxnSpPr>
            <p:spPr>
              <a:xfrm rot="10800000">
                <a:off x="591973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4" name="Google Shape;1264;p167"/>
              <p:cNvCxnSpPr/>
              <p:nvPr/>
            </p:nvCxnSpPr>
            <p:spPr>
              <a:xfrm rot="10800000">
                <a:off x="667705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5" name="Google Shape;1265;p167"/>
              <p:cNvCxnSpPr/>
              <p:nvPr/>
            </p:nvCxnSpPr>
            <p:spPr>
              <a:xfrm rot="10800000">
                <a:off x="743436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1266" name="Google Shape;1266;p167"/>
              <p:cNvCxnSpPr/>
              <p:nvPr/>
            </p:nvCxnSpPr>
            <p:spPr>
              <a:xfrm rot="10800000">
                <a:off x="7959087" y="11646744"/>
                <a:ext cx="1500" cy="279000"/>
              </a:xfrm>
              <a:prstGeom prst="straightConnector1">
                <a:avLst/>
              </a:prstGeom>
              <a:noFill/>
              <a:ln cap="flat" cmpd="sng" w="9525">
                <a:solidFill>
                  <a:srgbClr val="ABE7FF"/>
                </a:solidFill>
                <a:prstDash val="solid"/>
                <a:round/>
                <a:headEnd len="sm" w="sm" type="none"/>
                <a:tailEnd len="sm" w="sm" type="none"/>
              </a:ln>
            </p:spPr>
          </p:cxnSp>
        </p:grpSp>
        <p:sp>
          <p:nvSpPr>
            <p:cNvPr id="1267" name="Google Shape;1267;p167"/>
            <p:cNvSpPr txBox="1"/>
            <p:nvPr/>
          </p:nvSpPr>
          <p:spPr>
            <a:xfrm>
              <a:off x="14001168"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lang="en" sz="800">
                  <a:solidFill>
                    <a:srgbClr val="ABE7FF"/>
                  </a:solidFill>
                  <a:latin typeface="Inter Light"/>
                  <a:ea typeface="Inter Light"/>
                  <a:cs typeface="Inter Light"/>
                  <a:sym typeface="Inter Light"/>
                </a:rPr>
                <a:t>2024</a:t>
              </a:r>
              <a:endParaRPr b="0" i="0" sz="800" u="none" cap="none" strike="noStrike">
                <a:solidFill>
                  <a:srgbClr val="ABE7FF"/>
                </a:solidFill>
                <a:latin typeface="Inter Light"/>
                <a:ea typeface="Inter Light"/>
                <a:cs typeface="Inter Light"/>
                <a:sym typeface="Inter Light"/>
              </a:endParaRPr>
            </a:p>
          </p:txBody>
        </p:sp>
        <p:sp>
          <p:nvSpPr>
            <p:cNvPr id="1268" name="Google Shape;1268;p167"/>
            <p:cNvSpPr txBox="1"/>
            <p:nvPr/>
          </p:nvSpPr>
          <p:spPr>
            <a:xfrm>
              <a:off x="16437802"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b="0" i="0" lang="en" sz="800" u="none" cap="none" strike="noStrike">
                  <a:solidFill>
                    <a:srgbClr val="ABE7FF"/>
                  </a:solidFill>
                  <a:latin typeface="Inter Light"/>
                  <a:ea typeface="Inter Light"/>
                  <a:cs typeface="Inter Light"/>
                  <a:sym typeface="Inter Light"/>
                </a:rPr>
                <a:t>202</a:t>
              </a:r>
              <a:r>
                <a:rPr lang="en" sz="800">
                  <a:solidFill>
                    <a:srgbClr val="ABE7FF"/>
                  </a:solidFill>
                  <a:latin typeface="Inter Light"/>
                  <a:ea typeface="Inter Light"/>
                  <a:cs typeface="Inter Light"/>
                  <a:sym typeface="Inter Light"/>
                </a:rPr>
                <a:t>5</a:t>
              </a:r>
              <a:endParaRPr b="0" i="0" sz="800" u="none" cap="none" strike="noStrike">
                <a:solidFill>
                  <a:srgbClr val="ABE7FF"/>
                </a:solidFill>
                <a:latin typeface="Inter Light"/>
                <a:ea typeface="Inter Light"/>
                <a:cs typeface="Inter Light"/>
                <a:sym typeface="Inter Light"/>
              </a:endParaRPr>
            </a:p>
          </p:txBody>
        </p:sp>
        <p:grpSp>
          <p:nvGrpSpPr>
            <p:cNvPr id="1269" name="Google Shape;1269;p167"/>
            <p:cNvGrpSpPr/>
            <p:nvPr/>
          </p:nvGrpSpPr>
          <p:grpSpPr>
            <a:xfrm>
              <a:off x="13930208" y="6586955"/>
              <a:ext cx="3349710" cy="3875064"/>
              <a:chOff x="5069281" y="6426902"/>
              <a:chExt cx="3349710" cy="3875064"/>
            </a:xfrm>
          </p:grpSpPr>
          <p:sp>
            <p:nvSpPr>
              <p:cNvPr id="1270" name="Google Shape;1270;p167"/>
              <p:cNvSpPr/>
              <p:nvPr/>
            </p:nvSpPr>
            <p:spPr>
              <a:xfrm>
                <a:off x="5563616" y="94345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1" name="Google Shape;1271;p167"/>
              <p:cNvSpPr/>
              <p:nvPr/>
            </p:nvSpPr>
            <p:spPr>
              <a:xfrm>
                <a:off x="7184133" y="820999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2" name="Google Shape;1272;p167"/>
              <p:cNvSpPr/>
              <p:nvPr/>
            </p:nvSpPr>
            <p:spPr>
              <a:xfrm>
                <a:off x="5069281" y="10138193"/>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3" name="Google Shape;1273;p167"/>
              <p:cNvSpPr/>
              <p:nvPr/>
            </p:nvSpPr>
            <p:spPr>
              <a:xfrm>
                <a:off x="5577199" y="972788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4" name="Google Shape;1274;p167"/>
              <p:cNvSpPr/>
              <p:nvPr/>
            </p:nvSpPr>
            <p:spPr>
              <a:xfrm>
                <a:off x="5805799" y="972788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5" name="Google Shape;1275;p167"/>
              <p:cNvSpPr/>
              <p:nvPr/>
            </p:nvSpPr>
            <p:spPr>
              <a:xfrm>
                <a:off x="6025255" y="101393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6" name="Google Shape;1276;p167"/>
              <p:cNvSpPr/>
              <p:nvPr/>
            </p:nvSpPr>
            <p:spPr>
              <a:xfrm>
                <a:off x="6336151" y="949014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7" name="Google Shape;1277;p167"/>
              <p:cNvSpPr/>
              <p:nvPr/>
            </p:nvSpPr>
            <p:spPr>
              <a:xfrm>
                <a:off x="5622919" y="9005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8" name="Google Shape;1278;p167"/>
              <p:cNvSpPr/>
              <p:nvPr/>
            </p:nvSpPr>
            <p:spPr>
              <a:xfrm>
                <a:off x="5778367" y="9005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79" name="Google Shape;1279;p167"/>
              <p:cNvSpPr/>
              <p:nvPr/>
            </p:nvSpPr>
            <p:spPr>
              <a:xfrm>
                <a:off x="6427591" y="841115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0" name="Google Shape;1280;p167"/>
              <p:cNvSpPr/>
              <p:nvPr/>
            </p:nvSpPr>
            <p:spPr>
              <a:xfrm>
                <a:off x="7049383" y="84020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1" name="Google Shape;1281;p167"/>
              <p:cNvSpPr/>
              <p:nvPr/>
            </p:nvSpPr>
            <p:spPr>
              <a:xfrm>
                <a:off x="6884791" y="79448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2" name="Google Shape;1282;p167"/>
              <p:cNvSpPr/>
              <p:nvPr/>
            </p:nvSpPr>
            <p:spPr>
              <a:xfrm>
                <a:off x="7424287" y="81002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3" name="Google Shape;1283;p167"/>
              <p:cNvSpPr/>
              <p:nvPr/>
            </p:nvSpPr>
            <p:spPr>
              <a:xfrm>
                <a:off x="7424287" y="820998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4" name="Google Shape;1284;p167"/>
              <p:cNvSpPr/>
              <p:nvPr/>
            </p:nvSpPr>
            <p:spPr>
              <a:xfrm>
                <a:off x="7652887" y="807282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5" name="Google Shape;1285;p167"/>
              <p:cNvSpPr/>
              <p:nvPr/>
            </p:nvSpPr>
            <p:spPr>
              <a:xfrm>
                <a:off x="7579735" y="784422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6" name="Google Shape;1286;p167"/>
              <p:cNvSpPr/>
              <p:nvPr/>
            </p:nvSpPr>
            <p:spPr>
              <a:xfrm>
                <a:off x="7579735" y="777107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7" name="Google Shape;1287;p167"/>
              <p:cNvSpPr/>
              <p:nvPr/>
            </p:nvSpPr>
            <p:spPr>
              <a:xfrm>
                <a:off x="7405999" y="78533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8" name="Google Shape;1288;p167"/>
              <p:cNvSpPr/>
              <p:nvPr/>
            </p:nvSpPr>
            <p:spPr>
              <a:xfrm>
                <a:off x="7415143" y="753332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89" name="Google Shape;1289;p167"/>
              <p:cNvSpPr/>
              <p:nvPr/>
            </p:nvSpPr>
            <p:spPr>
              <a:xfrm>
                <a:off x="7634599" y="745103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0" name="Google Shape;1290;p167"/>
              <p:cNvSpPr/>
              <p:nvPr/>
            </p:nvSpPr>
            <p:spPr>
              <a:xfrm>
                <a:off x="7872343" y="7423598"/>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1" name="Google Shape;1291;p167"/>
              <p:cNvSpPr/>
              <p:nvPr/>
            </p:nvSpPr>
            <p:spPr>
              <a:xfrm>
                <a:off x="7534015" y="732301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2" name="Google Shape;1292;p167"/>
              <p:cNvSpPr/>
              <p:nvPr/>
            </p:nvSpPr>
            <p:spPr>
              <a:xfrm>
                <a:off x="7634599" y="729558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3" name="Google Shape;1293;p167"/>
              <p:cNvSpPr/>
              <p:nvPr/>
            </p:nvSpPr>
            <p:spPr>
              <a:xfrm>
                <a:off x="7707751" y="7286438"/>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4" name="Google Shape;1294;p167"/>
              <p:cNvSpPr/>
              <p:nvPr/>
            </p:nvSpPr>
            <p:spPr>
              <a:xfrm>
                <a:off x="7707751" y="71675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5" name="Google Shape;1295;p167"/>
              <p:cNvSpPr/>
              <p:nvPr/>
            </p:nvSpPr>
            <p:spPr>
              <a:xfrm>
                <a:off x="7707751" y="69572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6" name="Google Shape;1296;p167"/>
              <p:cNvSpPr/>
              <p:nvPr/>
            </p:nvSpPr>
            <p:spPr>
              <a:xfrm>
                <a:off x="8110087" y="714013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7" name="Google Shape;1297;p167"/>
              <p:cNvSpPr/>
              <p:nvPr/>
            </p:nvSpPr>
            <p:spPr>
              <a:xfrm>
                <a:off x="8256391" y="71858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8" name="Google Shape;1298;p167"/>
              <p:cNvSpPr/>
              <p:nvPr/>
            </p:nvSpPr>
            <p:spPr>
              <a:xfrm>
                <a:off x="8110087" y="690239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299" name="Google Shape;1299;p167"/>
              <p:cNvSpPr/>
              <p:nvPr/>
            </p:nvSpPr>
            <p:spPr>
              <a:xfrm>
                <a:off x="8018647" y="682009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0" name="Google Shape;1300;p167"/>
              <p:cNvSpPr/>
              <p:nvPr/>
            </p:nvSpPr>
            <p:spPr>
              <a:xfrm>
                <a:off x="8100943" y="6719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1" name="Google Shape;1301;p167"/>
              <p:cNvSpPr/>
              <p:nvPr/>
            </p:nvSpPr>
            <p:spPr>
              <a:xfrm>
                <a:off x="7927207" y="644519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2" name="Google Shape;1302;p167"/>
              <p:cNvSpPr/>
              <p:nvPr/>
            </p:nvSpPr>
            <p:spPr>
              <a:xfrm>
                <a:off x="8137519" y="642690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grpSp>
          <p:nvGrpSpPr>
            <p:cNvPr id="1303" name="Google Shape;1303;p167"/>
            <p:cNvGrpSpPr/>
            <p:nvPr/>
          </p:nvGrpSpPr>
          <p:grpSpPr>
            <a:xfrm>
              <a:off x="13954598" y="5735354"/>
              <a:ext cx="3429120" cy="4955498"/>
              <a:chOff x="5093671" y="5575301"/>
              <a:chExt cx="3429120" cy="4955498"/>
            </a:xfrm>
          </p:grpSpPr>
          <p:sp>
            <p:nvSpPr>
              <p:cNvPr id="1304" name="Google Shape;1304;p167"/>
              <p:cNvSpPr/>
              <p:nvPr/>
            </p:nvSpPr>
            <p:spPr>
              <a:xfrm>
                <a:off x="5788619" y="1034779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5" name="Google Shape;1305;p167"/>
              <p:cNvSpPr/>
              <p:nvPr/>
            </p:nvSpPr>
            <p:spPr>
              <a:xfrm>
                <a:off x="5093671" y="964438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6" name="Google Shape;1306;p167"/>
              <p:cNvSpPr/>
              <p:nvPr/>
            </p:nvSpPr>
            <p:spPr>
              <a:xfrm>
                <a:off x="5404567" y="1021130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7" name="Google Shape;1307;p167"/>
              <p:cNvSpPr/>
              <p:nvPr/>
            </p:nvSpPr>
            <p:spPr>
              <a:xfrm>
                <a:off x="5788615" y="908659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8" name="Google Shape;1308;p167"/>
              <p:cNvSpPr/>
              <p:nvPr/>
            </p:nvSpPr>
            <p:spPr>
              <a:xfrm>
                <a:off x="6017215" y="841908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09" name="Google Shape;1309;p167"/>
              <p:cNvSpPr/>
              <p:nvPr/>
            </p:nvSpPr>
            <p:spPr>
              <a:xfrm>
                <a:off x="6465271" y="86202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0" name="Google Shape;1310;p167"/>
              <p:cNvSpPr/>
              <p:nvPr/>
            </p:nvSpPr>
            <p:spPr>
              <a:xfrm>
                <a:off x="6712159" y="827278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1" name="Google Shape;1311;p167"/>
              <p:cNvSpPr/>
              <p:nvPr/>
            </p:nvSpPr>
            <p:spPr>
              <a:xfrm>
                <a:off x="7635703" y="82453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2" name="Google Shape;1312;p167"/>
              <p:cNvSpPr/>
              <p:nvPr/>
            </p:nvSpPr>
            <p:spPr>
              <a:xfrm>
                <a:off x="7635703" y="78613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3" name="Google Shape;1313;p167"/>
              <p:cNvSpPr/>
              <p:nvPr/>
            </p:nvSpPr>
            <p:spPr>
              <a:xfrm>
                <a:off x="7635703" y="756869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4" name="Google Shape;1314;p167"/>
              <p:cNvSpPr/>
              <p:nvPr/>
            </p:nvSpPr>
            <p:spPr>
              <a:xfrm>
                <a:off x="7745431" y="74955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5" name="Google Shape;1315;p167"/>
              <p:cNvSpPr/>
              <p:nvPr/>
            </p:nvSpPr>
            <p:spPr>
              <a:xfrm>
                <a:off x="7882591" y="753211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6" name="Google Shape;1316;p167"/>
              <p:cNvSpPr/>
              <p:nvPr/>
            </p:nvSpPr>
            <p:spPr>
              <a:xfrm>
                <a:off x="7626559" y="71755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7" name="Google Shape;1317;p167"/>
              <p:cNvSpPr/>
              <p:nvPr/>
            </p:nvSpPr>
            <p:spPr>
              <a:xfrm>
                <a:off x="7800295" y="71755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8" name="Google Shape;1318;p167"/>
              <p:cNvSpPr/>
              <p:nvPr/>
            </p:nvSpPr>
            <p:spPr>
              <a:xfrm>
                <a:off x="7717999" y="70200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19" name="Google Shape;1319;p167"/>
              <p:cNvSpPr/>
              <p:nvPr/>
            </p:nvSpPr>
            <p:spPr>
              <a:xfrm>
                <a:off x="7772863" y="68554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0" name="Google Shape;1320;p167"/>
              <p:cNvSpPr/>
              <p:nvPr/>
            </p:nvSpPr>
            <p:spPr>
              <a:xfrm>
                <a:off x="7864303" y="680059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1" name="Google Shape;1321;p167"/>
              <p:cNvSpPr/>
              <p:nvPr/>
            </p:nvSpPr>
            <p:spPr>
              <a:xfrm>
                <a:off x="7955743" y="675487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2" name="Google Shape;1322;p167"/>
              <p:cNvSpPr/>
              <p:nvPr/>
            </p:nvSpPr>
            <p:spPr>
              <a:xfrm>
                <a:off x="8211775" y="68737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3" name="Google Shape;1323;p167"/>
              <p:cNvSpPr/>
              <p:nvPr/>
            </p:nvSpPr>
            <p:spPr>
              <a:xfrm>
                <a:off x="8321503" y="691032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4" name="Google Shape;1324;p167"/>
              <p:cNvSpPr/>
              <p:nvPr/>
            </p:nvSpPr>
            <p:spPr>
              <a:xfrm>
                <a:off x="8156911" y="67274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5" name="Google Shape;1325;p167"/>
              <p:cNvSpPr/>
              <p:nvPr/>
            </p:nvSpPr>
            <p:spPr>
              <a:xfrm>
                <a:off x="8156911" y="65811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6" name="Google Shape;1326;p167"/>
              <p:cNvSpPr/>
              <p:nvPr/>
            </p:nvSpPr>
            <p:spPr>
              <a:xfrm>
                <a:off x="8028895" y="659028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7" name="Google Shape;1327;p167"/>
              <p:cNvSpPr/>
              <p:nvPr/>
            </p:nvSpPr>
            <p:spPr>
              <a:xfrm>
                <a:off x="7809439" y="65628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8" name="Google Shape;1328;p167"/>
              <p:cNvSpPr/>
              <p:nvPr/>
            </p:nvSpPr>
            <p:spPr>
              <a:xfrm>
                <a:off x="8184343" y="640740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29" name="Google Shape;1329;p167"/>
              <p:cNvSpPr/>
              <p:nvPr/>
            </p:nvSpPr>
            <p:spPr>
              <a:xfrm>
                <a:off x="8056327" y="63525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0" name="Google Shape;1330;p167"/>
              <p:cNvSpPr/>
              <p:nvPr/>
            </p:nvSpPr>
            <p:spPr>
              <a:xfrm>
                <a:off x="7891735" y="64165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1" name="Google Shape;1331;p167"/>
              <p:cNvSpPr/>
              <p:nvPr/>
            </p:nvSpPr>
            <p:spPr>
              <a:xfrm>
                <a:off x="7900879" y="623366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2" name="Google Shape;1332;p167"/>
              <p:cNvSpPr/>
              <p:nvPr/>
            </p:nvSpPr>
            <p:spPr>
              <a:xfrm>
                <a:off x="8321503" y="62702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3" name="Google Shape;1333;p167"/>
              <p:cNvSpPr/>
              <p:nvPr/>
            </p:nvSpPr>
            <p:spPr>
              <a:xfrm>
                <a:off x="8138623" y="61879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4" name="Google Shape;1334;p167"/>
              <p:cNvSpPr/>
              <p:nvPr/>
            </p:nvSpPr>
            <p:spPr>
              <a:xfrm>
                <a:off x="7964887" y="605993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5" name="Google Shape;1335;p167"/>
              <p:cNvSpPr/>
              <p:nvPr/>
            </p:nvSpPr>
            <p:spPr>
              <a:xfrm>
                <a:off x="7955743" y="59410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6" name="Google Shape;1336;p167"/>
              <p:cNvSpPr/>
              <p:nvPr/>
            </p:nvSpPr>
            <p:spPr>
              <a:xfrm>
                <a:off x="7955743" y="579475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7" name="Google Shape;1337;p167"/>
              <p:cNvSpPr/>
              <p:nvPr/>
            </p:nvSpPr>
            <p:spPr>
              <a:xfrm>
                <a:off x="8312359" y="55753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8" name="Google Shape;1338;p167"/>
              <p:cNvSpPr/>
              <p:nvPr/>
            </p:nvSpPr>
            <p:spPr>
              <a:xfrm>
                <a:off x="8330647" y="574903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39" name="Google Shape;1339;p167"/>
              <p:cNvSpPr/>
              <p:nvPr/>
            </p:nvSpPr>
            <p:spPr>
              <a:xfrm>
                <a:off x="8303215" y="585876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0" name="Google Shape;1340;p167"/>
              <p:cNvSpPr/>
              <p:nvPr/>
            </p:nvSpPr>
            <p:spPr>
              <a:xfrm>
                <a:off x="8111191" y="586790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1" name="Google Shape;1341;p167"/>
              <p:cNvSpPr/>
              <p:nvPr/>
            </p:nvSpPr>
            <p:spPr>
              <a:xfrm>
                <a:off x="8339791" y="605993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2" name="Google Shape;1342;p167"/>
              <p:cNvSpPr/>
              <p:nvPr/>
            </p:nvSpPr>
            <p:spPr>
              <a:xfrm>
                <a:off x="8184343" y="60416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3" name="Google Shape;1343;p167"/>
              <p:cNvSpPr/>
              <p:nvPr/>
            </p:nvSpPr>
            <p:spPr>
              <a:xfrm>
                <a:off x="8294071" y="61696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grpSp>
          <p:nvGrpSpPr>
            <p:cNvPr id="1344" name="Google Shape;1344;p167"/>
            <p:cNvGrpSpPr/>
            <p:nvPr/>
          </p:nvGrpSpPr>
          <p:grpSpPr>
            <a:xfrm>
              <a:off x="12271573" y="5805885"/>
              <a:ext cx="5230777" cy="5663480"/>
              <a:chOff x="3410646" y="5645832"/>
              <a:chExt cx="5230777" cy="5663480"/>
            </a:xfrm>
          </p:grpSpPr>
          <p:sp>
            <p:nvSpPr>
              <p:cNvPr id="1345" name="Google Shape;1345;p167"/>
              <p:cNvSpPr/>
              <p:nvPr/>
            </p:nvSpPr>
            <p:spPr>
              <a:xfrm>
                <a:off x="8086983" y="6265176"/>
                <a:ext cx="274200" cy="274200"/>
              </a:xfrm>
              <a:prstGeom prst="ellipse">
                <a:avLst/>
              </a:prstGeom>
              <a:solidFill>
                <a:srgbClr val="F2555A"/>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6" name="Google Shape;1346;p167"/>
              <p:cNvSpPr/>
              <p:nvPr/>
            </p:nvSpPr>
            <p:spPr>
              <a:xfrm>
                <a:off x="8367223" y="5645832"/>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7" name="Google Shape;1347;p167"/>
              <p:cNvSpPr/>
              <p:nvPr/>
            </p:nvSpPr>
            <p:spPr>
              <a:xfrm>
                <a:off x="8129479" y="5926639"/>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8" name="Google Shape;1348;p167"/>
              <p:cNvSpPr/>
              <p:nvPr/>
            </p:nvSpPr>
            <p:spPr>
              <a:xfrm>
                <a:off x="7919167" y="6911534"/>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49" name="Google Shape;1349;p167"/>
              <p:cNvSpPr/>
              <p:nvPr/>
            </p:nvSpPr>
            <p:spPr>
              <a:xfrm>
                <a:off x="3410646" y="11035112"/>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sp>
          <p:nvSpPr>
            <p:cNvPr id="1350" name="Google Shape;1350;p167"/>
            <p:cNvSpPr txBox="1"/>
            <p:nvPr/>
          </p:nvSpPr>
          <p:spPr>
            <a:xfrm>
              <a:off x="11408494" y="10738092"/>
              <a:ext cx="2000400" cy="3747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200"/>
                </a:spcAft>
                <a:buNone/>
              </a:pPr>
              <a:r>
                <a:rPr lang="en" sz="700">
                  <a:solidFill>
                    <a:srgbClr val="FFFFFF"/>
                  </a:solidFill>
                  <a:latin typeface="Inter Light"/>
                  <a:ea typeface="Inter Light"/>
                  <a:cs typeface="Inter Light"/>
                  <a:sym typeface="Inter Light"/>
                </a:rPr>
                <a:t>GPT-4 Classic</a:t>
              </a:r>
              <a:endParaRPr b="0" i="0" sz="700" u="none" cap="none" strike="noStrike">
                <a:solidFill>
                  <a:srgbClr val="FFFFFF"/>
                </a:solidFill>
                <a:latin typeface="Inter Light"/>
                <a:ea typeface="Inter Light"/>
                <a:cs typeface="Inter Light"/>
                <a:sym typeface="Inter Light"/>
              </a:endParaRPr>
            </a:p>
          </p:txBody>
        </p:sp>
        <p:sp>
          <p:nvSpPr>
            <p:cNvPr id="1351" name="Google Shape;1351;p167"/>
            <p:cNvSpPr txBox="1"/>
            <p:nvPr/>
          </p:nvSpPr>
          <p:spPr>
            <a:xfrm>
              <a:off x="14098175" y="7012196"/>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Gemini 1.5</a:t>
              </a:r>
              <a:endParaRPr b="0" i="0" sz="700" u="none" cap="none" strike="noStrike">
                <a:solidFill>
                  <a:srgbClr val="FFFFFF"/>
                </a:solidFill>
                <a:latin typeface="Inter Light"/>
                <a:ea typeface="Inter Light"/>
                <a:cs typeface="Inter Light"/>
                <a:sym typeface="Inter Light"/>
              </a:endParaRPr>
            </a:p>
          </p:txBody>
        </p:sp>
        <p:sp>
          <p:nvSpPr>
            <p:cNvPr id="1352" name="Google Shape;1352;p167"/>
            <p:cNvSpPr txBox="1"/>
            <p:nvPr/>
          </p:nvSpPr>
          <p:spPr>
            <a:xfrm>
              <a:off x="13487359" y="6331029"/>
              <a:ext cx="2852400" cy="3747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DeepSeek-R1</a:t>
              </a:r>
              <a:endParaRPr sz="700">
                <a:solidFill>
                  <a:srgbClr val="FFFFFF"/>
                </a:solidFill>
                <a:latin typeface="Inter Light"/>
                <a:ea typeface="Inter Light"/>
                <a:cs typeface="Inter Light"/>
                <a:sym typeface="Inter Light"/>
              </a:endParaRPr>
            </a:p>
          </p:txBody>
        </p:sp>
        <p:sp>
          <p:nvSpPr>
            <p:cNvPr id="1353" name="Google Shape;1353;p167"/>
            <p:cNvSpPr txBox="1"/>
            <p:nvPr/>
          </p:nvSpPr>
          <p:spPr>
            <a:xfrm>
              <a:off x="14036021" y="6003279"/>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b="0" i="0" lang="en" sz="700" u="none" cap="none" strike="noStrike">
                  <a:solidFill>
                    <a:srgbClr val="FFFFFF"/>
                  </a:solidFill>
                  <a:latin typeface="Inter Light"/>
                  <a:ea typeface="Inter Light"/>
                  <a:cs typeface="Inter Light"/>
                  <a:sym typeface="Inter Light"/>
                </a:rPr>
                <a:t>GPT-</a:t>
              </a:r>
              <a:r>
                <a:rPr lang="en" sz="700">
                  <a:solidFill>
                    <a:srgbClr val="FFFFFF"/>
                  </a:solidFill>
                  <a:latin typeface="Inter Light"/>
                  <a:ea typeface="Inter Light"/>
                  <a:cs typeface="Inter Light"/>
                  <a:sym typeface="Inter Light"/>
                </a:rPr>
                <a:t>o1</a:t>
              </a:r>
              <a:endParaRPr b="0" i="0" sz="700" u="none" cap="none" strike="noStrike">
                <a:solidFill>
                  <a:srgbClr val="FFFFFF"/>
                </a:solidFill>
                <a:latin typeface="Inter Light"/>
                <a:ea typeface="Inter Light"/>
                <a:cs typeface="Inter Light"/>
                <a:sym typeface="Inter Light"/>
              </a:endParaRPr>
            </a:p>
          </p:txBody>
        </p:sp>
        <p:sp>
          <p:nvSpPr>
            <p:cNvPr id="1354" name="Google Shape;1354;p167"/>
            <p:cNvSpPr txBox="1"/>
            <p:nvPr/>
          </p:nvSpPr>
          <p:spPr>
            <a:xfrm>
              <a:off x="14100063" y="5723806"/>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Gemini 2.0</a:t>
              </a:r>
              <a:endParaRPr b="0" i="0" sz="700" u="none" cap="none" strike="noStrike">
                <a:solidFill>
                  <a:srgbClr val="FFFFFF"/>
                </a:solidFill>
                <a:latin typeface="Inter Light"/>
                <a:ea typeface="Inter Light"/>
                <a:cs typeface="Inter Light"/>
                <a:sym typeface="Inter Light"/>
              </a:endParaRPr>
            </a:p>
          </p:txBody>
        </p:sp>
        <p:cxnSp>
          <p:nvCxnSpPr>
            <p:cNvPr id="1355" name="Google Shape;1355;p167"/>
            <p:cNvCxnSpPr>
              <a:stCxn id="1346" idx="2"/>
            </p:cNvCxnSpPr>
            <p:nvPr/>
          </p:nvCxnSpPr>
          <p:spPr>
            <a:xfrm rot="10800000">
              <a:off x="16395050" y="5935185"/>
              <a:ext cx="833100" cy="7800"/>
            </a:xfrm>
            <a:prstGeom prst="straightConnector1">
              <a:avLst/>
            </a:prstGeom>
            <a:noFill/>
            <a:ln cap="flat" cmpd="sng" w="9525">
              <a:solidFill>
                <a:srgbClr val="FFFFFF"/>
              </a:solidFill>
              <a:prstDash val="solid"/>
              <a:round/>
              <a:headEnd len="sm" w="sm" type="none"/>
              <a:tailEnd len="sm" w="sm" type="none"/>
            </a:ln>
          </p:spPr>
        </p:cxnSp>
        <p:cxnSp>
          <p:nvCxnSpPr>
            <p:cNvPr id="1356" name="Google Shape;1356;p167"/>
            <p:cNvCxnSpPr/>
            <p:nvPr/>
          </p:nvCxnSpPr>
          <p:spPr>
            <a:xfrm rot="10800000">
              <a:off x="16321706" y="6215992"/>
              <a:ext cx="668700" cy="7800"/>
            </a:xfrm>
            <a:prstGeom prst="straightConnector1">
              <a:avLst/>
            </a:prstGeom>
            <a:noFill/>
            <a:ln cap="flat" cmpd="sng" w="9525">
              <a:solidFill>
                <a:srgbClr val="FFFFFF"/>
              </a:solidFill>
              <a:prstDash val="solid"/>
              <a:round/>
              <a:headEnd len="sm" w="sm" type="none"/>
              <a:tailEnd len="sm" w="sm" type="none"/>
            </a:ln>
          </p:spPr>
        </p:cxnSp>
        <p:cxnSp>
          <p:nvCxnSpPr>
            <p:cNvPr id="1357" name="Google Shape;1357;p167"/>
            <p:cNvCxnSpPr>
              <a:stCxn id="1348"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cxnSp>
          <p:nvCxnSpPr>
            <p:cNvPr id="1358" name="Google Shape;1358;p167"/>
            <p:cNvCxnSpPr>
              <a:endCxn id="1345" idx="2"/>
            </p:cNvCxnSpPr>
            <p:nvPr/>
          </p:nvCxnSpPr>
          <p:spPr>
            <a:xfrm>
              <a:off x="16378210" y="6560829"/>
              <a:ext cx="569700" cy="1500"/>
            </a:xfrm>
            <a:prstGeom prst="bentConnector3">
              <a:avLst>
                <a:gd fmla="val 50000" name="adj1"/>
              </a:avLst>
            </a:prstGeom>
            <a:noFill/>
            <a:ln cap="flat" cmpd="sng" w="9525">
              <a:solidFill>
                <a:srgbClr val="FFFFFF"/>
              </a:solidFill>
              <a:prstDash val="solid"/>
              <a:round/>
              <a:headEnd len="sm" w="sm" type="none"/>
              <a:tailEnd len="sm" w="sm" type="none"/>
            </a:ln>
          </p:spPr>
        </p:cxnSp>
      </p:grpSp>
      <p:grpSp>
        <p:nvGrpSpPr>
          <p:cNvPr id="1359" name="Google Shape;1359;p167"/>
          <p:cNvGrpSpPr/>
          <p:nvPr/>
        </p:nvGrpSpPr>
        <p:grpSpPr>
          <a:xfrm>
            <a:off x="6524531" y="2069873"/>
            <a:ext cx="303604" cy="112614"/>
            <a:chOff x="16356194" y="7071587"/>
            <a:chExt cx="698100" cy="274200"/>
          </a:xfrm>
        </p:grpSpPr>
        <p:sp>
          <p:nvSpPr>
            <p:cNvPr id="1360" name="Google Shape;1360;p167"/>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61" name="Google Shape;1361;p167"/>
            <p:cNvCxnSpPr>
              <a:stCxn id="1360"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1362" name="Google Shape;1362;p167"/>
          <p:cNvSpPr txBox="1"/>
          <p:nvPr/>
        </p:nvSpPr>
        <p:spPr>
          <a:xfrm>
            <a:off x="5284332" y="2049230"/>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Grok-2</a:t>
            </a:r>
            <a:endParaRPr sz="700">
              <a:solidFill>
                <a:srgbClr val="FFFFFF"/>
              </a:solidFill>
              <a:latin typeface="Inter Light"/>
              <a:ea typeface="Inter Light"/>
              <a:cs typeface="Inter Light"/>
              <a:sym typeface="Inter Light"/>
            </a:endParaRPr>
          </a:p>
        </p:txBody>
      </p:sp>
      <p:grpSp>
        <p:nvGrpSpPr>
          <p:cNvPr id="1363" name="Google Shape;1363;p167"/>
          <p:cNvGrpSpPr/>
          <p:nvPr/>
        </p:nvGrpSpPr>
        <p:grpSpPr>
          <a:xfrm>
            <a:off x="6218880" y="2540859"/>
            <a:ext cx="303604" cy="112614"/>
            <a:chOff x="16356194" y="7071587"/>
            <a:chExt cx="698100" cy="274200"/>
          </a:xfrm>
        </p:grpSpPr>
        <p:sp>
          <p:nvSpPr>
            <p:cNvPr id="1364" name="Google Shape;1364;p167"/>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65" name="Google Shape;1365;p167"/>
            <p:cNvCxnSpPr>
              <a:stCxn id="1364"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1366" name="Google Shape;1366;p167"/>
          <p:cNvSpPr txBox="1"/>
          <p:nvPr/>
        </p:nvSpPr>
        <p:spPr>
          <a:xfrm>
            <a:off x="4978682" y="2502478"/>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Claude 3.5 Sonnet</a:t>
            </a:r>
            <a:endParaRPr sz="700">
              <a:solidFill>
                <a:srgbClr val="FFFFFF"/>
              </a:solidFill>
              <a:latin typeface="Inter Light"/>
              <a:ea typeface="Inter Light"/>
              <a:cs typeface="Inter Light"/>
              <a:sym typeface="Inter Light"/>
            </a:endParaRPr>
          </a:p>
        </p:txBody>
      </p:sp>
      <p:grpSp>
        <p:nvGrpSpPr>
          <p:cNvPr id="1367" name="Google Shape;1367;p167"/>
          <p:cNvGrpSpPr/>
          <p:nvPr/>
        </p:nvGrpSpPr>
        <p:grpSpPr>
          <a:xfrm>
            <a:off x="6139798" y="2730802"/>
            <a:ext cx="303604" cy="112614"/>
            <a:chOff x="16356194" y="7071587"/>
            <a:chExt cx="698100" cy="274200"/>
          </a:xfrm>
        </p:grpSpPr>
        <p:sp>
          <p:nvSpPr>
            <p:cNvPr id="1368" name="Google Shape;1368;p167"/>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69" name="Google Shape;1369;p167"/>
            <p:cNvCxnSpPr>
              <a:stCxn id="1368"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1370" name="Google Shape;1370;p167"/>
          <p:cNvSpPr txBox="1"/>
          <p:nvPr/>
        </p:nvSpPr>
        <p:spPr>
          <a:xfrm>
            <a:off x="4899600" y="2616221"/>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Lama  3</a:t>
            </a:r>
            <a:endParaRPr sz="700">
              <a:solidFill>
                <a:srgbClr val="FFFFFF"/>
              </a:solidFill>
              <a:latin typeface="Inter Light"/>
              <a:ea typeface="Inter Light"/>
              <a:cs typeface="Inter Light"/>
              <a:sym typeface="Inter Light"/>
            </a:endParaRPr>
          </a:p>
        </p:txBody>
      </p:sp>
      <p:grpSp>
        <p:nvGrpSpPr>
          <p:cNvPr id="1371" name="Google Shape;1371;p167"/>
          <p:cNvGrpSpPr/>
          <p:nvPr/>
        </p:nvGrpSpPr>
        <p:grpSpPr>
          <a:xfrm>
            <a:off x="5987991" y="3053663"/>
            <a:ext cx="303604" cy="112614"/>
            <a:chOff x="16356194" y="7071587"/>
            <a:chExt cx="698100" cy="274200"/>
          </a:xfrm>
        </p:grpSpPr>
        <p:sp>
          <p:nvSpPr>
            <p:cNvPr id="1372" name="Google Shape;1372;p167"/>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73" name="Google Shape;1373;p167"/>
            <p:cNvCxnSpPr>
              <a:stCxn id="1372"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1374" name="Google Shape;1374;p167"/>
          <p:cNvSpPr txBox="1"/>
          <p:nvPr/>
        </p:nvSpPr>
        <p:spPr>
          <a:xfrm>
            <a:off x="4747193" y="3033020"/>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Lama  3</a:t>
            </a:r>
            <a:endParaRPr sz="700">
              <a:solidFill>
                <a:srgbClr val="FFFFFF"/>
              </a:solidFill>
              <a:latin typeface="Inter Light"/>
              <a:ea typeface="Inter Light"/>
              <a:cs typeface="Inter Light"/>
              <a:sym typeface="Inter Light"/>
            </a:endParaRPr>
          </a:p>
        </p:txBody>
      </p:sp>
      <p:sp>
        <p:nvSpPr>
          <p:cNvPr id="1375" name="Google Shape;1375;p167"/>
          <p:cNvSpPr/>
          <p:nvPr/>
        </p:nvSpPr>
        <p:spPr>
          <a:xfrm>
            <a:off x="7340223" y="1157791"/>
            <a:ext cx="79500" cy="753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1376" name="Google Shape;1376;p167"/>
          <p:cNvSpPr/>
          <p:nvPr/>
        </p:nvSpPr>
        <p:spPr>
          <a:xfrm>
            <a:off x="7356130" y="1115405"/>
            <a:ext cx="119100" cy="1125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1377" name="Google Shape;1377;p167"/>
          <p:cNvCxnSpPr/>
          <p:nvPr/>
        </p:nvCxnSpPr>
        <p:spPr>
          <a:xfrm rot="10800000">
            <a:off x="6993730" y="1170012"/>
            <a:ext cx="362400" cy="3300"/>
          </a:xfrm>
          <a:prstGeom prst="straightConnector1">
            <a:avLst/>
          </a:prstGeom>
          <a:noFill/>
          <a:ln cap="flat" cmpd="sng" w="9525">
            <a:solidFill>
              <a:srgbClr val="FFFFFF"/>
            </a:solidFill>
            <a:prstDash val="solid"/>
            <a:round/>
            <a:headEnd len="sm" w="sm" type="none"/>
            <a:tailEnd len="sm" w="sm" type="none"/>
          </a:ln>
        </p:spPr>
      </p:cxnSp>
      <p:sp>
        <p:nvSpPr>
          <p:cNvPr id="1378" name="Google Shape;1378;p167"/>
          <p:cNvSpPr txBox="1"/>
          <p:nvPr/>
        </p:nvSpPr>
        <p:spPr>
          <a:xfrm>
            <a:off x="5988000" y="1094695"/>
            <a:ext cx="970200" cy="1539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Claude 3.7 Sonnet</a:t>
            </a:r>
            <a:endParaRPr b="0" i="0" sz="700" u="none" cap="none" strike="noStrike">
              <a:solidFill>
                <a:srgbClr val="FFFFFF"/>
              </a:solidFill>
              <a:latin typeface="Inter Light"/>
              <a:ea typeface="Inter Light"/>
              <a:cs typeface="Inter Light"/>
              <a:sym typeface="Inter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84" name="Google Shape;1384;p16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Companies need to stay up to date</a:t>
            </a:r>
            <a:endParaRPr/>
          </a:p>
        </p:txBody>
      </p:sp>
      <p:sp>
        <p:nvSpPr>
          <p:cNvPr id="1385" name="Google Shape;1385;p16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 multi-LLM approach is key for balancing cost &amp; utility</a:t>
            </a:r>
            <a:endParaRPr/>
          </a:p>
        </p:txBody>
      </p:sp>
      <p:sp>
        <p:nvSpPr>
          <p:cNvPr id="1386" name="Google Shape;1386;p168"/>
          <p:cNvSpPr txBox="1"/>
          <p:nvPr>
            <p:ph idx="2" type="subTitle"/>
          </p:nvPr>
        </p:nvSpPr>
        <p:spPr>
          <a:xfrm>
            <a:off x="240388"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Cost-efficiency</a:t>
            </a:r>
            <a:endParaRPr b="1">
              <a:latin typeface="Inter"/>
              <a:ea typeface="Inter"/>
              <a:cs typeface="Inter"/>
              <a:sym typeface="Inter"/>
            </a:endParaRPr>
          </a:p>
          <a:p>
            <a:pPr indent="0" lvl="0" marL="0" rtl="0" algn="ctr">
              <a:spcBef>
                <a:spcPts val="0"/>
              </a:spcBef>
              <a:spcAft>
                <a:spcPts val="0"/>
              </a:spcAft>
              <a:buNone/>
            </a:pPr>
            <a:r>
              <a:t/>
            </a:r>
            <a:endParaRPr b="1">
              <a:solidFill>
                <a:schemeClr val="accent2"/>
              </a:solidFill>
              <a:latin typeface="Inter"/>
              <a:ea typeface="Inter"/>
              <a:cs typeface="Inter"/>
              <a:sym typeface="Inter"/>
            </a:endParaRPr>
          </a:p>
          <a:p>
            <a:pPr indent="0" lvl="0" marL="0" rtl="0" algn="ctr">
              <a:spcBef>
                <a:spcPts val="0"/>
              </a:spcBef>
              <a:spcAft>
                <a:spcPts val="0"/>
              </a:spcAft>
              <a:buNone/>
            </a:pPr>
            <a:r>
              <a:rPr lang="en" sz="1000"/>
              <a:t>N</a:t>
            </a:r>
            <a:r>
              <a:rPr lang="en" sz="1000"/>
              <a:t>ewer models offer better performance capabilities at a lower cost</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a:p>
        </p:txBody>
      </p:sp>
      <p:sp>
        <p:nvSpPr>
          <p:cNvPr id="1387" name="Google Shape;1387;p168"/>
          <p:cNvSpPr txBox="1"/>
          <p:nvPr>
            <p:ph idx="3" type="subTitle"/>
          </p:nvPr>
        </p:nvSpPr>
        <p:spPr>
          <a:xfrm>
            <a:off x="2431611"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Tailored Capabilities</a:t>
            </a:r>
            <a:endParaRPr b="1">
              <a:latin typeface="Inter"/>
              <a:ea typeface="Inter"/>
              <a:cs typeface="Inter"/>
              <a:sym typeface="Inter"/>
            </a:endParaRPr>
          </a:p>
          <a:p>
            <a:pPr indent="0" lvl="0" marL="0" rtl="0" algn="ctr">
              <a:spcBef>
                <a:spcPts val="0"/>
              </a:spcBef>
              <a:spcAft>
                <a:spcPts val="0"/>
              </a:spcAft>
              <a:buNone/>
            </a:pPr>
            <a:r>
              <a:t/>
            </a:r>
            <a:endParaRPr sz="1100"/>
          </a:p>
          <a:p>
            <a:pPr indent="0" lvl="0" marL="0" rtl="0" algn="ctr">
              <a:spcBef>
                <a:spcPts val="0"/>
              </a:spcBef>
              <a:spcAft>
                <a:spcPts val="0"/>
              </a:spcAft>
              <a:buNone/>
            </a:pPr>
            <a:r>
              <a:rPr lang="en" sz="1000"/>
              <a:t>A multi-LLM approach gives companies the flexibility to use the best model for each task  </a:t>
            </a:r>
            <a:endParaRPr/>
          </a:p>
        </p:txBody>
      </p:sp>
      <p:sp>
        <p:nvSpPr>
          <p:cNvPr id="1388" name="Google Shape;1388;p168"/>
          <p:cNvSpPr txBox="1"/>
          <p:nvPr>
            <p:ph idx="4" type="subTitle"/>
          </p:nvPr>
        </p:nvSpPr>
        <p:spPr>
          <a:xfrm>
            <a:off x="4622808"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Better Performance</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p>
            <a:pPr indent="0" lvl="0" marL="0" rtl="0" algn="ctr">
              <a:spcBef>
                <a:spcPts val="0"/>
              </a:spcBef>
              <a:spcAft>
                <a:spcPts val="0"/>
              </a:spcAft>
              <a:buNone/>
            </a:pPr>
            <a:r>
              <a:rPr lang="en" sz="1000"/>
              <a:t>Newer models can d</a:t>
            </a:r>
            <a:r>
              <a:rPr lang="en" sz="1000"/>
              <a:t>eliver faster, </a:t>
            </a:r>
            <a:endParaRPr sz="1000"/>
          </a:p>
          <a:p>
            <a:pPr indent="0" lvl="0" marL="0" rtl="0" algn="ctr">
              <a:spcBef>
                <a:spcPts val="0"/>
              </a:spcBef>
              <a:spcAft>
                <a:spcPts val="0"/>
              </a:spcAft>
              <a:buNone/>
            </a:pPr>
            <a:r>
              <a:rPr lang="en" sz="1000"/>
              <a:t>more accurate, </a:t>
            </a:r>
            <a:r>
              <a:rPr lang="en" sz="1000"/>
              <a:t>and</a:t>
            </a:r>
            <a:r>
              <a:rPr lang="en" sz="1000"/>
              <a:t> context-aware responses </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p:txBody>
      </p:sp>
      <p:sp>
        <p:nvSpPr>
          <p:cNvPr id="1389" name="Google Shape;1389;p168"/>
          <p:cNvSpPr txBox="1"/>
          <p:nvPr>
            <p:ph idx="4" type="subTitle"/>
          </p:nvPr>
        </p:nvSpPr>
        <p:spPr>
          <a:xfrm>
            <a:off x="6754825" y="3171175"/>
            <a:ext cx="20688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End of life risks</a:t>
            </a:r>
            <a:endParaRPr b="1">
              <a:latin typeface="Inter"/>
              <a:ea typeface="Inter"/>
              <a:cs typeface="Inter"/>
              <a:sym typeface="Inter"/>
            </a:endParaRPr>
          </a:p>
          <a:p>
            <a:pPr indent="0" lvl="0" marL="0" rtl="0" algn="ctr">
              <a:spcBef>
                <a:spcPts val="0"/>
              </a:spcBef>
              <a:spcAft>
                <a:spcPts val="0"/>
              </a:spcAft>
              <a:buNone/>
            </a:pPr>
            <a:r>
              <a:t/>
            </a:r>
            <a:endParaRPr sz="1100"/>
          </a:p>
          <a:p>
            <a:pPr indent="0" lvl="0" marL="0" rtl="0" algn="ctr">
              <a:spcBef>
                <a:spcPts val="0"/>
              </a:spcBef>
              <a:spcAft>
                <a:spcPts val="0"/>
              </a:spcAft>
              <a:buNone/>
            </a:pPr>
            <a:r>
              <a:rPr lang="en" sz="1000"/>
              <a:t>Older models become incompatible, outdated,</a:t>
            </a:r>
            <a:endParaRPr sz="1000"/>
          </a:p>
          <a:p>
            <a:pPr indent="0" lvl="0" marL="0" rtl="0" algn="ctr">
              <a:spcBef>
                <a:spcPts val="0"/>
              </a:spcBef>
              <a:spcAft>
                <a:spcPts val="0"/>
              </a:spcAft>
              <a:buNone/>
            </a:pPr>
            <a:r>
              <a:rPr lang="en" sz="1000"/>
              <a:t> </a:t>
            </a:r>
            <a:r>
              <a:rPr lang="en" sz="1000"/>
              <a:t>and pose security risks</a:t>
            </a:r>
            <a:endParaRPr sz="1000"/>
          </a:p>
        </p:txBody>
      </p:sp>
      <p:pic>
        <p:nvPicPr>
          <p:cNvPr id="1390" name="Google Shape;1390;p168"/>
          <p:cNvPicPr preferRelativeResize="0"/>
          <p:nvPr/>
        </p:nvPicPr>
        <p:blipFill>
          <a:blip r:embed="rId3">
            <a:alphaModFix/>
          </a:blip>
          <a:stretch>
            <a:fillRect/>
          </a:stretch>
        </p:blipFill>
        <p:spPr>
          <a:xfrm>
            <a:off x="870575" y="2263872"/>
            <a:ext cx="749350" cy="749350"/>
          </a:xfrm>
          <a:prstGeom prst="rect">
            <a:avLst/>
          </a:prstGeom>
          <a:noFill/>
          <a:ln>
            <a:noFill/>
          </a:ln>
        </p:spPr>
      </p:pic>
      <p:pic>
        <p:nvPicPr>
          <p:cNvPr id="1391" name="Google Shape;1391;p168"/>
          <p:cNvPicPr preferRelativeResize="0"/>
          <p:nvPr/>
        </p:nvPicPr>
        <p:blipFill>
          <a:blip r:embed="rId4">
            <a:alphaModFix/>
          </a:blip>
          <a:stretch>
            <a:fillRect/>
          </a:stretch>
        </p:blipFill>
        <p:spPr>
          <a:xfrm>
            <a:off x="3061775" y="2263872"/>
            <a:ext cx="749350" cy="749350"/>
          </a:xfrm>
          <a:prstGeom prst="rect">
            <a:avLst/>
          </a:prstGeom>
          <a:noFill/>
          <a:ln>
            <a:noFill/>
          </a:ln>
        </p:spPr>
      </p:pic>
      <p:pic>
        <p:nvPicPr>
          <p:cNvPr id="1392" name="Google Shape;1392;p168"/>
          <p:cNvPicPr preferRelativeResize="0"/>
          <p:nvPr/>
        </p:nvPicPr>
        <p:blipFill>
          <a:blip r:embed="rId5">
            <a:alphaModFix/>
          </a:blip>
          <a:stretch>
            <a:fillRect/>
          </a:stretch>
        </p:blipFill>
        <p:spPr>
          <a:xfrm>
            <a:off x="5252975" y="2263872"/>
            <a:ext cx="749350" cy="749350"/>
          </a:xfrm>
          <a:prstGeom prst="rect">
            <a:avLst/>
          </a:prstGeom>
          <a:noFill/>
          <a:ln>
            <a:noFill/>
          </a:ln>
        </p:spPr>
      </p:pic>
      <p:pic>
        <p:nvPicPr>
          <p:cNvPr id="1393" name="Google Shape;1393;p168"/>
          <p:cNvPicPr preferRelativeResize="0"/>
          <p:nvPr/>
        </p:nvPicPr>
        <p:blipFill>
          <a:blip r:embed="rId6">
            <a:alphaModFix/>
          </a:blip>
          <a:stretch>
            <a:fillRect/>
          </a:stretch>
        </p:blipFill>
        <p:spPr>
          <a:xfrm>
            <a:off x="7444175" y="2329997"/>
            <a:ext cx="617100" cy="61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1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99" name="Google Shape;1399;p16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200"/>
              </a:spcAft>
              <a:buNone/>
            </a:pPr>
            <a:r>
              <a:rPr lang="en"/>
              <a:t>Switching LLMs is challenging </a:t>
            </a:r>
            <a:endParaRPr/>
          </a:p>
        </p:txBody>
      </p:sp>
      <p:sp>
        <p:nvSpPr>
          <p:cNvPr id="1400" name="Google Shape;1400;p169"/>
          <p:cNvSpPr txBox="1"/>
          <p:nvPr/>
        </p:nvSpPr>
        <p:spPr>
          <a:xfrm>
            <a:off x="3072000" y="950075"/>
            <a:ext cx="3000000" cy="3939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 sz="1600">
                <a:solidFill>
                  <a:schemeClr val="dk1"/>
                </a:solidFill>
                <a:latin typeface="Inter ExtraLight"/>
                <a:ea typeface="Inter ExtraLight"/>
                <a:cs typeface="Inter ExtraLight"/>
                <a:sym typeface="Inter ExtraLight"/>
              </a:rPr>
              <a:t>It’s not as simple as an update</a:t>
            </a:r>
            <a:endParaRPr sz="1600">
              <a:solidFill>
                <a:schemeClr val="dk1"/>
              </a:solidFill>
              <a:latin typeface="Inter ExtraLight"/>
              <a:ea typeface="Inter ExtraLight"/>
              <a:cs typeface="Inter ExtraLight"/>
              <a:sym typeface="Inter ExtraLight"/>
            </a:endParaRPr>
          </a:p>
        </p:txBody>
      </p:sp>
      <p:sp>
        <p:nvSpPr>
          <p:cNvPr id="1401" name="Google Shape;1401;p169"/>
          <p:cNvSpPr txBox="1"/>
          <p:nvPr/>
        </p:nvSpPr>
        <p:spPr>
          <a:xfrm>
            <a:off x="889825" y="1805438"/>
            <a:ext cx="19176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The </a:t>
            </a:r>
            <a:r>
              <a:rPr lang="en">
                <a:solidFill>
                  <a:schemeClr val="dk1"/>
                </a:solidFill>
                <a:latin typeface="Inter Light"/>
                <a:ea typeface="Inter Light"/>
                <a:cs typeface="Inter Light"/>
                <a:sym typeface="Inter Light"/>
              </a:rPr>
              <a:t>financial</a:t>
            </a:r>
            <a:r>
              <a:rPr lang="en" sz="1300">
                <a:solidFill>
                  <a:schemeClr val="dk1"/>
                </a:solidFill>
                <a:latin typeface="Inter Light"/>
                <a:ea typeface="Inter Light"/>
                <a:cs typeface="Inter Light"/>
                <a:sym typeface="Inter Light"/>
              </a:rPr>
              <a:t> burden</a:t>
            </a:r>
            <a:endParaRPr sz="1300">
              <a:solidFill>
                <a:schemeClr val="dk1"/>
              </a:solidFill>
              <a:latin typeface="Inter Light"/>
              <a:ea typeface="Inter Light"/>
              <a:cs typeface="Inter Light"/>
              <a:sym typeface="Inter Light"/>
            </a:endParaRPr>
          </a:p>
        </p:txBody>
      </p:sp>
      <p:sp>
        <p:nvSpPr>
          <p:cNvPr id="1402" name="Google Shape;1402;p169"/>
          <p:cNvSpPr/>
          <p:nvPr/>
        </p:nvSpPr>
        <p:spPr>
          <a:xfrm>
            <a:off x="3152400" y="1638650"/>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0660" lvl="0" marL="274320" rtl="0" algn="l">
              <a:lnSpc>
                <a:spcPct val="115000"/>
              </a:lnSpc>
              <a:spcBef>
                <a:spcPts val="120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Transition overhead costs</a:t>
            </a:r>
            <a:r>
              <a:rPr b="1" lang="en" sz="1000">
                <a:solidFill>
                  <a:schemeClr val="dk1"/>
                </a:solidFill>
                <a:latin typeface="Inter"/>
                <a:ea typeface="Inter"/>
                <a:cs typeface="Inter"/>
                <a:sym typeface="Inter"/>
              </a:rPr>
              <a:t> </a:t>
            </a:r>
            <a:r>
              <a:rPr lang="en" sz="1000">
                <a:solidFill>
                  <a:schemeClr val="dk1"/>
                </a:solidFill>
                <a:latin typeface="Inter Light"/>
                <a:ea typeface="Inter Light"/>
                <a:cs typeface="Inter Light"/>
                <a:sym typeface="Inter Light"/>
              </a:rPr>
              <a:t>including training, fine-tuning, and infrastructure changes.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Managing multiple subscriptions </a:t>
            </a:r>
            <a:r>
              <a:rPr lang="en" sz="1000">
                <a:solidFill>
                  <a:schemeClr val="dk1"/>
                </a:solidFill>
                <a:latin typeface="Inter Light"/>
                <a:ea typeface="Inter Light"/>
                <a:cs typeface="Inter Light"/>
                <a:sym typeface="Inter Light"/>
              </a:rPr>
              <a:t>with different AI vendors.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Light"/>
              <a:buChar char="●"/>
            </a:pPr>
            <a:r>
              <a:rPr lang="en" sz="1000">
                <a:solidFill>
                  <a:schemeClr val="dk1"/>
                </a:solidFill>
                <a:latin typeface="Inter SemiBold"/>
                <a:ea typeface="Inter SemiBold"/>
                <a:cs typeface="Inter SemiBold"/>
                <a:sym typeface="Inter SemiBold"/>
              </a:rPr>
              <a:t>Integration costs </a:t>
            </a:r>
            <a:r>
              <a:rPr lang="en" sz="1000">
                <a:solidFill>
                  <a:schemeClr val="dk1"/>
                </a:solidFill>
                <a:latin typeface="Inter Light"/>
                <a:ea typeface="Inter Light"/>
                <a:cs typeface="Inter Light"/>
                <a:sym typeface="Inter Light"/>
              </a:rPr>
              <a:t>for API updates, data migration, and system reconfigurations.</a:t>
            </a:r>
            <a:endParaRPr sz="1000">
              <a:solidFill>
                <a:schemeClr val="dk1"/>
              </a:solidFill>
              <a:latin typeface="Inter Light"/>
              <a:ea typeface="Inter Light"/>
              <a:cs typeface="Inter Light"/>
              <a:sym typeface="Inter Light"/>
            </a:endParaRPr>
          </a:p>
        </p:txBody>
      </p:sp>
      <p:pic>
        <p:nvPicPr>
          <p:cNvPr id="1403" name="Google Shape;1403;p169"/>
          <p:cNvPicPr preferRelativeResize="0"/>
          <p:nvPr/>
        </p:nvPicPr>
        <p:blipFill>
          <a:blip r:embed="rId3">
            <a:alphaModFix/>
          </a:blip>
          <a:stretch>
            <a:fillRect/>
          </a:stretch>
        </p:blipFill>
        <p:spPr>
          <a:xfrm>
            <a:off x="309125" y="1737150"/>
            <a:ext cx="510975" cy="511000"/>
          </a:xfrm>
          <a:prstGeom prst="rect">
            <a:avLst/>
          </a:prstGeom>
          <a:noFill/>
          <a:ln>
            <a:noFill/>
          </a:ln>
        </p:spPr>
      </p:pic>
      <p:pic>
        <p:nvPicPr>
          <p:cNvPr id="1404" name="Google Shape;1404;p169"/>
          <p:cNvPicPr preferRelativeResize="0"/>
          <p:nvPr/>
        </p:nvPicPr>
        <p:blipFill>
          <a:blip r:embed="rId4">
            <a:alphaModFix/>
          </a:blip>
          <a:stretch>
            <a:fillRect/>
          </a:stretch>
        </p:blipFill>
        <p:spPr>
          <a:xfrm>
            <a:off x="329125" y="2750575"/>
            <a:ext cx="470975" cy="470975"/>
          </a:xfrm>
          <a:prstGeom prst="rect">
            <a:avLst/>
          </a:prstGeom>
          <a:noFill/>
          <a:ln>
            <a:noFill/>
          </a:ln>
        </p:spPr>
      </p:pic>
      <p:sp>
        <p:nvSpPr>
          <p:cNvPr id="1405" name="Google Shape;1405;p169"/>
          <p:cNvSpPr txBox="1"/>
          <p:nvPr/>
        </p:nvSpPr>
        <p:spPr>
          <a:xfrm>
            <a:off x="889825" y="2814613"/>
            <a:ext cx="2389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Operational disruptions</a:t>
            </a:r>
            <a:endParaRPr sz="1300">
              <a:solidFill>
                <a:schemeClr val="dk1"/>
              </a:solidFill>
              <a:latin typeface="Inter Light"/>
              <a:ea typeface="Inter Light"/>
              <a:cs typeface="Inter Light"/>
              <a:sym typeface="Inter Light"/>
            </a:endParaRPr>
          </a:p>
        </p:txBody>
      </p:sp>
      <p:sp>
        <p:nvSpPr>
          <p:cNvPr id="1406" name="Google Shape;1406;p169"/>
          <p:cNvSpPr/>
          <p:nvPr/>
        </p:nvSpPr>
        <p:spPr>
          <a:xfrm>
            <a:off x="3152400" y="2632063"/>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0660" lvl="0" marL="274320" rtl="0" algn="l">
              <a:lnSpc>
                <a:spcPct val="115000"/>
              </a:lnSpc>
              <a:spcBef>
                <a:spcPts val="120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Workflow interruptions</a:t>
            </a:r>
            <a:r>
              <a:rPr lang="en" sz="1000">
                <a:solidFill>
                  <a:schemeClr val="dk1"/>
                </a:solidFill>
                <a:latin typeface="Inter Light"/>
                <a:ea typeface="Inter Light"/>
                <a:cs typeface="Inter Light"/>
                <a:sym typeface="Inter Light"/>
              </a:rPr>
              <a:t> while adapting to new models and adjusting processes.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Employee retraining </a:t>
            </a:r>
            <a:r>
              <a:rPr lang="en" sz="1000">
                <a:solidFill>
                  <a:schemeClr val="dk1"/>
                </a:solidFill>
                <a:latin typeface="Inter Light"/>
                <a:ea typeface="Inter Light"/>
                <a:cs typeface="Inter Light"/>
                <a:sym typeface="Inter Light"/>
              </a:rPr>
              <a:t>to learn new systems and workflows.</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lang="en" sz="1000">
                <a:solidFill>
                  <a:schemeClr val="dk1"/>
                </a:solidFill>
                <a:latin typeface="Inter SemiBold"/>
                <a:ea typeface="Inter SemiBold"/>
                <a:cs typeface="Inter SemiBold"/>
                <a:sym typeface="Inter SemiBold"/>
              </a:rPr>
              <a:t>Testing and quality assurance </a:t>
            </a:r>
            <a:r>
              <a:rPr lang="en" sz="1000">
                <a:solidFill>
                  <a:schemeClr val="dk1"/>
                </a:solidFill>
                <a:latin typeface="Inter Light"/>
                <a:ea typeface="Inter Light"/>
                <a:cs typeface="Inter Light"/>
                <a:sym typeface="Inter Light"/>
              </a:rPr>
              <a:t>to ensure the new model meets performance standards. </a:t>
            </a:r>
            <a:endParaRPr sz="1000">
              <a:solidFill>
                <a:schemeClr val="dk1"/>
              </a:solidFill>
              <a:latin typeface="Inter Light"/>
              <a:ea typeface="Inter Light"/>
              <a:cs typeface="Inter Light"/>
              <a:sym typeface="Inter Light"/>
            </a:endParaRPr>
          </a:p>
        </p:txBody>
      </p:sp>
      <p:cxnSp>
        <p:nvCxnSpPr>
          <p:cNvPr id="1407" name="Google Shape;1407;p169"/>
          <p:cNvCxnSpPr/>
          <p:nvPr/>
        </p:nvCxnSpPr>
        <p:spPr>
          <a:xfrm>
            <a:off x="2994725" y="1637600"/>
            <a:ext cx="0" cy="710100"/>
          </a:xfrm>
          <a:prstGeom prst="straightConnector1">
            <a:avLst/>
          </a:prstGeom>
          <a:noFill/>
          <a:ln cap="flat" cmpd="sng" w="19050">
            <a:solidFill>
              <a:schemeClr val="dk1"/>
            </a:solidFill>
            <a:prstDash val="solid"/>
            <a:round/>
            <a:headEnd len="med" w="med" type="none"/>
            <a:tailEnd len="med" w="med" type="none"/>
          </a:ln>
        </p:spPr>
      </p:cxnSp>
      <p:cxnSp>
        <p:nvCxnSpPr>
          <p:cNvPr id="1408" name="Google Shape;1408;p169"/>
          <p:cNvCxnSpPr/>
          <p:nvPr/>
        </p:nvCxnSpPr>
        <p:spPr>
          <a:xfrm>
            <a:off x="2994725" y="2631013"/>
            <a:ext cx="0" cy="710100"/>
          </a:xfrm>
          <a:prstGeom prst="straightConnector1">
            <a:avLst/>
          </a:prstGeom>
          <a:noFill/>
          <a:ln cap="flat" cmpd="sng" w="19050">
            <a:solidFill>
              <a:schemeClr val="dk1"/>
            </a:solidFill>
            <a:prstDash val="solid"/>
            <a:round/>
            <a:headEnd len="med" w="med" type="none"/>
            <a:tailEnd len="med" w="med" type="none"/>
          </a:ln>
        </p:spPr>
      </p:cxnSp>
      <p:sp>
        <p:nvSpPr>
          <p:cNvPr id="1409" name="Google Shape;1409;p169"/>
          <p:cNvSpPr txBox="1"/>
          <p:nvPr/>
        </p:nvSpPr>
        <p:spPr>
          <a:xfrm>
            <a:off x="889838" y="3745025"/>
            <a:ext cx="2389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Performance risks</a:t>
            </a:r>
            <a:endParaRPr sz="1300">
              <a:solidFill>
                <a:schemeClr val="dk1"/>
              </a:solidFill>
              <a:latin typeface="Inter Light"/>
              <a:ea typeface="Inter Light"/>
              <a:cs typeface="Inter Light"/>
              <a:sym typeface="Inter Light"/>
            </a:endParaRPr>
          </a:p>
        </p:txBody>
      </p:sp>
      <p:sp>
        <p:nvSpPr>
          <p:cNvPr id="1410" name="Google Shape;1410;p169"/>
          <p:cNvSpPr/>
          <p:nvPr/>
        </p:nvSpPr>
        <p:spPr>
          <a:xfrm>
            <a:off x="3152413" y="3626513"/>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7009" lvl="0" marL="274320" rtl="0" algn="l">
              <a:lnSpc>
                <a:spcPct val="115000"/>
              </a:lnSpc>
              <a:spcBef>
                <a:spcPts val="1200"/>
              </a:spcBef>
              <a:spcAft>
                <a:spcPts val="0"/>
              </a:spcAft>
              <a:buClr>
                <a:srgbClr val="000000"/>
              </a:buClr>
              <a:buSzPts val="1100"/>
              <a:buFont typeface="Arial"/>
              <a:buChar char="●"/>
            </a:pPr>
            <a:r>
              <a:rPr b="1" lang="en" sz="1000">
                <a:solidFill>
                  <a:schemeClr val="dk1"/>
                </a:solidFill>
                <a:latin typeface="Inter"/>
                <a:ea typeface="Inter"/>
                <a:cs typeface="Inter"/>
                <a:sym typeface="Inter"/>
              </a:rPr>
              <a:t>Differences in model outputs </a:t>
            </a:r>
            <a:r>
              <a:rPr lang="en" sz="1000">
                <a:solidFill>
                  <a:schemeClr val="dk1"/>
                </a:solidFill>
                <a:latin typeface="Inter Light"/>
                <a:ea typeface="Inter Light"/>
                <a:cs typeface="Inter Light"/>
                <a:sym typeface="Inter Light"/>
              </a:rPr>
              <a:t>requiring retraining or a workflow reconfiguration. </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b="1" lang="en" sz="1000">
                <a:solidFill>
                  <a:schemeClr val="dk1"/>
                </a:solidFill>
                <a:latin typeface="Inter"/>
                <a:ea typeface="Inter"/>
                <a:cs typeface="Inter"/>
                <a:sym typeface="Inter"/>
              </a:rPr>
              <a:t>Service disruptions and delays</a:t>
            </a:r>
            <a:r>
              <a:rPr lang="en" sz="1000">
                <a:solidFill>
                  <a:schemeClr val="dk1"/>
                </a:solidFill>
                <a:latin typeface="Inter Light"/>
                <a:ea typeface="Inter Light"/>
                <a:cs typeface="Inter Light"/>
                <a:sym typeface="Inter Light"/>
              </a:rPr>
              <a:t> during the transition to new models.</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b="1" lang="en" sz="1000">
                <a:solidFill>
                  <a:schemeClr val="dk1"/>
                </a:solidFill>
                <a:latin typeface="Inter"/>
                <a:ea typeface="Inter"/>
                <a:cs typeface="Inter"/>
                <a:sym typeface="Inter"/>
              </a:rPr>
              <a:t>H</a:t>
            </a:r>
            <a:r>
              <a:rPr b="1" lang="en" sz="1000">
                <a:solidFill>
                  <a:schemeClr val="dk1"/>
                </a:solidFill>
                <a:latin typeface="Inter"/>
                <a:ea typeface="Inter"/>
                <a:cs typeface="Inter"/>
                <a:sym typeface="Inter"/>
              </a:rPr>
              <a:t>allucinations </a:t>
            </a:r>
            <a:r>
              <a:rPr lang="en" sz="1000">
                <a:solidFill>
                  <a:schemeClr val="dk1"/>
                </a:solidFill>
                <a:latin typeface="Inter Light"/>
                <a:ea typeface="Inter Light"/>
                <a:cs typeface="Inter Light"/>
                <a:sym typeface="Inter Light"/>
              </a:rPr>
              <a:t>if the new model isn't fine-tuned properly.</a:t>
            </a:r>
            <a:endParaRPr sz="1000">
              <a:solidFill>
                <a:schemeClr val="dk1"/>
              </a:solidFill>
              <a:latin typeface="Inter Light"/>
              <a:ea typeface="Inter Light"/>
              <a:cs typeface="Inter Light"/>
              <a:sym typeface="Inter Light"/>
            </a:endParaRPr>
          </a:p>
        </p:txBody>
      </p:sp>
      <p:cxnSp>
        <p:nvCxnSpPr>
          <p:cNvPr id="1411" name="Google Shape;1411;p169"/>
          <p:cNvCxnSpPr/>
          <p:nvPr/>
        </p:nvCxnSpPr>
        <p:spPr>
          <a:xfrm>
            <a:off x="2994738" y="3625463"/>
            <a:ext cx="0" cy="710100"/>
          </a:xfrm>
          <a:prstGeom prst="straightConnector1">
            <a:avLst/>
          </a:prstGeom>
          <a:noFill/>
          <a:ln cap="flat" cmpd="sng" w="19050">
            <a:solidFill>
              <a:schemeClr val="dk1"/>
            </a:solidFill>
            <a:prstDash val="solid"/>
            <a:round/>
            <a:headEnd len="med" w="med" type="none"/>
            <a:tailEnd len="med" w="med" type="none"/>
          </a:ln>
        </p:spPr>
      </p:cxnSp>
      <p:pic>
        <p:nvPicPr>
          <p:cNvPr id="1412" name="Google Shape;1412;p169"/>
          <p:cNvPicPr preferRelativeResize="0"/>
          <p:nvPr/>
        </p:nvPicPr>
        <p:blipFill>
          <a:blip r:embed="rId5">
            <a:alphaModFix/>
          </a:blip>
          <a:stretch>
            <a:fillRect/>
          </a:stretch>
        </p:blipFill>
        <p:spPr>
          <a:xfrm>
            <a:off x="309125" y="3660987"/>
            <a:ext cx="510975" cy="51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70"/>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a:t>AI is already in your company</a:t>
            </a:r>
            <a:endParaRPr sz="1600"/>
          </a:p>
          <a:p>
            <a:pPr indent="0" lvl="0" marL="0" marR="0" rtl="0" algn="ctr">
              <a:lnSpc>
                <a:spcPct val="90000"/>
              </a:lnSpc>
              <a:spcBef>
                <a:spcPts val="0"/>
              </a:spcBef>
              <a:spcAft>
                <a:spcPts val="0"/>
              </a:spcAft>
              <a:buNone/>
            </a:pPr>
            <a:r>
              <a:t/>
            </a:r>
            <a:endParaRPr sz="1600"/>
          </a:p>
          <a:p>
            <a:pPr indent="0" lvl="0" marL="0" rtl="0" algn="ctr">
              <a:lnSpc>
                <a:spcPct val="85000"/>
              </a:lnSpc>
              <a:spcBef>
                <a:spcPts val="0"/>
              </a:spcBef>
              <a:spcAft>
                <a:spcPts val="0"/>
              </a:spcAft>
              <a:buNone/>
            </a:pPr>
            <a:r>
              <a:rPr lang="en" sz="1600"/>
              <a:t>Who is monitoring it?</a:t>
            </a:r>
            <a:endParaRPr sz="1600"/>
          </a:p>
          <a:p>
            <a:pPr indent="0" lvl="0" marL="0" marR="0" rtl="0" algn="ctr">
              <a:lnSpc>
                <a:spcPct val="90000"/>
              </a:lnSpc>
              <a:spcBef>
                <a:spcPts val="0"/>
              </a:spcBef>
              <a:spcAft>
                <a:spcPts val="0"/>
              </a:spcAft>
              <a:buNone/>
            </a:pPr>
            <a:r>
              <a:t/>
            </a:r>
            <a:endParaRPr/>
          </a:p>
        </p:txBody>
      </p:sp>
      <p:sp>
        <p:nvSpPr>
          <p:cNvPr id="1418" name="Google Shape;1418;p1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1419" name="Google Shape;1419;p170"/>
          <p:cNvPicPr preferRelativeResize="0"/>
          <p:nvPr/>
        </p:nvPicPr>
        <p:blipFill>
          <a:blip r:embed="rId3">
            <a:alphaModFix/>
          </a:blip>
          <a:stretch>
            <a:fillRect/>
          </a:stretch>
        </p:blipFill>
        <p:spPr>
          <a:xfrm>
            <a:off x="-2232925" y="3074825"/>
            <a:ext cx="552600" cy="552600"/>
          </a:xfrm>
          <a:prstGeom prst="rect">
            <a:avLst/>
          </a:prstGeom>
          <a:noFill/>
          <a:ln>
            <a:noFill/>
          </a:ln>
        </p:spPr>
      </p:pic>
      <p:sp>
        <p:nvSpPr>
          <p:cNvPr id="1420" name="Google Shape;1420;p170"/>
          <p:cNvSpPr txBox="1"/>
          <p:nvPr>
            <p:ph idx="2" type="subTitle"/>
          </p:nvPr>
        </p:nvSpPr>
        <p:spPr>
          <a:xfrm>
            <a:off x="501250" y="3659600"/>
            <a:ext cx="22446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+75% of the workforce is using unapproved AI tools without oversight</a:t>
            </a:r>
            <a:endParaRPr sz="1000">
              <a:latin typeface="Inter Light"/>
              <a:ea typeface="Inter Light"/>
              <a:cs typeface="Inter Light"/>
              <a:sym typeface="Inter Light"/>
            </a:endParaRPr>
          </a:p>
          <a:p>
            <a:pPr indent="0" lvl="0" marL="0" rtl="0" algn="l">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100">
              <a:latin typeface="Inter Light"/>
              <a:ea typeface="Inter Light"/>
              <a:cs typeface="Inter Light"/>
              <a:sym typeface="Inter Light"/>
            </a:endParaRPr>
          </a:p>
        </p:txBody>
      </p:sp>
      <p:sp>
        <p:nvSpPr>
          <p:cNvPr id="1421" name="Google Shape;1421;p170"/>
          <p:cNvSpPr txBox="1"/>
          <p:nvPr>
            <p:ph idx="3" type="subTitle"/>
          </p:nvPr>
        </p:nvSpPr>
        <p:spPr>
          <a:xfrm>
            <a:off x="3128694" y="3583400"/>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77% of companies lack a strategy to manage AI risk and governance </a:t>
            </a:r>
            <a:endParaRPr sz="1000">
              <a:latin typeface="Inter Light"/>
              <a:ea typeface="Inter Light"/>
              <a:cs typeface="Inter Light"/>
              <a:sym typeface="Inter Light"/>
            </a:endParaRPr>
          </a:p>
          <a:p>
            <a:pPr indent="0" lvl="0" marL="0" rtl="0" algn="l">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000">
              <a:latin typeface="Inter Light"/>
              <a:ea typeface="Inter Light"/>
              <a:cs typeface="Inter Light"/>
              <a:sym typeface="Inter Light"/>
            </a:endParaRPr>
          </a:p>
        </p:txBody>
      </p:sp>
      <p:sp>
        <p:nvSpPr>
          <p:cNvPr id="1422" name="Google Shape;1422;p170"/>
          <p:cNvSpPr txBox="1"/>
          <p:nvPr>
            <p:ph idx="4" type="subTitle"/>
          </p:nvPr>
        </p:nvSpPr>
        <p:spPr>
          <a:xfrm>
            <a:off x="6070400" y="3583400"/>
            <a:ext cx="25908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Organizations that invest in AI governance will experience 40% fewer risks  </a:t>
            </a:r>
            <a:endParaRPr sz="1000">
              <a:latin typeface="Inter Light"/>
              <a:ea typeface="Inter Light"/>
              <a:cs typeface="Inter Light"/>
              <a:sym typeface="Inter Light"/>
            </a:endParaRPr>
          </a:p>
          <a:p>
            <a:pPr indent="0" lvl="0" marL="0" rtl="0" algn="ctr">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100">
              <a:latin typeface="Inter Light"/>
              <a:ea typeface="Inter Light"/>
              <a:cs typeface="Inter Light"/>
              <a:sym typeface="Inter Light"/>
            </a:endParaRPr>
          </a:p>
        </p:txBody>
      </p:sp>
      <p:sp>
        <p:nvSpPr>
          <p:cNvPr id="1423" name="Google Shape;1423;p170"/>
          <p:cNvSpPr txBox="1"/>
          <p:nvPr/>
        </p:nvSpPr>
        <p:spPr>
          <a:xfrm>
            <a:off x="328150" y="2916613"/>
            <a:ext cx="2590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Employees are exposing </a:t>
            </a:r>
            <a:r>
              <a:rPr lang="en">
                <a:solidFill>
                  <a:schemeClr val="dk1"/>
                </a:solidFill>
                <a:latin typeface="Inter Medium"/>
                <a:ea typeface="Inter Medium"/>
                <a:cs typeface="Inter Medium"/>
                <a:sym typeface="Inter Medium"/>
              </a:rPr>
              <a:t>sensitive</a:t>
            </a:r>
            <a:r>
              <a:rPr lang="en">
                <a:solidFill>
                  <a:schemeClr val="dk1"/>
                </a:solidFill>
                <a:latin typeface="Inter Medium"/>
                <a:ea typeface="Inter Medium"/>
                <a:cs typeface="Inter Medium"/>
                <a:sym typeface="Inter Medium"/>
              </a:rPr>
              <a:t> data</a:t>
            </a:r>
            <a:endParaRPr>
              <a:solidFill>
                <a:schemeClr val="dk1"/>
              </a:solidFill>
              <a:latin typeface="Inter Medium"/>
              <a:ea typeface="Inter Medium"/>
              <a:cs typeface="Inter Medium"/>
              <a:sym typeface="Inter Medium"/>
            </a:endParaRPr>
          </a:p>
        </p:txBody>
      </p:sp>
      <p:sp>
        <p:nvSpPr>
          <p:cNvPr id="1424" name="Google Shape;1424;p170"/>
          <p:cNvSpPr txBox="1"/>
          <p:nvPr/>
        </p:nvSpPr>
        <p:spPr>
          <a:xfrm>
            <a:off x="3043194" y="2916613"/>
            <a:ext cx="27483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No oversight = compliance nightmares</a:t>
            </a:r>
            <a:endParaRPr>
              <a:solidFill>
                <a:schemeClr val="dk1"/>
              </a:solidFill>
              <a:latin typeface="Inter Medium"/>
              <a:ea typeface="Inter Medium"/>
              <a:cs typeface="Inter Medium"/>
              <a:sym typeface="Inter Medium"/>
            </a:endParaRPr>
          </a:p>
        </p:txBody>
      </p:sp>
      <p:sp>
        <p:nvSpPr>
          <p:cNvPr id="1425" name="Google Shape;1425;p170"/>
          <p:cNvSpPr txBox="1"/>
          <p:nvPr/>
        </p:nvSpPr>
        <p:spPr>
          <a:xfrm>
            <a:off x="5915750" y="2916613"/>
            <a:ext cx="29001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Is your company prepared to handle the risks?</a:t>
            </a:r>
            <a:endParaRPr>
              <a:solidFill>
                <a:schemeClr val="dk1"/>
              </a:solidFill>
              <a:latin typeface="Inter Medium"/>
              <a:ea typeface="Inter Medium"/>
              <a:cs typeface="Inter Medium"/>
              <a:sym typeface="Inter Medium"/>
            </a:endParaRPr>
          </a:p>
        </p:txBody>
      </p:sp>
      <p:pic>
        <p:nvPicPr>
          <p:cNvPr id="1426" name="Google Shape;1426;p170"/>
          <p:cNvPicPr preferRelativeResize="0"/>
          <p:nvPr/>
        </p:nvPicPr>
        <p:blipFill>
          <a:blip r:embed="rId4">
            <a:alphaModFix/>
          </a:blip>
          <a:stretch>
            <a:fillRect/>
          </a:stretch>
        </p:blipFill>
        <p:spPr>
          <a:xfrm>
            <a:off x="4048456" y="2141595"/>
            <a:ext cx="737775" cy="737775"/>
          </a:xfrm>
          <a:prstGeom prst="rect">
            <a:avLst/>
          </a:prstGeom>
          <a:noFill/>
          <a:ln>
            <a:noFill/>
          </a:ln>
        </p:spPr>
      </p:pic>
      <p:pic>
        <p:nvPicPr>
          <p:cNvPr id="1427" name="Google Shape;1427;p170"/>
          <p:cNvPicPr preferRelativeResize="0"/>
          <p:nvPr/>
        </p:nvPicPr>
        <p:blipFill>
          <a:blip r:embed="rId5">
            <a:alphaModFix/>
          </a:blip>
          <a:stretch>
            <a:fillRect/>
          </a:stretch>
        </p:blipFill>
        <p:spPr>
          <a:xfrm>
            <a:off x="1254651" y="2141595"/>
            <a:ext cx="734391" cy="737775"/>
          </a:xfrm>
          <a:prstGeom prst="rect">
            <a:avLst/>
          </a:prstGeom>
          <a:noFill/>
          <a:ln>
            <a:noFill/>
          </a:ln>
        </p:spPr>
      </p:pic>
      <p:pic>
        <p:nvPicPr>
          <p:cNvPr id="1428" name="Google Shape;1428;p170"/>
          <p:cNvPicPr preferRelativeResize="0"/>
          <p:nvPr/>
        </p:nvPicPr>
        <p:blipFill>
          <a:blip r:embed="rId6">
            <a:alphaModFix/>
          </a:blip>
          <a:stretch>
            <a:fillRect/>
          </a:stretch>
        </p:blipFill>
        <p:spPr>
          <a:xfrm>
            <a:off x="6996912" y="2141595"/>
            <a:ext cx="737775" cy="737775"/>
          </a:xfrm>
          <a:prstGeom prst="rect">
            <a:avLst/>
          </a:prstGeom>
          <a:noFill/>
          <a:ln>
            <a:noFill/>
          </a:ln>
        </p:spPr>
      </p:pic>
      <p:sp>
        <p:nvSpPr>
          <p:cNvPr id="1429" name="Google Shape;1429;p170"/>
          <p:cNvSpPr txBox="1"/>
          <p:nvPr/>
        </p:nvSpPr>
        <p:spPr>
          <a:xfrm>
            <a:off x="2159100" y="4805175"/>
            <a:ext cx="4825800" cy="108600"/>
          </a:xfrm>
          <a:prstGeom prst="rect">
            <a:avLst/>
          </a:prstGeom>
          <a:noFill/>
          <a:ln>
            <a:noFill/>
          </a:ln>
        </p:spPr>
        <p:txBody>
          <a:bodyPr anchorCtr="0" anchor="t" bIns="22850" lIns="22850" spcFirstLastPara="1" rIns="22850" wrap="square" tIns="22850">
            <a:noAutofit/>
          </a:bodyPr>
          <a:lstStyle/>
          <a:p>
            <a:pPr indent="0" lvl="0" marL="0" rtl="0" algn="ctr">
              <a:spcBef>
                <a:spcPts val="0"/>
              </a:spcBef>
              <a:spcAft>
                <a:spcPts val="0"/>
              </a:spcAft>
              <a:buNone/>
            </a:pPr>
            <a:r>
              <a:rPr lang="en" sz="800">
                <a:solidFill>
                  <a:srgbClr val="011B58"/>
                </a:solidFill>
                <a:latin typeface="Inter"/>
                <a:ea typeface="Inter"/>
                <a:cs typeface="Inter"/>
                <a:sym typeface="Inter"/>
              </a:rPr>
              <a:t>Source: Microsoft, Deloitte, Gartner </a:t>
            </a:r>
            <a:endParaRPr sz="800">
              <a:solidFill>
                <a:srgbClr val="FFFFFF"/>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35" name="Google Shape;1435;p171"/>
          <p:cNvSpPr txBox="1"/>
          <p:nvPr/>
        </p:nvSpPr>
        <p:spPr>
          <a:xfrm>
            <a:off x="3727501" y="1778696"/>
            <a:ext cx="1689000" cy="328800"/>
          </a:xfrm>
          <a:prstGeom prst="rect">
            <a:avLst/>
          </a:prstGeom>
          <a:noFill/>
          <a:ln>
            <a:noFill/>
          </a:ln>
        </p:spPr>
        <p:txBody>
          <a:bodyPr anchorCtr="0" anchor="t" bIns="22850" lIns="22850" spcFirstLastPara="1" rIns="22850" wrap="square" tIns="22850">
            <a:noAutofit/>
          </a:bodyPr>
          <a:lstStyle/>
          <a:p>
            <a:pPr indent="0" lvl="0" marL="0" marR="0" rtl="0" algn="ctr">
              <a:lnSpc>
                <a:spcPct val="100000"/>
              </a:lnSpc>
              <a:spcBef>
                <a:spcPts val="0"/>
              </a:spcBef>
              <a:spcAft>
                <a:spcPts val="0"/>
              </a:spcAft>
              <a:buNone/>
            </a:pPr>
            <a:r>
              <a:rPr b="1" lang="en" sz="1200">
                <a:solidFill>
                  <a:schemeClr val="dk2"/>
                </a:solidFill>
                <a:latin typeface="Inter"/>
                <a:ea typeface="Inter"/>
                <a:cs typeface="Inter"/>
                <a:sym typeface="Inter"/>
              </a:rPr>
              <a:t>By 2028</a:t>
            </a:r>
            <a:endParaRPr b="1" sz="1200">
              <a:solidFill>
                <a:srgbClr val="ABE7FF"/>
              </a:solidFill>
              <a:latin typeface="Inter"/>
              <a:ea typeface="Inter"/>
              <a:cs typeface="Inter"/>
              <a:sym typeface="Inter"/>
            </a:endParaRPr>
          </a:p>
        </p:txBody>
      </p:sp>
      <p:sp>
        <p:nvSpPr>
          <p:cNvPr id="1436" name="Google Shape;1436;p171"/>
          <p:cNvSpPr txBox="1"/>
          <p:nvPr/>
        </p:nvSpPr>
        <p:spPr>
          <a:xfrm>
            <a:off x="3796500" y="4805175"/>
            <a:ext cx="1551000" cy="108600"/>
          </a:xfrm>
          <a:prstGeom prst="rect">
            <a:avLst/>
          </a:prstGeom>
          <a:noFill/>
          <a:ln>
            <a:noFill/>
          </a:ln>
        </p:spPr>
        <p:txBody>
          <a:bodyPr anchorCtr="0" anchor="t" bIns="22850" lIns="22850" spcFirstLastPara="1" rIns="22850" wrap="square" tIns="22850">
            <a:noAutofit/>
          </a:bodyPr>
          <a:lstStyle/>
          <a:p>
            <a:pPr indent="0" lvl="0" marL="0" marR="0" rtl="0" algn="ctr">
              <a:lnSpc>
                <a:spcPct val="100000"/>
              </a:lnSpc>
              <a:spcBef>
                <a:spcPts val="0"/>
              </a:spcBef>
              <a:spcAft>
                <a:spcPts val="0"/>
              </a:spcAft>
              <a:buNone/>
            </a:pPr>
            <a:r>
              <a:rPr b="0" i="0" lang="en" sz="800" u="none" cap="none" strike="noStrike">
                <a:solidFill>
                  <a:schemeClr val="lt1"/>
                </a:solidFill>
                <a:latin typeface="Inter"/>
                <a:ea typeface="Inter"/>
                <a:cs typeface="Inter"/>
                <a:sym typeface="Inter"/>
              </a:rPr>
              <a:t>Source: </a:t>
            </a:r>
            <a:r>
              <a:rPr lang="en" sz="800">
                <a:solidFill>
                  <a:schemeClr val="lt1"/>
                </a:solidFill>
                <a:latin typeface="Inter"/>
                <a:ea typeface="Inter"/>
                <a:cs typeface="Inter"/>
                <a:sym typeface="Inter"/>
              </a:rPr>
              <a:t>Gartner</a:t>
            </a:r>
            <a:endParaRPr b="0" i="0" sz="800" u="none" cap="none" strike="noStrike">
              <a:solidFill>
                <a:schemeClr val="lt1"/>
              </a:solidFill>
              <a:latin typeface="Inter"/>
              <a:ea typeface="Inter"/>
              <a:cs typeface="Inter"/>
              <a:sym typeface="Inter"/>
            </a:endParaRPr>
          </a:p>
        </p:txBody>
      </p:sp>
      <p:sp>
        <p:nvSpPr>
          <p:cNvPr id="1437" name="Google Shape;1437;p171"/>
          <p:cNvSpPr/>
          <p:nvPr/>
        </p:nvSpPr>
        <p:spPr>
          <a:xfrm rot="-5400000">
            <a:off x="5494149" y="2984992"/>
            <a:ext cx="1508100" cy="1362300"/>
          </a:xfrm>
          <a:prstGeom prst="rightArrow">
            <a:avLst>
              <a:gd fmla="val 50000" name="adj1"/>
              <a:gd fmla="val 50000" name="adj2"/>
            </a:avLst>
          </a:prstGeom>
          <a:solidFill>
            <a:srgbClr val="ABE7FF">
              <a:alpha val="25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38" name="Google Shape;1438;p171"/>
          <p:cNvSpPr txBox="1"/>
          <p:nvPr/>
        </p:nvSpPr>
        <p:spPr>
          <a:xfrm>
            <a:off x="1529775" y="2688848"/>
            <a:ext cx="2732100" cy="1155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 sz="1500">
                <a:solidFill>
                  <a:schemeClr val="lt1"/>
                </a:solidFill>
                <a:latin typeface="Inter ExtraLight"/>
                <a:ea typeface="Inter ExtraLight"/>
                <a:cs typeface="Inter ExtraLight"/>
                <a:sym typeface="Inter ExtraLight"/>
              </a:rPr>
              <a:t>of humans will engage with agents on a daily basis </a:t>
            </a:r>
            <a:endParaRPr sz="1500">
              <a:solidFill>
                <a:schemeClr val="lt1"/>
              </a:solidFill>
              <a:latin typeface="Inter ExtraLight"/>
              <a:ea typeface="Inter ExtraLight"/>
              <a:cs typeface="Inter ExtraLight"/>
              <a:sym typeface="Inter ExtraLight"/>
            </a:endParaRPr>
          </a:p>
        </p:txBody>
      </p:sp>
      <p:sp>
        <p:nvSpPr>
          <p:cNvPr id="1439" name="Google Shape;1439;p171"/>
          <p:cNvSpPr txBox="1"/>
          <p:nvPr/>
        </p:nvSpPr>
        <p:spPr>
          <a:xfrm>
            <a:off x="1224224" y="2212764"/>
            <a:ext cx="3343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 sz="4000">
                <a:solidFill>
                  <a:srgbClr val="ABE7FF"/>
                </a:solidFill>
                <a:latin typeface="Inter"/>
                <a:ea typeface="Inter"/>
                <a:cs typeface="Inter"/>
                <a:sym typeface="Inter"/>
              </a:rPr>
              <a:t>80%</a:t>
            </a:r>
            <a:endParaRPr b="0" i="0" sz="2400" u="none" cap="none" strike="noStrike">
              <a:solidFill>
                <a:srgbClr val="FFFFFF"/>
              </a:solidFill>
              <a:latin typeface="Inter ExtraLight"/>
              <a:ea typeface="Inter ExtraLight"/>
              <a:cs typeface="Inter ExtraLight"/>
              <a:sym typeface="Inter ExtraLight"/>
            </a:endParaRPr>
          </a:p>
        </p:txBody>
      </p:sp>
      <p:sp>
        <p:nvSpPr>
          <p:cNvPr id="1440" name="Google Shape;1440;p171"/>
          <p:cNvSpPr txBox="1"/>
          <p:nvPr/>
        </p:nvSpPr>
        <p:spPr>
          <a:xfrm>
            <a:off x="5071750" y="2212775"/>
            <a:ext cx="23529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 sz="4000">
                <a:solidFill>
                  <a:srgbClr val="ABE7FF"/>
                </a:solidFill>
                <a:latin typeface="Inter"/>
                <a:ea typeface="Inter"/>
                <a:cs typeface="Inter"/>
                <a:sym typeface="Inter"/>
              </a:rPr>
              <a:t>15%</a:t>
            </a:r>
            <a:endParaRPr b="0" i="0" sz="2400" u="none" cap="none" strike="noStrike">
              <a:solidFill>
                <a:srgbClr val="FFFFFF"/>
              </a:solidFill>
              <a:latin typeface="Inter ExtraLight"/>
              <a:ea typeface="Inter ExtraLight"/>
              <a:cs typeface="Inter ExtraLight"/>
              <a:sym typeface="Inter ExtraLight"/>
            </a:endParaRPr>
          </a:p>
        </p:txBody>
      </p:sp>
      <p:pic>
        <p:nvPicPr>
          <p:cNvPr id="1441" name="Google Shape;1441;p171"/>
          <p:cNvPicPr preferRelativeResize="0"/>
          <p:nvPr/>
        </p:nvPicPr>
        <p:blipFill>
          <a:blip r:embed="rId3">
            <a:alphaModFix amt="31000"/>
          </a:blip>
          <a:stretch>
            <a:fillRect/>
          </a:stretch>
        </p:blipFill>
        <p:spPr>
          <a:xfrm>
            <a:off x="1995963" y="2773138"/>
            <a:ext cx="1716325" cy="1716325"/>
          </a:xfrm>
          <a:prstGeom prst="rect">
            <a:avLst/>
          </a:prstGeom>
          <a:noFill/>
          <a:ln>
            <a:noFill/>
          </a:ln>
        </p:spPr>
      </p:pic>
      <p:sp>
        <p:nvSpPr>
          <p:cNvPr id="1442" name="Google Shape;1442;p171"/>
          <p:cNvSpPr txBox="1"/>
          <p:nvPr/>
        </p:nvSpPr>
        <p:spPr>
          <a:xfrm>
            <a:off x="4882150" y="2849348"/>
            <a:ext cx="2732100" cy="1155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 sz="1500">
                <a:solidFill>
                  <a:schemeClr val="lt1"/>
                </a:solidFill>
                <a:latin typeface="Inter ExtraLight"/>
                <a:ea typeface="Inter ExtraLight"/>
                <a:cs typeface="Inter ExtraLight"/>
                <a:sym typeface="Inter ExtraLight"/>
              </a:rPr>
              <a:t>of day-to-day work decisions will be made autonomously through agents </a:t>
            </a:r>
            <a:endParaRPr sz="1500">
              <a:solidFill>
                <a:schemeClr val="lt1"/>
              </a:solidFill>
              <a:latin typeface="Inter ExtraLight"/>
              <a:ea typeface="Inter ExtraLight"/>
              <a:cs typeface="Inter ExtraLight"/>
              <a:sym typeface="Inter ExtraLight"/>
            </a:endParaRPr>
          </a:p>
        </p:txBody>
      </p:sp>
      <p:sp>
        <p:nvSpPr>
          <p:cNvPr id="1443" name="Google Shape;1443;p171"/>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a:t>AI agents are on the rise</a:t>
            </a:r>
            <a:endParaRPr sz="1600"/>
          </a:p>
          <a:p>
            <a:pPr indent="0" lvl="0" marL="0" marR="0" rtl="0" algn="ctr">
              <a:lnSpc>
                <a:spcPct val="90000"/>
              </a:lnSpc>
              <a:spcBef>
                <a:spcPts val="0"/>
              </a:spcBef>
              <a:spcAft>
                <a:spcPts val="0"/>
              </a:spcAft>
              <a:buNone/>
            </a:pPr>
            <a:r>
              <a:t/>
            </a:r>
            <a:endParaRPr sz="1600"/>
          </a:p>
          <a:p>
            <a:pPr indent="0" lvl="0" marL="0" rtl="0" algn="ctr">
              <a:lnSpc>
                <a:spcPct val="85000"/>
              </a:lnSpc>
              <a:spcBef>
                <a:spcPts val="0"/>
              </a:spcBef>
              <a:spcAft>
                <a:spcPts val="0"/>
              </a:spcAft>
              <a:buNone/>
            </a:pPr>
            <a:r>
              <a:rPr lang="en" sz="1600"/>
              <a:t>Are you enabling your </a:t>
            </a:r>
            <a:r>
              <a:rPr lang="en" sz="1600"/>
              <a:t>workforce? </a:t>
            </a:r>
            <a:endParaRPr sz="1600"/>
          </a:p>
          <a:p>
            <a:pPr indent="0" lvl="0" marL="0" marR="0" rtl="0" algn="ctr">
              <a:lnSpc>
                <a:spcPct val="90000"/>
              </a:lnSpc>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72"/>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Devs.ai value propositions &amp; offerings </a:t>
            </a:r>
            <a:endParaRPr/>
          </a:p>
        </p:txBody>
      </p:sp>
      <p:sp>
        <p:nvSpPr>
          <p:cNvPr id="1449" name="Google Shape;1449;p172"/>
          <p:cNvSpPr txBox="1"/>
          <p:nvPr/>
        </p:nvSpPr>
        <p:spPr>
          <a:xfrm>
            <a:off x="463950" y="2361550"/>
            <a:ext cx="8216100" cy="335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a:solidFill>
                  <a:srgbClr val="0629D3"/>
                </a:solidFill>
                <a:latin typeface="Inter Medium"/>
                <a:ea typeface="Inter Medium"/>
                <a:cs typeface="Inter Medium"/>
                <a:sym typeface="Inter Medium"/>
              </a:rPr>
              <a:t>Customer-facing slides </a:t>
            </a:r>
            <a:endParaRPr>
              <a:solidFill>
                <a:srgbClr val="0629D3"/>
              </a:solidFill>
              <a:latin typeface="Inter Medium"/>
              <a:ea typeface="Inter Medium"/>
              <a:cs typeface="Inter Medium"/>
              <a:sym typeface="Inter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1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55" name="Google Shape;1455;p173"/>
          <p:cNvSpPr txBox="1"/>
          <p:nvPr/>
        </p:nvSpPr>
        <p:spPr>
          <a:xfrm>
            <a:off x="359700" y="460000"/>
            <a:ext cx="80508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 comprehensive solution for agentic</a:t>
            </a:r>
            <a:r>
              <a:rPr lang="en" sz="2150">
                <a:solidFill>
                  <a:schemeClr val="dk2"/>
                </a:solidFill>
                <a:latin typeface="Inter ExtraLight"/>
                <a:ea typeface="Inter ExtraLight"/>
                <a:cs typeface="Inter ExtraLight"/>
                <a:sym typeface="Inter ExtraLight"/>
              </a:rPr>
              <a:t> </a:t>
            </a:r>
            <a:endParaRPr sz="2150">
              <a:solidFill>
                <a:schemeClr val="dk2"/>
              </a:solidFill>
              <a:latin typeface="Inter ExtraLight"/>
              <a:ea typeface="Inter ExtraLight"/>
              <a:cs typeface="Inter ExtraLight"/>
              <a:sym typeface="Inter ExtraLight"/>
            </a:endParaRPr>
          </a:p>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AI creation &amp; management </a:t>
            </a:r>
            <a:endParaRPr sz="2150">
              <a:solidFill>
                <a:schemeClr val="dk2"/>
              </a:solidFill>
              <a:latin typeface="Inter ExtraLight"/>
              <a:ea typeface="Inter ExtraLight"/>
              <a:cs typeface="Inter ExtraLight"/>
              <a:sym typeface="Inter ExtraLight"/>
            </a:endParaRPr>
          </a:p>
        </p:txBody>
      </p:sp>
      <p:sp>
        <p:nvSpPr>
          <p:cNvPr id="1456" name="Google Shape;1456;p173"/>
          <p:cNvSpPr txBox="1"/>
          <p:nvPr/>
        </p:nvSpPr>
        <p:spPr>
          <a:xfrm>
            <a:off x="6236100" y="2989925"/>
            <a:ext cx="2177400" cy="14433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No-Code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Agent Builder</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sz="1600">
              <a:solidFill>
                <a:srgbClr val="FFFFFF"/>
              </a:solidFill>
              <a:latin typeface="Inter ExtraLight"/>
              <a:ea typeface="Inter ExtraLight"/>
              <a:cs typeface="Inter ExtraLight"/>
              <a:sym typeface="Inter ExtraLight"/>
            </a:endParaRPr>
          </a:p>
          <a:p>
            <a:pPr indent="0" lvl="0" marL="0" rtl="0" algn="ctr">
              <a:lnSpc>
                <a:spcPct val="85000"/>
              </a:lnSpc>
              <a:spcBef>
                <a:spcPts val="0"/>
              </a:spcBef>
              <a:spcAft>
                <a:spcPts val="0"/>
              </a:spcAft>
              <a:buNone/>
            </a:pPr>
            <a:r>
              <a:rPr lang="en" sz="1600">
                <a:solidFill>
                  <a:srgbClr val="FFFFFF"/>
                </a:solidFill>
                <a:latin typeface="Inter ExtraLight"/>
                <a:ea typeface="Inter ExtraLight"/>
                <a:cs typeface="Inter ExtraLight"/>
                <a:sym typeface="Inter ExtraLight"/>
              </a:rPr>
              <a:t>Empower anyone to create AI agents—no code required</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b="1" sz="1600">
              <a:solidFill>
                <a:srgbClr val="FFFFFF"/>
              </a:solidFill>
              <a:latin typeface="Inter"/>
              <a:ea typeface="Inter"/>
              <a:cs typeface="Inter"/>
              <a:sym typeface="Inter"/>
            </a:endParaRPr>
          </a:p>
        </p:txBody>
      </p:sp>
      <p:sp>
        <p:nvSpPr>
          <p:cNvPr id="1457" name="Google Shape;1457;p173"/>
          <p:cNvSpPr txBox="1"/>
          <p:nvPr/>
        </p:nvSpPr>
        <p:spPr>
          <a:xfrm>
            <a:off x="3557700" y="2976450"/>
            <a:ext cx="2028600" cy="13299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Access To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Every LLM</a:t>
            </a:r>
            <a:endParaRPr b="1" sz="1600">
              <a:solidFill>
                <a:srgbClr val="FFFFFF"/>
              </a:solidFill>
              <a:latin typeface="Inter"/>
              <a:ea typeface="Inter"/>
              <a:cs typeface="Inter"/>
              <a:sym typeface="Inter"/>
            </a:endParaRPr>
          </a:p>
          <a:p>
            <a:pPr indent="0" lvl="0" marL="0" rtl="0" algn="l">
              <a:lnSpc>
                <a:spcPct val="85000"/>
              </a:lnSpc>
              <a:spcBef>
                <a:spcPts val="0"/>
              </a:spcBef>
              <a:spcAft>
                <a:spcPts val="0"/>
              </a:spcAft>
              <a:buNone/>
            </a:pPr>
            <a:r>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lang="en" sz="1600">
                <a:solidFill>
                  <a:srgbClr val="FFFFFF"/>
                </a:solidFill>
                <a:latin typeface="Inter ExtraLight"/>
                <a:ea typeface="Inter ExtraLight"/>
                <a:cs typeface="Inter ExtraLight"/>
                <a:sym typeface="Inter ExtraLight"/>
              </a:rPr>
              <a:t>Stay ahead of the AI lifecycle with every new model release</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sz="1600">
              <a:solidFill>
                <a:srgbClr val="FFFFFF"/>
              </a:solidFill>
              <a:latin typeface="Inter ExtraLight"/>
              <a:ea typeface="Inter ExtraLight"/>
              <a:cs typeface="Inter ExtraLight"/>
              <a:sym typeface="Inter ExtraLight"/>
            </a:endParaRPr>
          </a:p>
        </p:txBody>
      </p:sp>
      <p:pic>
        <p:nvPicPr>
          <p:cNvPr id="1458" name="Google Shape;1458;p173"/>
          <p:cNvPicPr preferRelativeResize="0"/>
          <p:nvPr/>
        </p:nvPicPr>
        <p:blipFill>
          <a:blip r:embed="rId3">
            <a:alphaModFix/>
          </a:blip>
          <a:stretch>
            <a:fillRect/>
          </a:stretch>
        </p:blipFill>
        <p:spPr>
          <a:xfrm>
            <a:off x="4223125" y="2132875"/>
            <a:ext cx="685800" cy="685800"/>
          </a:xfrm>
          <a:prstGeom prst="rect">
            <a:avLst/>
          </a:prstGeom>
          <a:noFill/>
          <a:ln>
            <a:noFill/>
          </a:ln>
        </p:spPr>
      </p:pic>
      <p:pic>
        <p:nvPicPr>
          <p:cNvPr id="1459" name="Google Shape;1459;p173"/>
          <p:cNvPicPr preferRelativeResize="0"/>
          <p:nvPr/>
        </p:nvPicPr>
        <p:blipFill rotWithShape="1">
          <a:blip r:embed="rId4">
            <a:alphaModFix/>
          </a:blip>
          <a:srcRect b="4404" l="0" r="0" t="4413"/>
          <a:stretch/>
        </p:blipFill>
        <p:spPr>
          <a:xfrm>
            <a:off x="6901101" y="2119403"/>
            <a:ext cx="781700" cy="712744"/>
          </a:xfrm>
          <a:prstGeom prst="rect">
            <a:avLst/>
          </a:prstGeom>
          <a:noFill/>
          <a:ln>
            <a:noFill/>
          </a:ln>
        </p:spPr>
      </p:pic>
      <p:sp>
        <p:nvSpPr>
          <p:cNvPr id="1460" name="Google Shape;1460;p173"/>
          <p:cNvSpPr txBox="1"/>
          <p:nvPr/>
        </p:nvSpPr>
        <p:spPr>
          <a:xfrm>
            <a:off x="825800" y="2976450"/>
            <a:ext cx="2028600" cy="12447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Private AI Workspaces</a:t>
            </a:r>
            <a:br>
              <a:rPr b="1" lang="en" sz="1600">
                <a:solidFill>
                  <a:srgbClr val="FFFFFF"/>
                </a:solidFill>
                <a:latin typeface="Inter"/>
                <a:ea typeface="Inter"/>
                <a:cs typeface="Inter"/>
                <a:sym typeface="Inter"/>
              </a:rPr>
            </a:b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lang="en" sz="1600">
                <a:solidFill>
                  <a:srgbClr val="FFFFFF"/>
                </a:solidFill>
                <a:latin typeface="Inter ExtraLight"/>
                <a:ea typeface="Inter ExtraLight"/>
                <a:cs typeface="Inter ExtraLight"/>
                <a:sym typeface="Inter ExtraLight"/>
              </a:rPr>
              <a:t>A secure environment for your team and data</a:t>
            </a:r>
            <a:endParaRPr sz="1600">
              <a:solidFill>
                <a:srgbClr val="FFFFFF"/>
              </a:solidFill>
              <a:latin typeface="Inter ExtraLight"/>
              <a:ea typeface="Inter ExtraLight"/>
              <a:cs typeface="Inter ExtraLight"/>
              <a:sym typeface="Inter ExtraLight"/>
            </a:endParaRPr>
          </a:p>
          <a:p>
            <a:pPr indent="0" lvl="0" marL="0" rtl="0" algn="ctr">
              <a:lnSpc>
                <a:spcPct val="85000"/>
              </a:lnSpc>
              <a:spcBef>
                <a:spcPts val="0"/>
              </a:spcBef>
              <a:spcAft>
                <a:spcPts val="0"/>
              </a:spcAft>
              <a:buNone/>
            </a:pPr>
            <a:r>
              <a:t/>
            </a:r>
            <a:endParaRPr b="1" sz="1600">
              <a:solidFill>
                <a:srgbClr val="FFFFFF"/>
              </a:solidFill>
              <a:latin typeface="Inter"/>
              <a:ea typeface="Inter"/>
              <a:cs typeface="Inter"/>
              <a:sym typeface="Inter"/>
            </a:endParaRPr>
          </a:p>
        </p:txBody>
      </p:sp>
      <p:pic>
        <p:nvPicPr>
          <p:cNvPr id="1461" name="Google Shape;1461;p173"/>
          <p:cNvPicPr preferRelativeResize="0"/>
          <p:nvPr/>
        </p:nvPicPr>
        <p:blipFill>
          <a:blip r:embed="rId5">
            <a:alphaModFix/>
          </a:blip>
          <a:stretch>
            <a:fillRect/>
          </a:stretch>
        </p:blipFill>
        <p:spPr>
          <a:xfrm>
            <a:off x="1449250" y="2084925"/>
            <a:ext cx="781700" cy="781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