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6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56.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809" r:id="rId4"/>
    <p:sldMasterId id="2147483810" r:id="rId5"/>
    <p:sldMasterId id="214748381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y="5143500" cx="9144000"/>
  <p:notesSz cx="6858000" cy="9144000"/>
  <p:embeddedFontLst>
    <p:embeddedFont>
      <p:font typeface="Roboto Serif"/>
      <p:regular r:id="rId34"/>
      <p:bold r:id="rId35"/>
      <p:italic r:id="rId36"/>
      <p:boldItalic r:id="rId37"/>
    </p:embeddedFont>
    <p:embeddedFont>
      <p:font typeface="Inter Light"/>
      <p:regular r:id="rId38"/>
      <p:bold r:id="rId39"/>
      <p:italic r:id="rId40"/>
      <p:boldItalic r:id="rId41"/>
    </p:embeddedFont>
    <p:embeddedFont>
      <p:font typeface="Inter SemiBold"/>
      <p:regular r:id="rId42"/>
      <p:bold r:id="rId43"/>
      <p:italic r:id="rId44"/>
      <p:boldItalic r:id="rId45"/>
    </p:embeddedFont>
    <p:embeddedFont>
      <p:font typeface="Roboto"/>
      <p:regular r:id="rId46"/>
      <p:bold r:id="rId47"/>
      <p:italic r:id="rId48"/>
      <p:boldItalic r:id="rId49"/>
    </p:embeddedFont>
    <p:embeddedFont>
      <p:font typeface="Plus Jakarta Sans ExtraBold"/>
      <p:bold r:id="rId50"/>
      <p:boldItalic r:id="rId51"/>
    </p:embeddedFont>
    <p:embeddedFont>
      <p:font typeface="Inter"/>
      <p:regular r:id="rId52"/>
      <p:bold r:id="rId53"/>
      <p:italic r:id="rId54"/>
      <p:boldItalic r:id="rId55"/>
    </p:embeddedFont>
    <p:embeddedFont>
      <p:font typeface="Open Sans SemiBold"/>
      <p:regular r:id="rId56"/>
      <p:bold r:id="rId57"/>
      <p:italic r:id="rId58"/>
      <p:boldItalic r:id="rId59"/>
    </p:embeddedFont>
    <p:embeddedFont>
      <p:font typeface="Inter ExtraLight"/>
      <p:regular r:id="rId60"/>
      <p:bold r:id="rId61"/>
      <p:italic r:id="rId62"/>
      <p:boldItalic r:id="rId63"/>
    </p:embeddedFont>
    <p:embeddedFont>
      <p:font typeface="Inter Medium"/>
      <p:regular r:id="rId64"/>
      <p:bold r:id="rId65"/>
      <p:italic r:id="rId66"/>
      <p:boldItalic r:id="rId67"/>
    </p:embeddedFont>
    <p:embeddedFont>
      <p:font typeface="Open Sans Light"/>
      <p:regular r:id="rId68"/>
      <p:bold r:id="rId69"/>
      <p:italic r:id="rId70"/>
      <p:boldItalic r:id="rId71"/>
    </p:embeddedFont>
    <p:embeddedFont>
      <p:font typeface="Open Sans"/>
      <p:regular r:id="rId72"/>
      <p:bold r:id="rId73"/>
      <p:italic r:id="rId74"/>
      <p:boldItalic r:id="rId7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2B8ED6B-8301-4AE9-9AEF-982330E90D2F}">
  <a:tblStyle styleId="{D2B8ED6B-8301-4AE9-9AEF-982330E90D2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InterLight-italic.fntdata"/><Relationship Id="rId42" Type="http://schemas.openxmlformats.org/officeDocument/2006/relationships/font" Target="fonts/InterSemiBold-regular.fntdata"/><Relationship Id="rId41" Type="http://schemas.openxmlformats.org/officeDocument/2006/relationships/font" Target="fonts/InterLight-boldItalic.fntdata"/><Relationship Id="rId44" Type="http://schemas.openxmlformats.org/officeDocument/2006/relationships/font" Target="fonts/InterSemiBold-italic.fntdata"/><Relationship Id="rId43" Type="http://schemas.openxmlformats.org/officeDocument/2006/relationships/font" Target="fonts/InterSemiBold-bold.fntdata"/><Relationship Id="rId46" Type="http://schemas.openxmlformats.org/officeDocument/2006/relationships/font" Target="fonts/Roboto-regular.fntdata"/><Relationship Id="rId45" Type="http://schemas.openxmlformats.org/officeDocument/2006/relationships/font" Target="fonts/InterSemiBold-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Roboto-italic.fntdata"/><Relationship Id="rId47" Type="http://schemas.openxmlformats.org/officeDocument/2006/relationships/font" Target="fonts/Roboto-bold.fntdata"/><Relationship Id="rId49" Type="http://schemas.openxmlformats.org/officeDocument/2006/relationships/font" Target="fonts/Roboto-bold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OpenSans-bold.fntdata"/><Relationship Id="rId72" Type="http://schemas.openxmlformats.org/officeDocument/2006/relationships/font" Target="fonts/OpenSans-regular.fntdata"/><Relationship Id="rId31" Type="http://schemas.openxmlformats.org/officeDocument/2006/relationships/slide" Target="slides/slide24.xml"/><Relationship Id="rId75" Type="http://schemas.openxmlformats.org/officeDocument/2006/relationships/font" Target="fonts/OpenSans-boldItalic.fntdata"/><Relationship Id="rId30" Type="http://schemas.openxmlformats.org/officeDocument/2006/relationships/slide" Target="slides/slide23.xml"/><Relationship Id="rId74" Type="http://schemas.openxmlformats.org/officeDocument/2006/relationships/font" Target="fonts/OpenSans-italic.fntdata"/><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font" Target="fonts/RobotoSerif-bold.fntdata"/><Relationship Id="rId34" Type="http://schemas.openxmlformats.org/officeDocument/2006/relationships/font" Target="fonts/RobotoSerif-regular.fntdata"/><Relationship Id="rId71" Type="http://schemas.openxmlformats.org/officeDocument/2006/relationships/font" Target="fonts/OpenSansLight-boldItalic.fntdata"/><Relationship Id="rId70" Type="http://schemas.openxmlformats.org/officeDocument/2006/relationships/font" Target="fonts/OpenSansLight-italic.fntdata"/><Relationship Id="rId37" Type="http://schemas.openxmlformats.org/officeDocument/2006/relationships/font" Target="fonts/RobotoSerif-boldItalic.fntdata"/><Relationship Id="rId36" Type="http://schemas.openxmlformats.org/officeDocument/2006/relationships/font" Target="fonts/RobotoSerif-italic.fntdata"/><Relationship Id="rId39" Type="http://schemas.openxmlformats.org/officeDocument/2006/relationships/font" Target="fonts/InterLight-bold.fntdata"/><Relationship Id="rId38" Type="http://schemas.openxmlformats.org/officeDocument/2006/relationships/font" Target="fonts/InterLight-regular.fntdata"/><Relationship Id="rId62" Type="http://schemas.openxmlformats.org/officeDocument/2006/relationships/font" Target="fonts/InterExtraLight-italic.fntdata"/><Relationship Id="rId61" Type="http://schemas.openxmlformats.org/officeDocument/2006/relationships/font" Target="fonts/InterExtraLight-bold.fntdata"/><Relationship Id="rId20" Type="http://schemas.openxmlformats.org/officeDocument/2006/relationships/slide" Target="slides/slide13.xml"/><Relationship Id="rId64" Type="http://schemas.openxmlformats.org/officeDocument/2006/relationships/font" Target="fonts/InterMedium-regular.fntdata"/><Relationship Id="rId63" Type="http://schemas.openxmlformats.org/officeDocument/2006/relationships/font" Target="fonts/InterExtraLight-boldItalic.fntdata"/><Relationship Id="rId22" Type="http://schemas.openxmlformats.org/officeDocument/2006/relationships/slide" Target="slides/slide15.xml"/><Relationship Id="rId66" Type="http://schemas.openxmlformats.org/officeDocument/2006/relationships/font" Target="fonts/InterMedium-italic.fntdata"/><Relationship Id="rId21" Type="http://schemas.openxmlformats.org/officeDocument/2006/relationships/slide" Target="slides/slide14.xml"/><Relationship Id="rId65" Type="http://schemas.openxmlformats.org/officeDocument/2006/relationships/font" Target="fonts/InterMedium-bold.fntdata"/><Relationship Id="rId24" Type="http://schemas.openxmlformats.org/officeDocument/2006/relationships/slide" Target="slides/slide17.xml"/><Relationship Id="rId68" Type="http://schemas.openxmlformats.org/officeDocument/2006/relationships/font" Target="fonts/OpenSansLight-regular.fntdata"/><Relationship Id="rId23" Type="http://schemas.openxmlformats.org/officeDocument/2006/relationships/slide" Target="slides/slide16.xml"/><Relationship Id="rId67" Type="http://schemas.openxmlformats.org/officeDocument/2006/relationships/font" Target="fonts/InterMedium-boldItalic.fntdata"/><Relationship Id="rId60" Type="http://schemas.openxmlformats.org/officeDocument/2006/relationships/font" Target="fonts/InterExtraLight-regular.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OpenSansLight-bold.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PlusJakartaSansExtraBold-boldItalic.fntdata"/><Relationship Id="rId50" Type="http://schemas.openxmlformats.org/officeDocument/2006/relationships/font" Target="fonts/PlusJakartaSansExtraBold-bold.fntdata"/><Relationship Id="rId53" Type="http://schemas.openxmlformats.org/officeDocument/2006/relationships/font" Target="fonts/Inter-bold.fntdata"/><Relationship Id="rId52" Type="http://schemas.openxmlformats.org/officeDocument/2006/relationships/font" Target="fonts/Inter-regular.fntdata"/><Relationship Id="rId11" Type="http://schemas.openxmlformats.org/officeDocument/2006/relationships/slide" Target="slides/slide4.xml"/><Relationship Id="rId55" Type="http://schemas.openxmlformats.org/officeDocument/2006/relationships/font" Target="fonts/Inter-boldItalic.fntdata"/><Relationship Id="rId10" Type="http://schemas.openxmlformats.org/officeDocument/2006/relationships/slide" Target="slides/slide3.xml"/><Relationship Id="rId54" Type="http://schemas.openxmlformats.org/officeDocument/2006/relationships/font" Target="fonts/Inter-italic.fntdata"/><Relationship Id="rId13" Type="http://schemas.openxmlformats.org/officeDocument/2006/relationships/slide" Target="slides/slide6.xml"/><Relationship Id="rId57" Type="http://schemas.openxmlformats.org/officeDocument/2006/relationships/font" Target="fonts/OpenSansSemiBold-bold.fntdata"/><Relationship Id="rId12" Type="http://schemas.openxmlformats.org/officeDocument/2006/relationships/slide" Target="slides/slide5.xml"/><Relationship Id="rId56" Type="http://schemas.openxmlformats.org/officeDocument/2006/relationships/font" Target="fonts/OpenSansSemiBold-regular.fntdata"/><Relationship Id="rId15" Type="http://schemas.openxmlformats.org/officeDocument/2006/relationships/slide" Target="slides/slide8.xml"/><Relationship Id="rId59" Type="http://schemas.openxmlformats.org/officeDocument/2006/relationships/font" Target="fonts/OpenSansSemiBold-boldItalic.fntdata"/><Relationship Id="rId14" Type="http://schemas.openxmlformats.org/officeDocument/2006/relationships/slide" Target="slides/slide7.xml"/><Relationship Id="rId58" Type="http://schemas.openxmlformats.org/officeDocument/2006/relationships/font" Target="fonts/OpenSansSemiBold-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ppdirect.com/powering-secure-and-innovative-learning-with-appdirect-ai"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7" name="Shape 1227"/>
        <p:cNvGrpSpPr/>
        <p:nvPr/>
      </p:nvGrpSpPr>
      <p:grpSpPr>
        <a:xfrm>
          <a:off x="0" y="0"/>
          <a:ext cx="0" cy="0"/>
          <a:chOff x="0" y="0"/>
          <a:chExt cx="0" cy="0"/>
        </a:xfrm>
      </p:grpSpPr>
      <p:sp>
        <p:nvSpPr>
          <p:cNvPr id="1228" name="Google Shape;1228;g33b7a85e203_0_13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9" name="Google Shape;1229;g33b7a85e203_0_1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0" name="Shape 1460"/>
        <p:cNvGrpSpPr/>
        <p:nvPr/>
      </p:nvGrpSpPr>
      <p:grpSpPr>
        <a:xfrm>
          <a:off x="0" y="0"/>
          <a:ext cx="0" cy="0"/>
          <a:chOff x="0" y="0"/>
          <a:chExt cx="0" cy="0"/>
        </a:xfrm>
      </p:grpSpPr>
      <p:sp>
        <p:nvSpPr>
          <p:cNvPr id="1461" name="Google Shape;1461;g2d9931cdc2b_0_30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2" name="Google Shape;1462;g2d9931cdc2b_0_30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This is where Devs.ai comes in</a:t>
            </a:r>
            <a:r>
              <a:rPr lang="en">
                <a:solidFill>
                  <a:schemeClr val="dk1"/>
                </a:solidFill>
              </a:rPr>
              <a:t> — providing businesses with a powerful solution to seamlessly manage and scale their AI strategy. Here are the key value benefits of Devs.ai to speaker to your customers about: </a:t>
            </a:r>
            <a:endParaRPr>
              <a:solidFill>
                <a:schemeClr val="dk1"/>
              </a:solidFill>
            </a:endParaRPr>
          </a:p>
          <a:p>
            <a:pPr indent="-298450" lvl="0" marL="457200" rtl="0" algn="l">
              <a:lnSpc>
                <a:spcPct val="115000"/>
              </a:lnSpc>
              <a:spcBef>
                <a:spcPts val="1200"/>
              </a:spcBef>
              <a:spcAft>
                <a:spcPts val="0"/>
              </a:spcAft>
              <a:buClr>
                <a:schemeClr val="dk1"/>
              </a:buClr>
              <a:buSzPts val="1100"/>
              <a:buFont typeface="Inter"/>
              <a:buAutoNum type="arabicPeriod"/>
            </a:pPr>
            <a:r>
              <a:rPr b="1" lang="en">
                <a:solidFill>
                  <a:schemeClr val="dk1"/>
                </a:solidFill>
              </a:rPr>
              <a:t>One location to access all the top LLMs</a:t>
            </a:r>
            <a:r>
              <a:rPr lang="en">
                <a:solidFill>
                  <a:schemeClr val="dk1"/>
                </a:solidFill>
              </a:rPr>
              <a:t>: Access the top-performing models from one centralized platform, eliminating the need to manage multiple subscriptions and accounts.</a:t>
            </a:r>
            <a:endParaRPr>
              <a:solidFill>
                <a:schemeClr val="dk1"/>
              </a:solidFill>
            </a:endParaRPr>
          </a:p>
          <a:p>
            <a:pPr indent="-298450" lvl="1" marL="914400" rtl="0" algn="l">
              <a:lnSpc>
                <a:spcPct val="115000"/>
              </a:lnSpc>
              <a:spcBef>
                <a:spcPts val="0"/>
              </a:spcBef>
              <a:spcAft>
                <a:spcPts val="0"/>
              </a:spcAft>
              <a:buClr>
                <a:schemeClr val="dk1"/>
              </a:buClr>
              <a:buSzPts val="1100"/>
              <a:buFont typeface="Inter"/>
              <a:buAutoNum type="alphaLcPeriod"/>
            </a:pPr>
            <a:r>
              <a:rPr b="1" lang="en">
                <a:solidFill>
                  <a:schemeClr val="dk1"/>
                </a:solidFill>
              </a:rPr>
              <a:t>Significant cost savings</a:t>
            </a:r>
            <a:r>
              <a:rPr lang="en">
                <a:solidFill>
                  <a:schemeClr val="dk1"/>
                </a:solidFill>
              </a:rPr>
              <a:t>: Consolidate all your LLM subscriptions under a single plan and save up to 75%—offering a more competitive price than purchasing directly from individual vendors.</a:t>
            </a:r>
            <a:endParaRPr>
              <a:solidFill>
                <a:schemeClr val="dk1"/>
              </a:solidFill>
            </a:endParaRPr>
          </a:p>
          <a:p>
            <a:pPr indent="-298450" lvl="1" marL="914400" rtl="0" algn="l">
              <a:lnSpc>
                <a:spcPct val="115000"/>
              </a:lnSpc>
              <a:spcBef>
                <a:spcPts val="0"/>
              </a:spcBef>
              <a:spcAft>
                <a:spcPts val="0"/>
              </a:spcAft>
              <a:buClr>
                <a:schemeClr val="dk1"/>
              </a:buClr>
              <a:buSzPts val="1100"/>
              <a:buFont typeface="Inter"/>
              <a:buAutoNum type="alphaLcPeriod"/>
            </a:pPr>
            <a:r>
              <a:rPr b="1" lang="en">
                <a:solidFill>
                  <a:schemeClr val="dk1"/>
                </a:solidFill>
              </a:rPr>
              <a:t>LLM agnostic:</a:t>
            </a:r>
            <a:r>
              <a:rPr lang="en">
                <a:solidFill>
                  <a:schemeClr val="dk1"/>
                </a:solidFill>
              </a:rPr>
              <a:t> Choose the best LLM for each AI use case without being locked into a single model, ensuring optimal performance. Easily test and compare LLMs to train agents tailored to their specific roles.</a:t>
            </a:r>
            <a:endParaRPr>
              <a:solidFill>
                <a:schemeClr val="dk1"/>
              </a:solidFill>
            </a:endParaRPr>
          </a:p>
          <a:p>
            <a:pPr indent="-298450" lvl="0" marL="457200" rtl="0" algn="l">
              <a:lnSpc>
                <a:spcPct val="115000"/>
              </a:lnSpc>
              <a:spcBef>
                <a:spcPts val="0"/>
              </a:spcBef>
              <a:spcAft>
                <a:spcPts val="0"/>
              </a:spcAft>
              <a:buClr>
                <a:schemeClr val="dk1"/>
              </a:buClr>
              <a:buSzPts val="1100"/>
              <a:buFont typeface="Inter"/>
              <a:buAutoNum type="arabicPeriod"/>
            </a:pPr>
            <a:r>
              <a:rPr b="1" lang="en">
                <a:solidFill>
                  <a:schemeClr val="dk1"/>
                </a:solidFill>
              </a:rPr>
              <a:t>AI lifecycle management:</a:t>
            </a:r>
            <a:r>
              <a:rPr lang="en">
                <a:solidFill>
                  <a:srgbClr val="0000FF"/>
                </a:solidFill>
              </a:rPr>
              <a:t> </a:t>
            </a:r>
            <a:r>
              <a:rPr lang="en">
                <a:solidFill>
                  <a:schemeClr val="dk1"/>
                </a:solidFill>
              </a:rPr>
              <a:t>Manage your agent's entire lifecycle—from customization and spend management to ongoing data and LLM updates, promising continuous performance, utility, and cost optimization.</a:t>
            </a:r>
            <a:endParaRPr>
              <a:solidFill>
                <a:schemeClr val="dk1"/>
              </a:solidFill>
            </a:endParaRPr>
          </a:p>
          <a:p>
            <a:pPr indent="-298450" lvl="1" marL="914400" rtl="0" algn="l">
              <a:spcBef>
                <a:spcPts val="0"/>
              </a:spcBef>
              <a:spcAft>
                <a:spcPts val="0"/>
              </a:spcAft>
              <a:buClr>
                <a:schemeClr val="dk1"/>
              </a:buClr>
              <a:buSzPts val="1100"/>
              <a:buFont typeface="Inter Light"/>
              <a:buAutoNum type="alphaLcPeriod"/>
            </a:pPr>
            <a:r>
              <a:rPr b="1" lang="en">
                <a:solidFill>
                  <a:schemeClr val="dk1"/>
                </a:solidFill>
              </a:rPr>
              <a:t>Automated updates: </a:t>
            </a:r>
            <a:r>
              <a:rPr lang="en">
                <a:solidFill>
                  <a:schemeClr val="dk1"/>
                </a:solidFill>
              </a:rPr>
              <a:t>Keep AI knowledge bases current with real-time data from drives, websites, and other sources.</a:t>
            </a:r>
            <a:endParaRPr>
              <a:solidFill>
                <a:schemeClr val="dk1"/>
              </a:solidFill>
            </a:endParaRPr>
          </a:p>
          <a:p>
            <a:pPr indent="-298450" lvl="1" marL="914400" rtl="0" algn="l">
              <a:spcBef>
                <a:spcPts val="0"/>
              </a:spcBef>
              <a:spcAft>
                <a:spcPts val="0"/>
              </a:spcAft>
              <a:buClr>
                <a:schemeClr val="dk1"/>
              </a:buClr>
              <a:buSzPts val="1100"/>
              <a:buFont typeface="Inter Light"/>
              <a:buAutoNum type="alphaLcPeriod"/>
            </a:pPr>
            <a:r>
              <a:rPr b="1" lang="en">
                <a:solidFill>
                  <a:schemeClr val="dk1"/>
                </a:solidFill>
              </a:rPr>
              <a:t>Tracking &amp; monitoring:</a:t>
            </a:r>
            <a:r>
              <a:rPr lang="en">
                <a:solidFill>
                  <a:schemeClr val="dk1"/>
                </a:solidFill>
              </a:rPr>
              <a:t> Gain centralized insights into AI performance and health metrics, ensuring optimal efficiency.</a:t>
            </a:r>
            <a:endParaRPr>
              <a:solidFill>
                <a:schemeClr val="dk1"/>
              </a:solidFill>
            </a:endParaRPr>
          </a:p>
          <a:p>
            <a:pPr indent="-298450" lvl="1" marL="914400" rtl="0" algn="l">
              <a:spcBef>
                <a:spcPts val="0"/>
              </a:spcBef>
              <a:spcAft>
                <a:spcPts val="0"/>
              </a:spcAft>
              <a:buClr>
                <a:schemeClr val="dk1"/>
              </a:buClr>
              <a:buSzPts val="1100"/>
              <a:buFont typeface="Inter Light"/>
              <a:buAutoNum type="alphaLcPeriod"/>
            </a:pPr>
            <a:r>
              <a:rPr b="1" lang="en">
                <a:solidFill>
                  <a:schemeClr val="dk1"/>
                </a:solidFill>
              </a:rPr>
              <a:t>Agile LLM swaps:</a:t>
            </a:r>
            <a:r>
              <a:rPr lang="en">
                <a:solidFill>
                  <a:schemeClr val="dk1"/>
                </a:solidFill>
              </a:rPr>
              <a:t> Easily switch to new LLM advancements without the burden of costly reconfigurations or downtime.</a:t>
            </a:r>
            <a:endParaRPr>
              <a:solidFill>
                <a:schemeClr val="dk1"/>
              </a:solidFill>
            </a:endParaRPr>
          </a:p>
          <a:p>
            <a:pPr indent="-298450" lvl="1" marL="914400" rtl="0" algn="l">
              <a:spcBef>
                <a:spcPts val="0"/>
              </a:spcBef>
              <a:spcAft>
                <a:spcPts val="0"/>
              </a:spcAft>
              <a:buClr>
                <a:schemeClr val="dk1"/>
              </a:buClr>
              <a:buSzPts val="1100"/>
              <a:buFont typeface="Inter Light"/>
              <a:buAutoNum type="alphaLcPeriod"/>
            </a:pPr>
            <a:r>
              <a:rPr b="1" lang="en">
                <a:solidFill>
                  <a:schemeClr val="dk1"/>
                </a:solidFill>
              </a:rPr>
              <a:t>Spend management:</a:t>
            </a:r>
            <a:r>
              <a:rPr lang="en">
                <a:solidFill>
                  <a:schemeClr val="dk1"/>
                </a:solidFill>
              </a:rPr>
              <a:t> Track token and input/output limits to maintain control over AI-related expenses and avoid unnecessary costs.</a:t>
            </a:r>
            <a:endParaRPr>
              <a:solidFill>
                <a:srgbClr val="0000FF"/>
              </a:solidFill>
            </a:endParaRPr>
          </a:p>
          <a:p>
            <a:pPr indent="-298450" lvl="0" marL="457200" rtl="0" algn="l">
              <a:spcBef>
                <a:spcPts val="0"/>
              </a:spcBef>
              <a:spcAft>
                <a:spcPts val="0"/>
              </a:spcAft>
              <a:buClr>
                <a:schemeClr val="dk1"/>
              </a:buClr>
              <a:buSzPts val="1100"/>
              <a:buAutoNum type="arabicPeriod"/>
            </a:pPr>
            <a:r>
              <a:rPr b="1" lang="en">
                <a:solidFill>
                  <a:schemeClr val="dk1"/>
                </a:solidFill>
                <a:latin typeface="Inter"/>
                <a:ea typeface="Inter"/>
                <a:cs typeface="Inter"/>
                <a:sym typeface="Inter"/>
              </a:rPr>
              <a:t>Agentic AI tools</a:t>
            </a:r>
            <a:r>
              <a:rPr lang="en">
                <a:solidFill>
                  <a:schemeClr val="dk1"/>
                </a:solidFill>
                <a:latin typeface="Inter"/>
                <a:ea typeface="Inter"/>
                <a:cs typeface="Inter"/>
                <a:sym typeface="Inter"/>
              </a:rPr>
              <a:t>: Access the agentic AI tools your company needs (through Devs.ai’s agentic AI creation studio) to build and deploy intelligent agents that simplify your work—all from one platform.</a:t>
            </a:r>
            <a:endParaRPr>
              <a:solidFill>
                <a:schemeClr val="dk1"/>
              </a:solidFill>
              <a:latin typeface="Inter"/>
              <a:ea typeface="Inter"/>
              <a:cs typeface="Inter"/>
              <a:sym typeface="Inter"/>
            </a:endParaRPr>
          </a:p>
          <a:p>
            <a:pPr indent="-298450" lvl="1" marL="914400" rtl="0" algn="l">
              <a:spcBef>
                <a:spcPts val="0"/>
              </a:spcBef>
              <a:spcAft>
                <a:spcPts val="0"/>
              </a:spcAft>
              <a:buClr>
                <a:schemeClr val="dk1"/>
              </a:buClr>
              <a:buSzPts val="1100"/>
              <a:buFont typeface="Inter"/>
              <a:buAutoNum type="alphaLcPeriod"/>
            </a:pPr>
            <a:r>
              <a:rPr b="1" lang="en">
                <a:solidFill>
                  <a:schemeClr val="dk1"/>
                </a:solidFill>
                <a:latin typeface="Inter"/>
                <a:ea typeface="Inter"/>
                <a:cs typeface="Inter"/>
                <a:sym typeface="Inter"/>
              </a:rPr>
              <a:t>No-code AI development</a:t>
            </a:r>
            <a:r>
              <a:rPr lang="en">
                <a:solidFill>
                  <a:schemeClr val="dk1"/>
                </a:solidFill>
                <a:latin typeface="Inter"/>
                <a:ea typeface="Inter"/>
                <a:cs typeface="Inter"/>
                <a:sym typeface="Inter"/>
              </a:rPr>
              <a:t>: Build and deploy AI agents effortlessly, without the need for coding expertise.</a:t>
            </a:r>
            <a:endParaRPr>
              <a:solidFill>
                <a:schemeClr val="dk1"/>
              </a:solidFill>
              <a:latin typeface="Inter"/>
              <a:ea typeface="Inter"/>
              <a:cs typeface="Inter"/>
              <a:sym typeface="Inter"/>
            </a:endParaRPr>
          </a:p>
          <a:p>
            <a:pPr indent="-298450" lvl="1" marL="914400" rtl="0" algn="l">
              <a:spcBef>
                <a:spcPts val="0"/>
              </a:spcBef>
              <a:spcAft>
                <a:spcPts val="0"/>
              </a:spcAft>
              <a:buClr>
                <a:schemeClr val="dk1"/>
              </a:buClr>
              <a:buSzPts val="1100"/>
              <a:buFont typeface="Inter"/>
              <a:buAutoNum type="alphaLcPeriod"/>
            </a:pPr>
            <a:r>
              <a:rPr b="1" lang="en">
                <a:solidFill>
                  <a:schemeClr val="dk1"/>
                </a:solidFill>
                <a:latin typeface="Inter"/>
                <a:ea typeface="Inter"/>
                <a:cs typeface="Inter"/>
                <a:sym typeface="Inter"/>
              </a:rPr>
              <a:t>Customizable AI agents</a:t>
            </a:r>
            <a:r>
              <a:rPr lang="en">
                <a:solidFill>
                  <a:schemeClr val="dk1"/>
                </a:solidFill>
                <a:latin typeface="Inter"/>
                <a:ea typeface="Inter"/>
                <a:cs typeface="Inter"/>
                <a:sym typeface="Inter"/>
              </a:rPr>
              <a:t>: Tailor AI behavior to your needs by selecting the ideal LLM, training it with your data sources, and enhancing its intelligence with RAG. Easily integrate preferred data sources to deliver smarter, more contextual responses and actions.</a:t>
            </a:r>
            <a:endParaRPr>
              <a:solidFill>
                <a:schemeClr val="dk1"/>
              </a:solidFill>
              <a:latin typeface="Inter"/>
              <a:ea typeface="Inter"/>
              <a:cs typeface="Inter"/>
              <a:sym typeface="Inter"/>
            </a:endParaRPr>
          </a:p>
          <a:p>
            <a:pPr indent="-298450" lvl="1" marL="914400" rtl="0" algn="l">
              <a:spcBef>
                <a:spcPts val="0"/>
              </a:spcBef>
              <a:spcAft>
                <a:spcPts val="0"/>
              </a:spcAft>
              <a:buClr>
                <a:schemeClr val="dk1"/>
              </a:buClr>
              <a:buSzPts val="1100"/>
              <a:buFont typeface="Inter"/>
              <a:buAutoNum type="alphaLcPeriod"/>
            </a:pPr>
            <a:r>
              <a:rPr b="1" lang="en">
                <a:solidFill>
                  <a:schemeClr val="dk1"/>
                </a:solidFill>
                <a:latin typeface="Inter"/>
                <a:ea typeface="Inter"/>
                <a:cs typeface="Inter"/>
                <a:sym typeface="Inter"/>
              </a:rPr>
              <a:t>Task automation</a:t>
            </a:r>
            <a:r>
              <a:rPr lang="en">
                <a:solidFill>
                  <a:schemeClr val="dk1"/>
                </a:solidFill>
                <a:latin typeface="Inter"/>
                <a:ea typeface="Inter"/>
                <a:cs typeface="Inter"/>
                <a:sym typeface="Inter"/>
              </a:rPr>
              <a:t>: Define triggers, actions, and responses with a simple graphical interface, ensuring AI agents follow structured processes and take meaningful action.</a:t>
            </a:r>
            <a:endParaRPr>
              <a:solidFill>
                <a:srgbClr val="0000FF"/>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AutoNum type="arabicPeriod"/>
            </a:pPr>
            <a:r>
              <a:rPr b="1" lang="en">
                <a:solidFill>
                  <a:schemeClr val="dk1"/>
                </a:solidFill>
              </a:rPr>
              <a:t>Enterprise-first: </a:t>
            </a:r>
            <a:r>
              <a:rPr lang="en">
                <a:solidFill>
                  <a:schemeClr val="dk1"/>
                </a:solidFill>
                <a:latin typeface="Inter"/>
                <a:ea typeface="Inter"/>
                <a:cs typeface="Inter"/>
                <a:sym typeface="Inter"/>
              </a:rPr>
              <a:t>Devs.ai is designed to meet the needs of large-scale organizations, focusing on robust security, governance controls, and extensive integrations, enabling businesses to scale AI solutions safely and compliantly across their operations.</a:t>
            </a:r>
            <a:endParaRPr>
              <a:solidFill>
                <a:schemeClr val="dk1"/>
              </a:solidFill>
              <a:latin typeface="Inter"/>
              <a:ea typeface="Inter"/>
              <a:cs typeface="Inter"/>
              <a:sym typeface="Inter"/>
            </a:endParaRPr>
          </a:p>
          <a:p>
            <a:pPr indent="-298450" lvl="1" marL="914400" rtl="0" algn="l">
              <a:lnSpc>
                <a:spcPct val="115000"/>
              </a:lnSpc>
              <a:spcBef>
                <a:spcPts val="0"/>
              </a:spcBef>
              <a:spcAft>
                <a:spcPts val="0"/>
              </a:spcAft>
              <a:buClr>
                <a:schemeClr val="dk1"/>
              </a:buClr>
              <a:buSzPts val="1100"/>
              <a:buFont typeface="Inter"/>
              <a:buAutoNum type="alphaLcPeriod"/>
            </a:pPr>
            <a:r>
              <a:rPr b="1" lang="en">
                <a:solidFill>
                  <a:schemeClr val="dk1"/>
                </a:solidFill>
              </a:rPr>
              <a:t>Secure Environment:</a:t>
            </a:r>
            <a:r>
              <a:rPr lang="en">
                <a:solidFill>
                  <a:schemeClr val="dk1"/>
                </a:solidFill>
              </a:rPr>
              <a:t> Devs.ai ensures sensitive corporate data is kept private and not used to train public LLMs. Installed on an Azure instance, all data is dedicated to training purpose-built AI agents, maintaining privacy and security.</a:t>
            </a:r>
            <a:endParaRPr>
              <a:solidFill>
                <a:schemeClr val="dk1"/>
              </a:solidFill>
            </a:endParaRPr>
          </a:p>
          <a:p>
            <a:pPr indent="-298450" lvl="1" marL="914400" rtl="0" algn="l">
              <a:lnSpc>
                <a:spcPct val="115000"/>
              </a:lnSpc>
              <a:spcBef>
                <a:spcPts val="0"/>
              </a:spcBef>
              <a:spcAft>
                <a:spcPts val="0"/>
              </a:spcAft>
              <a:buClr>
                <a:schemeClr val="dk1"/>
              </a:buClr>
              <a:buSzPts val="1100"/>
              <a:buFont typeface="Inter"/>
              <a:buAutoNum type="alphaLcPeriod"/>
            </a:pPr>
            <a:r>
              <a:rPr b="1" lang="en">
                <a:solidFill>
                  <a:schemeClr val="dk1"/>
                </a:solidFill>
              </a:rPr>
              <a:t>Access &amp; Governance:</a:t>
            </a:r>
            <a:r>
              <a:rPr lang="en">
                <a:solidFill>
                  <a:schemeClr val="dk1"/>
                </a:solidFill>
              </a:rPr>
              <a:t> Devs.ai empowers IT admins to manage data sources, AI agent usage, and approvals across the organization. This reduces the IT burden and ensures compliance with policies and regulations, controlling "shadow AI."</a:t>
            </a:r>
            <a:endParaRPr>
              <a:solidFill>
                <a:schemeClr val="dk1"/>
              </a:solidFill>
            </a:endParaRPr>
          </a:p>
          <a:p>
            <a:pPr indent="-298450" lvl="1" marL="914400" rtl="0" algn="l">
              <a:lnSpc>
                <a:spcPct val="115000"/>
              </a:lnSpc>
              <a:spcBef>
                <a:spcPts val="0"/>
              </a:spcBef>
              <a:spcAft>
                <a:spcPts val="0"/>
              </a:spcAft>
              <a:buClr>
                <a:schemeClr val="dk1"/>
              </a:buClr>
              <a:buSzPts val="1100"/>
              <a:buFont typeface="Inter"/>
              <a:buAutoNum type="alphaLcPeriod"/>
            </a:pPr>
            <a:r>
              <a:rPr b="1" lang="en">
                <a:solidFill>
                  <a:schemeClr val="dk1"/>
                </a:solidFill>
              </a:rPr>
              <a:t>Flexible Integrations:</a:t>
            </a:r>
            <a:r>
              <a:rPr lang="en">
                <a:solidFill>
                  <a:schemeClr val="dk1"/>
                </a:solidFill>
              </a:rPr>
              <a:t> Devs.ai integrates seamlessly with platforms like OneDrive, GitHub, Jira, and Confluence, enabling scalable AI solutions that deliver value across systems and workflows.</a:t>
            </a:r>
            <a:endParaRPr>
              <a:solidFill>
                <a:schemeClr val="dk1"/>
              </a:solidFill>
            </a:endParaRPr>
          </a:p>
          <a:p>
            <a:pPr indent="0" lvl="0" marL="0" rtl="0" algn="l">
              <a:lnSpc>
                <a:spcPct val="115000"/>
              </a:lnSpc>
              <a:spcBef>
                <a:spcPts val="1200"/>
              </a:spcBef>
              <a:spcAft>
                <a:spcPts val="1200"/>
              </a:spcAft>
              <a:buNone/>
            </a:pPr>
            <a:r>
              <a:rPr lang="en">
                <a:solidFill>
                  <a:schemeClr val="dk1"/>
                </a:solidFill>
              </a:rPr>
              <a:t>*</a:t>
            </a:r>
            <a:r>
              <a:rPr b="1" lang="en">
                <a:solidFill>
                  <a:schemeClr val="dk1"/>
                </a:solidFill>
              </a:rPr>
              <a:t>NOTE: </a:t>
            </a:r>
            <a:r>
              <a:rPr lang="en">
                <a:solidFill>
                  <a:schemeClr val="dk1"/>
                </a:solidFill>
              </a:rPr>
              <a:t>Slides 11-16 demonstrate these value propositions in more detail.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8" name="Shape 1478"/>
        <p:cNvGrpSpPr/>
        <p:nvPr/>
      </p:nvGrpSpPr>
      <p:grpSpPr>
        <a:xfrm>
          <a:off x="0" y="0"/>
          <a:ext cx="0" cy="0"/>
          <a:chOff x="0" y="0"/>
          <a:chExt cx="0" cy="0"/>
        </a:xfrm>
      </p:grpSpPr>
      <p:sp>
        <p:nvSpPr>
          <p:cNvPr id="1479" name="Google Shape;1479;g331872fae75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0" name="Google Shape;1480;g331872fae75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We offer all the leading LLMs under one plan. With Devs.ai, you can consolidate all your employees’ AI usage under one plan, saving up to 75% compared to using a single AI vendor. </a:t>
            </a:r>
            <a:endParaRPr b="1">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3" name="Shape 1493"/>
        <p:cNvGrpSpPr/>
        <p:nvPr/>
      </p:nvGrpSpPr>
      <p:grpSpPr>
        <a:xfrm>
          <a:off x="0" y="0"/>
          <a:ext cx="0" cy="0"/>
          <a:chOff x="0" y="0"/>
          <a:chExt cx="0" cy="0"/>
        </a:xfrm>
      </p:grpSpPr>
      <p:sp>
        <p:nvSpPr>
          <p:cNvPr id="1494" name="Google Shape;1494;g33852cf8b2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5" name="Google Shape;1495;g33852cf8b2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With Devs.ai, we help you stay ahead of the ever-evolving LLM landscape. You’ll have access to the latest LLMs as they emerge, thanks to our continuously updated library.</a:t>
            </a:r>
            <a:endParaRPr>
              <a:solidFill>
                <a:schemeClr val="dk1"/>
              </a:solidFill>
            </a:endParaRPr>
          </a:p>
          <a:p>
            <a:pPr indent="0" lvl="0" marL="0" rtl="0" algn="l">
              <a:lnSpc>
                <a:spcPct val="115000"/>
              </a:lnSpc>
              <a:spcBef>
                <a:spcPts val="0"/>
              </a:spcBef>
              <a:spcAft>
                <a:spcPts val="0"/>
              </a:spcAft>
              <a:buNone/>
            </a:pPr>
            <a:r>
              <a:rPr lang="en">
                <a:solidFill>
                  <a:schemeClr val="dk1"/>
                </a:solidFill>
              </a:rPr>
              <a:t>Switching models is easy — you can test and swap LLMs without the expensive integration headaches.</a:t>
            </a:r>
            <a:endParaRPr>
              <a:solidFill>
                <a:schemeClr val="dk1"/>
              </a:solidFill>
            </a:endParaRPr>
          </a:p>
          <a:p>
            <a:pPr indent="0" lvl="0" marL="0" rtl="0" algn="l">
              <a:lnSpc>
                <a:spcPct val="115000"/>
              </a:lnSpc>
              <a:spcBef>
                <a:spcPts val="0"/>
              </a:spcBef>
              <a:spcAft>
                <a:spcPts val="0"/>
              </a:spcAft>
              <a:buNone/>
            </a:pPr>
            <a:r>
              <a:rPr lang="en">
                <a:solidFill>
                  <a:schemeClr val="dk1"/>
                </a:solidFill>
              </a:rPr>
              <a:t>And best of all, we’re LLM-agnostic. You’re never locked into a single model, so you can choose the one that’s best suited for each task, giving you maximum flexibility and performance.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5" name="Shape 1505"/>
        <p:cNvGrpSpPr/>
        <p:nvPr/>
      </p:nvGrpSpPr>
      <p:grpSpPr>
        <a:xfrm>
          <a:off x="0" y="0"/>
          <a:ext cx="0" cy="0"/>
          <a:chOff x="0" y="0"/>
          <a:chExt cx="0" cy="0"/>
        </a:xfrm>
      </p:grpSpPr>
      <p:sp>
        <p:nvSpPr>
          <p:cNvPr id="1506" name="Google Shape;1506;g2afa13090cb_0_25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7" name="Google Shape;1507;g2afa13090cb_0_25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With Devs.ai, building and deploying top-tier AI agents has never been easier. Start by customizing your agent with your own data and selecting the perfect LLM for your needs. Next, augment your agent’s knowledge using predefined data pipelines — no coding required. Once you’re ready, deploy at scale by embedding agents directly into your business workflows or integrating via APIs. And for more complex use cases, orchestrate sophisticated workflows that allow your agents to perform tasks autonomously, simplifying your operations.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3" name="Shape 1543"/>
        <p:cNvGrpSpPr/>
        <p:nvPr/>
      </p:nvGrpSpPr>
      <p:grpSpPr>
        <a:xfrm>
          <a:off x="0" y="0"/>
          <a:ext cx="0" cy="0"/>
          <a:chOff x="0" y="0"/>
          <a:chExt cx="0" cy="0"/>
        </a:xfrm>
      </p:grpSpPr>
      <p:sp>
        <p:nvSpPr>
          <p:cNvPr id="1544" name="Google Shape;1544;g2d9931cdc2b_0_58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5" name="Google Shape;1545;g2d9931cdc2b_0_58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222222"/>
                </a:solidFill>
              </a:rPr>
              <a:t>You can then easily scale your agent across your applications, ensuring seamless integration into every part of your business ecosystem. Whether it’s your website, CRM, or internal tools, the agent works consistently across all platforms </a:t>
            </a:r>
            <a:endParaRPr>
              <a:solidFill>
                <a:srgbClr val="222222"/>
              </a:solidFill>
            </a:endParaRPr>
          </a:p>
          <a:p>
            <a:pPr indent="0" lvl="0" marL="0" rtl="0" algn="l">
              <a:spcBef>
                <a:spcPts val="0"/>
              </a:spcBef>
              <a:spcAft>
                <a:spcPts val="0"/>
              </a:spcAft>
              <a:buClr>
                <a:schemeClr val="dk1"/>
              </a:buClr>
              <a:buSzPts val="1100"/>
              <a:buFont typeface="Arial"/>
              <a:buNone/>
            </a:pPr>
            <a:r>
              <a:t/>
            </a:r>
            <a:endParaRPr sz="1050">
              <a:solidFill>
                <a:srgbClr val="222222"/>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2" name="Shape 1562"/>
        <p:cNvGrpSpPr/>
        <p:nvPr/>
      </p:nvGrpSpPr>
      <p:grpSpPr>
        <a:xfrm>
          <a:off x="0" y="0"/>
          <a:ext cx="0" cy="0"/>
          <a:chOff x="0" y="0"/>
          <a:chExt cx="0" cy="0"/>
        </a:xfrm>
      </p:grpSpPr>
      <p:sp>
        <p:nvSpPr>
          <p:cNvPr id="1563" name="Google Shape;1563;g2afa13090cb_0_30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4" name="Google Shape;1564;g2afa13090cb_0_30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We make it easy to manage the entire lifecycle of your agents:</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
                <a:solidFill>
                  <a:schemeClr val="dk1"/>
                </a:solidFill>
              </a:rPr>
              <a:t>Automate data updates</a:t>
            </a:r>
            <a:r>
              <a:rPr lang="en">
                <a:solidFill>
                  <a:schemeClr val="dk1"/>
                </a:solidFill>
              </a:rPr>
              <a:t> to keep your agent trained on the latest data.</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Iterate &amp; optimize</a:t>
            </a:r>
            <a:r>
              <a:rPr lang="en">
                <a:solidFill>
                  <a:schemeClr val="dk1"/>
                </a:solidFill>
              </a:rPr>
              <a:t> to refine performance and expand capabilities.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Monitor metrics &amp; spend</a:t>
            </a:r>
            <a:r>
              <a:rPr lang="en">
                <a:solidFill>
                  <a:schemeClr val="dk1"/>
                </a:solidFill>
              </a:rPr>
              <a:t> for full visibility into agent performance and resource usage.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Upgrade LLMs</a:t>
            </a:r>
            <a:r>
              <a:rPr lang="en">
                <a:solidFill>
                  <a:schemeClr val="dk1"/>
                </a:solidFill>
              </a:rPr>
              <a:t> seamlessly as your business needs evolve, keeping you current with the LLM landscape."</a:t>
            </a:r>
            <a:endParaRPr>
              <a:solidFill>
                <a:schemeClr val="dk1"/>
              </a:solidFill>
            </a:endParaRPr>
          </a:p>
          <a:p>
            <a:pPr indent="0" lvl="0" marL="0" rtl="0" algn="l">
              <a:spcBef>
                <a:spcPts val="1200"/>
              </a:spcBef>
              <a:spcAft>
                <a:spcPts val="0"/>
              </a:spcAft>
              <a:buNone/>
            </a:pPr>
            <a:r>
              <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0" name="Shape 1590"/>
        <p:cNvGrpSpPr/>
        <p:nvPr/>
      </p:nvGrpSpPr>
      <p:grpSpPr>
        <a:xfrm>
          <a:off x="0" y="0"/>
          <a:ext cx="0" cy="0"/>
          <a:chOff x="0" y="0"/>
          <a:chExt cx="0" cy="0"/>
        </a:xfrm>
      </p:grpSpPr>
      <p:sp>
        <p:nvSpPr>
          <p:cNvPr id="1591" name="Google Shape;1591;g2d97fb22297_0_10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2" name="Google Shape;1592;g2d97fb22297_0_10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With Devs.ai, you can rest assured that your data is secure and fully under your control. We prioritize enterprise-level security and compliance, ensuring that your proprietary data remains private and is never used for training public LLMs. You manage access and data usage, eliminating the risks of shadow AI and maintaining a trusted environment for your AI solutions.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3" name="Shape 1603"/>
        <p:cNvGrpSpPr/>
        <p:nvPr/>
      </p:nvGrpSpPr>
      <p:grpSpPr>
        <a:xfrm>
          <a:off x="0" y="0"/>
          <a:ext cx="0" cy="0"/>
          <a:chOff x="0" y="0"/>
          <a:chExt cx="0" cy="0"/>
        </a:xfrm>
      </p:grpSpPr>
      <p:sp>
        <p:nvSpPr>
          <p:cNvPr id="1604" name="Google Shape;1604;g33da49e907e_0_9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5" name="Google Shape;1605;g33da49e907e_0_9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9" name="Shape 1609"/>
        <p:cNvGrpSpPr/>
        <p:nvPr/>
      </p:nvGrpSpPr>
      <p:grpSpPr>
        <a:xfrm>
          <a:off x="0" y="0"/>
          <a:ext cx="0" cy="0"/>
          <a:chOff x="0" y="0"/>
          <a:chExt cx="0" cy="0"/>
        </a:xfrm>
      </p:grpSpPr>
      <p:sp>
        <p:nvSpPr>
          <p:cNvPr id="1610" name="Google Shape;1610;g2afa13090cb_0_45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1" name="Google Shape;1611;g2afa13090cb_0_45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Learn how Devs.ai (formerly AppDirect.ai) helped Lakefield enhance their AI proficiency, drive productivity gains, and improve educational outcomes in our detailed case study </a:t>
            </a:r>
            <a:r>
              <a:rPr lang="en" u="sng">
                <a:solidFill>
                  <a:schemeClr val="dk1"/>
                </a:solidFill>
                <a:hlinkClick r:id="rId2">
                  <a:extLst>
                    <a:ext uri="{A12FA001-AC4F-418D-AE19-62706E023703}">
                      <ahyp:hlinkClr val="tx"/>
                    </a:ext>
                  </a:extLst>
                </a:hlinkClick>
              </a:rPr>
              <a:t>here</a:t>
            </a:r>
            <a:r>
              <a:rPr lang="en">
                <a:solidFill>
                  <a:schemeClr val="dk1"/>
                </a:solidFill>
              </a:rPr>
              <a:t>.</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6" name="Shape 1626"/>
        <p:cNvGrpSpPr/>
        <p:nvPr/>
      </p:nvGrpSpPr>
      <p:grpSpPr>
        <a:xfrm>
          <a:off x="0" y="0"/>
          <a:ext cx="0" cy="0"/>
          <a:chOff x="0" y="0"/>
          <a:chExt cx="0" cy="0"/>
        </a:xfrm>
      </p:grpSpPr>
      <p:sp>
        <p:nvSpPr>
          <p:cNvPr id="1627" name="Google Shape;1627;g2dce560b148_0_5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8" name="Google Shape;1628;g2dce560b148_0_5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4" name="Shape 1234"/>
        <p:cNvGrpSpPr/>
        <p:nvPr/>
      </p:nvGrpSpPr>
      <p:grpSpPr>
        <a:xfrm>
          <a:off x="0" y="0"/>
          <a:ext cx="0" cy="0"/>
          <a:chOff x="0" y="0"/>
          <a:chExt cx="0" cy="0"/>
        </a:xfrm>
      </p:grpSpPr>
      <p:sp>
        <p:nvSpPr>
          <p:cNvPr id="1235" name="Google Shape;1235;g33fd62b67d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6" name="Google Shape;1236;g33fd62b67d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Use the next slides to help your customers uncover hidden challenges in the evolving AI landscape—challenges they may not yet realize but will likely face as they scale AI in the coming months and years.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1" name="Shape 1721"/>
        <p:cNvGrpSpPr/>
        <p:nvPr/>
      </p:nvGrpSpPr>
      <p:grpSpPr>
        <a:xfrm>
          <a:off x="0" y="0"/>
          <a:ext cx="0" cy="0"/>
          <a:chOff x="0" y="0"/>
          <a:chExt cx="0" cy="0"/>
        </a:xfrm>
      </p:grpSpPr>
      <p:sp>
        <p:nvSpPr>
          <p:cNvPr id="1722" name="Google Shape;1722;g2e42f4897a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3" name="Google Shape;1723;g2e42f4897a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5" name="Shape 1735"/>
        <p:cNvGrpSpPr/>
        <p:nvPr/>
      </p:nvGrpSpPr>
      <p:grpSpPr>
        <a:xfrm>
          <a:off x="0" y="0"/>
          <a:ext cx="0" cy="0"/>
          <a:chOff x="0" y="0"/>
          <a:chExt cx="0" cy="0"/>
        </a:xfrm>
      </p:grpSpPr>
      <p:sp>
        <p:nvSpPr>
          <p:cNvPr id="1736" name="Google Shape;1736;g2afa13090cb_0_45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7" name="Google Shape;1737;g2afa13090cb_0_45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4" name="Shape 1744"/>
        <p:cNvGrpSpPr/>
        <p:nvPr/>
      </p:nvGrpSpPr>
      <p:grpSpPr>
        <a:xfrm>
          <a:off x="0" y="0"/>
          <a:ext cx="0" cy="0"/>
          <a:chOff x="0" y="0"/>
          <a:chExt cx="0" cy="0"/>
        </a:xfrm>
      </p:grpSpPr>
      <p:sp>
        <p:nvSpPr>
          <p:cNvPr id="1745" name="Google Shape;1745;g2d9931cdc2b_0_4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6" name="Google Shape;1746;g2d9931cdc2b_0_4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0" name="Shape 1750"/>
        <p:cNvGrpSpPr/>
        <p:nvPr/>
      </p:nvGrpSpPr>
      <p:grpSpPr>
        <a:xfrm>
          <a:off x="0" y="0"/>
          <a:ext cx="0" cy="0"/>
          <a:chOff x="0" y="0"/>
          <a:chExt cx="0" cy="0"/>
        </a:xfrm>
      </p:grpSpPr>
      <p:sp>
        <p:nvSpPr>
          <p:cNvPr id="1751" name="Google Shape;1751;g2dcf3b74e4c_0_7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2" name="Google Shape;1752;g2dcf3b74e4c_0_7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I</a:t>
            </a:r>
            <a:r>
              <a:rPr lang="en"/>
              <a:t>ncluded here is a demo showcasing an embedded agent in action. Here is how you can speak to customers about the ability to embed their agents:</a:t>
            </a:r>
            <a:endParaRPr/>
          </a:p>
          <a:p>
            <a:pPr indent="0" lvl="0" marL="0" rtl="0" algn="l">
              <a:lnSpc>
                <a:spcPct val="115000"/>
              </a:lnSpc>
              <a:spcBef>
                <a:spcPts val="0"/>
              </a:spcBef>
              <a:spcAft>
                <a:spcPts val="0"/>
              </a:spcAft>
              <a:buNone/>
            </a:pPr>
            <a:r>
              <a:rPr lang="en"/>
              <a:t>“With Devs.ai, you can easily embed agents wherever you need them—on your marketplace, website, or applications. The process is simple: just copy and paste the provided HTML code from the creation studio. Plus, you can fully customize the branding, from button designs to images and the overall look of the chat interface, ensuring your AI app reflects your unique brand identity and delivers value exactly where it's needed."</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0" name="Shape 1760"/>
        <p:cNvGrpSpPr/>
        <p:nvPr/>
      </p:nvGrpSpPr>
      <p:grpSpPr>
        <a:xfrm>
          <a:off x="0" y="0"/>
          <a:ext cx="0" cy="0"/>
          <a:chOff x="0" y="0"/>
          <a:chExt cx="0" cy="0"/>
        </a:xfrm>
      </p:grpSpPr>
      <p:sp>
        <p:nvSpPr>
          <p:cNvPr id="1761" name="Google Shape;1761;g33de6533c62_1_8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2" name="Google Shape;1762;g33de6533c62_1_8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6" name="Shape 1766"/>
        <p:cNvGrpSpPr/>
        <p:nvPr/>
      </p:nvGrpSpPr>
      <p:grpSpPr>
        <a:xfrm>
          <a:off x="0" y="0"/>
          <a:ext cx="0" cy="0"/>
          <a:chOff x="0" y="0"/>
          <a:chExt cx="0" cy="0"/>
        </a:xfrm>
      </p:grpSpPr>
      <p:sp>
        <p:nvSpPr>
          <p:cNvPr id="1767" name="Google Shape;1767;g33de6533c62_1_8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8" name="Google Shape;1768;g33de6533c62_1_8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Challenging LLM release cycle</a:t>
            </a:r>
            <a:endParaRPr b="1">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Each model </a:t>
            </a:r>
            <a:r>
              <a:rPr b="1" lang="en">
                <a:solidFill>
                  <a:schemeClr val="dk1"/>
                </a:solidFill>
              </a:rPr>
              <a:t>excels at different tasks</a:t>
            </a:r>
            <a:r>
              <a:rPr lang="en">
                <a:solidFill>
                  <a:schemeClr val="dk1"/>
                </a:solidFill>
              </a:rPr>
              <a:t>, meaning companies need a </a:t>
            </a:r>
            <a:r>
              <a:rPr b="1" lang="en">
                <a:solidFill>
                  <a:schemeClr val="dk1"/>
                </a:solidFill>
              </a:rPr>
              <a:t>scalable, flexible approach</a:t>
            </a:r>
            <a:r>
              <a:rPr lang="en">
                <a:solidFill>
                  <a:schemeClr val="dk1"/>
                </a:solidFill>
              </a:rPr>
              <a:t> to AI.</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To stay ahead, businesses must </a:t>
            </a:r>
            <a:r>
              <a:rPr b="1" lang="en">
                <a:solidFill>
                  <a:schemeClr val="dk1"/>
                </a:solidFill>
              </a:rPr>
              <a:t>efficiently test, swap, and integrate multiple LLMs</a:t>
            </a:r>
            <a:r>
              <a:rPr lang="en">
                <a:solidFill>
                  <a:schemeClr val="dk1"/>
                </a:solidFill>
              </a:rPr>
              <a:t> as new ones emerge.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Resource &amp; Skills Gaps</a:t>
            </a:r>
            <a:endParaRPr b="1">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Scaling AI strategies—especially </a:t>
            </a:r>
            <a:r>
              <a:rPr b="1" lang="en">
                <a:solidFill>
                  <a:schemeClr val="dk1"/>
                </a:solidFill>
              </a:rPr>
              <a:t>AI agents</a:t>
            </a:r>
            <a:r>
              <a:rPr lang="en">
                <a:solidFill>
                  <a:schemeClr val="dk1"/>
                </a:solidFill>
              </a:rPr>
              <a:t>—is still </a:t>
            </a:r>
            <a:r>
              <a:rPr b="1" lang="en">
                <a:solidFill>
                  <a:schemeClr val="dk1"/>
                </a:solidFill>
              </a:rPr>
              <a:t>new territory</a:t>
            </a:r>
            <a:r>
              <a:rPr lang="en">
                <a:solidFill>
                  <a:schemeClr val="dk1"/>
                </a:solidFill>
              </a:rPr>
              <a:t> for many organizations.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Building, training, and maintaining AI agents</a:t>
            </a:r>
            <a:r>
              <a:rPr lang="en">
                <a:solidFill>
                  <a:schemeClr val="dk1"/>
                </a:solidFill>
              </a:rPr>
              <a:t> is complex and </a:t>
            </a:r>
            <a:r>
              <a:rPr b="1" lang="en">
                <a:solidFill>
                  <a:schemeClr val="dk1"/>
                </a:solidFill>
              </a:rPr>
              <a:t>requires time and expertise</a:t>
            </a:r>
            <a:r>
              <a:rPr lang="en">
                <a:solidFill>
                  <a:schemeClr val="dk1"/>
                </a:solidFill>
              </a:rPr>
              <a: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Inefficient Management </a:t>
            </a:r>
            <a:endParaRPr b="1">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Companies need tools to </a:t>
            </a:r>
            <a:r>
              <a:rPr b="1" lang="en">
                <a:solidFill>
                  <a:schemeClr val="dk1"/>
                </a:solidFill>
              </a:rPr>
              <a:t>monitor AI adoption, usage, and performance</a:t>
            </a:r>
            <a:r>
              <a:rPr lang="en">
                <a:solidFill>
                  <a:schemeClr val="dk1"/>
                </a:solidFill>
              </a:rPr>
              <a:t>.</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Example:</a:t>
            </a:r>
            <a:r>
              <a:rPr lang="en">
                <a:solidFill>
                  <a:schemeClr val="dk1"/>
                </a:solidFill>
              </a:rPr>
              <a:t> Tracking </a:t>
            </a:r>
            <a:r>
              <a:rPr b="1" lang="en">
                <a:solidFill>
                  <a:schemeClr val="dk1"/>
                </a:solidFill>
              </a:rPr>
              <a:t>how many employees use an AI agent</a:t>
            </a:r>
            <a:r>
              <a:rPr lang="en">
                <a:solidFill>
                  <a:schemeClr val="dk1"/>
                </a:solidFill>
              </a:rPr>
              <a:t> and ensuring it’s pulling from </a:t>
            </a:r>
            <a:r>
              <a:rPr b="1" lang="en">
                <a:solidFill>
                  <a:schemeClr val="dk1"/>
                </a:solidFill>
              </a:rPr>
              <a:t>up-to-date, reliable knowledge sources</a:t>
            </a:r>
            <a:r>
              <a:rPr lang="en">
                <a:solidFill>
                  <a:schemeClr val="dk1"/>
                </a:solidFill>
              </a:rPr>
              <a: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Privacy &amp; Compliance Risks</a:t>
            </a:r>
            <a:endParaRPr b="1">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Without proper controls, AI usage can </a:t>
            </a:r>
            <a:r>
              <a:rPr b="1" lang="en">
                <a:solidFill>
                  <a:schemeClr val="dk1"/>
                </a:solidFill>
              </a:rPr>
              <a:t>compromise sensitive data</a:t>
            </a:r>
            <a:r>
              <a:rPr lang="en">
                <a:solidFill>
                  <a:schemeClr val="dk1"/>
                </a:solidFill>
              </a:rPr>
              <a:t> and </a:t>
            </a:r>
            <a:r>
              <a:rPr b="1" lang="en">
                <a:solidFill>
                  <a:schemeClr val="dk1"/>
                </a:solidFill>
              </a:rPr>
              <a:t>violate compliance regulations</a:t>
            </a:r>
            <a:r>
              <a:rPr lang="en">
                <a:solidFill>
                  <a:schemeClr val="dk1"/>
                </a:solidFill>
              </a:rPr>
              <a:t>.</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Shadow AI</a:t>
            </a:r>
            <a:r>
              <a:rPr lang="en">
                <a:solidFill>
                  <a:schemeClr val="dk1"/>
                </a:solidFill>
              </a:rPr>
              <a:t>—where employees use unapproved AI tools—creates </a:t>
            </a:r>
            <a:r>
              <a:rPr b="1" lang="en">
                <a:solidFill>
                  <a:schemeClr val="dk1"/>
                </a:solidFill>
              </a:rPr>
              <a:t>security blind spots</a:t>
            </a:r>
            <a:r>
              <a:rPr lang="en">
                <a:solidFill>
                  <a:schemeClr val="dk1"/>
                </a:solidFill>
              </a:rPr>
              <a:t> with </a:t>
            </a:r>
            <a:r>
              <a:rPr b="1" lang="en">
                <a:solidFill>
                  <a:schemeClr val="dk1"/>
                </a:solidFill>
              </a:rPr>
              <a:t>no monitoring or governance in place</a:t>
            </a:r>
            <a:r>
              <a:rPr lang="en">
                <a:solidFill>
                  <a:schemeClr val="dk1"/>
                </a:solidFill>
              </a:rPr>
              <a:t>.</a:t>
            </a:r>
            <a:endParaRPr>
              <a:solidFill>
                <a:schemeClr val="dk1"/>
              </a:solidFill>
            </a:endParaRPr>
          </a:p>
          <a:p>
            <a:pPr indent="0" lvl="0" marL="0" rtl="0" algn="l">
              <a:lnSpc>
                <a:spcPct val="115000"/>
              </a:lnSpc>
              <a:spcBef>
                <a:spcPts val="1200"/>
              </a:spcBef>
              <a:spcAft>
                <a:spcPts val="0"/>
              </a:spcAft>
              <a:buNone/>
            </a:pPr>
            <a:r>
              <a:t/>
            </a:r>
            <a:endParaRPr>
              <a:solidFill>
                <a:schemeClr val="dk1"/>
              </a:solidFill>
              <a:latin typeface="Inter"/>
              <a:ea typeface="Inter"/>
              <a:cs typeface="Inter"/>
              <a:sym typeface="Inter"/>
            </a:endParaRPr>
          </a:p>
          <a:p>
            <a:pPr indent="0" lvl="0" marL="0" rtl="0" algn="l">
              <a:lnSpc>
                <a:spcPct val="115000"/>
              </a:lnSpc>
              <a:spcBef>
                <a:spcPts val="1200"/>
              </a:spcBef>
              <a:spcAft>
                <a:spcPts val="0"/>
              </a:spcAft>
              <a:buNone/>
            </a:pPr>
            <a:r>
              <a:t/>
            </a:r>
            <a:endParaRPr>
              <a:solidFill>
                <a:schemeClr val="dk1"/>
              </a:solidFill>
              <a:latin typeface="Inter"/>
              <a:ea typeface="Inter"/>
              <a:cs typeface="Inter"/>
              <a:sym typeface="Inter"/>
            </a:endParaRPr>
          </a:p>
          <a:p>
            <a:pPr indent="0" lvl="0" marL="0" rtl="0" algn="l">
              <a:lnSpc>
                <a:spcPct val="115000"/>
              </a:lnSpc>
              <a:spcBef>
                <a:spcPts val="1200"/>
              </a:spcBef>
              <a:spcAft>
                <a:spcPts val="1500"/>
              </a:spcAft>
              <a:buNone/>
            </a:pPr>
            <a:r>
              <a:t/>
            </a:r>
            <a:endParaRPr>
              <a:solidFill>
                <a:schemeClr val="dk1"/>
              </a:solidFill>
              <a:latin typeface="Inter"/>
              <a:ea typeface="Inter"/>
              <a:cs typeface="Inter"/>
              <a:sym typeface="Inte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6" name="Shape 1796"/>
        <p:cNvGrpSpPr/>
        <p:nvPr/>
      </p:nvGrpSpPr>
      <p:grpSpPr>
        <a:xfrm>
          <a:off x="0" y="0"/>
          <a:ext cx="0" cy="0"/>
          <a:chOff x="0" y="0"/>
          <a:chExt cx="0" cy="0"/>
        </a:xfrm>
      </p:grpSpPr>
      <p:sp>
        <p:nvSpPr>
          <p:cNvPr id="1797" name="Google Shape;1797;g33de6533c62_1_8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8" name="Google Shape;1798;g33de6533c62_1_8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Centralized Access to 30+ LLMs</a:t>
            </a:r>
            <a:endParaRPr b="1">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
                <a:solidFill>
                  <a:schemeClr val="dk1"/>
                </a:solidFill>
              </a:rPr>
              <a:t>One subscription, 75% of the cost</a:t>
            </a:r>
            <a:r>
              <a:rPr lang="en">
                <a:solidFill>
                  <a:schemeClr val="dk1"/>
                </a:solidFill>
              </a:rPr>
              <a:t>—Devs.ai provides businesses with access to any leading LLM at 75% of the cost of a single model, delivering a more adaptable and cost-effective alternative to standalone LLMs.</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Continuously updated library</a:t>
            </a:r>
            <a:r>
              <a:rPr lang="en">
                <a:solidFill>
                  <a:schemeClr val="dk1"/>
                </a:solidFill>
              </a:rPr>
              <a:t>—new LLMs are added regularly to keep companies ahead of the curve.</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Stay adaptable</a:t>
            </a:r>
            <a:r>
              <a:rPr lang="en">
                <a:solidFill>
                  <a:schemeClr val="dk1"/>
                </a:solidFill>
              </a:rPr>
              <a:t>—access the latest and best LLMs without managing multiple plans.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No vendor lock-in</a:t>
            </a:r>
            <a:r>
              <a:rPr lang="en">
                <a:solidFill>
                  <a:schemeClr val="dk1"/>
                </a:solidFill>
              </a:rPr>
              <a:t>—swap between models easily, ensuring the best fit for each use case.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Track &amp; Manage AI Agents with Full Visibility</a:t>
            </a:r>
            <a:endParaRPr b="1">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
                <a:solidFill>
                  <a:schemeClr val="dk1"/>
                </a:solidFill>
              </a:rPr>
              <a:t>Test, swap, and update agents effortlessly</a:t>
            </a:r>
            <a:r>
              <a:rPr lang="en">
                <a:solidFill>
                  <a:schemeClr val="dk1"/>
                </a:solidFill>
              </a:rPr>
              <a:t> as new LLMs are released.</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Update knowledge sources</a:t>
            </a:r>
            <a:r>
              <a:rPr lang="en">
                <a:solidFill>
                  <a:schemeClr val="dk1"/>
                </a:solidFill>
              </a:rPr>
              <a:t> to keep AI responses accurate and relevant.</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Coming soon: Analytics dashboard</a:t>
            </a:r>
            <a:endParaRPr b="1">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Monitor </a:t>
            </a:r>
            <a:r>
              <a:rPr b="1" lang="en">
                <a:solidFill>
                  <a:schemeClr val="dk1"/>
                </a:solidFill>
              </a:rPr>
              <a:t>agent performance</a:t>
            </a:r>
            <a:r>
              <a:rPr lang="en">
                <a:solidFill>
                  <a:schemeClr val="dk1"/>
                </a:solidFill>
              </a:rPr>
              <a:t> (sessions, messages, users, etc.).</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Track </a:t>
            </a:r>
            <a:r>
              <a:rPr b="1" lang="en">
                <a:solidFill>
                  <a:schemeClr val="dk1"/>
                </a:solidFill>
              </a:rPr>
              <a:t>data consumption &amp; token consumption </a:t>
            </a:r>
            <a:r>
              <a:rPr lang="en">
                <a:solidFill>
                  <a:schemeClr val="dk1"/>
                </a:solidFill>
              </a:rPr>
              <a:t>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Agentic AI Tools  </a:t>
            </a:r>
            <a:endParaRPr b="1">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
                <a:solidFill>
                  <a:schemeClr val="dk1"/>
                </a:solidFill>
              </a:rPr>
              <a:t>Easy-to-use agentic tools</a:t>
            </a:r>
            <a:r>
              <a:rPr lang="en">
                <a:solidFill>
                  <a:schemeClr val="dk1"/>
                </a:solidFill>
              </a:rPr>
              <a:t>—new features rolling out in the coming months.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Build advanced workflows</a:t>
            </a:r>
            <a:r>
              <a:rPr lang="en">
                <a:solidFill>
                  <a:schemeClr val="dk1"/>
                </a:solidFill>
              </a:rPr>
              <a:t>—set triggers, automate task creation, and enhance AI-driven efficiency using agentic tools. </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Enterprise-First </a:t>
            </a:r>
            <a:endParaRPr b="1">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
                <a:solidFill>
                  <a:schemeClr val="dk1"/>
                </a:solidFill>
              </a:rPr>
              <a:t>Data privacy by design</a:t>
            </a:r>
            <a:r>
              <a:rPr lang="en">
                <a:solidFill>
                  <a:schemeClr val="dk1"/>
                </a:solidFill>
              </a:rPr>
              <a:t>—company data is </a:t>
            </a:r>
            <a:r>
              <a:rPr b="1" lang="en">
                <a:solidFill>
                  <a:schemeClr val="dk1"/>
                </a:solidFill>
              </a:rPr>
              <a:t>never used to train external LLMs</a:t>
            </a:r>
            <a:r>
              <a:rPr lang="en">
                <a:solidFill>
                  <a:schemeClr val="dk1"/>
                </a:solidFill>
              </a:rPr>
              <a:t>.</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Access &amp; governance controls</a:t>
            </a:r>
            <a:r>
              <a:rPr lang="en">
                <a:solidFill>
                  <a:schemeClr val="dk1"/>
                </a:solidFill>
              </a:rPr>
              <a:t>—admins can </a:t>
            </a:r>
            <a:r>
              <a:rPr b="1" lang="en">
                <a:solidFill>
                  <a:schemeClr val="dk1"/>
                </a:solidFill>
              </a:rPr>
              <a:t>monitor usage, enforce policies, and ensure compliance</a:t>
            </a:r>
            <a:r>
              <a:rPr lang="en">
                <a:solidFill>
                  <a:schemeClr val="dk1"/>
                </a:solidFill>
              </a:rPr>
              <a:t>.</a:t>
            </a:r>
            <a:endParaRPr>
              <a:solidFill>
                <a:schemeClr val="dk1"/>
              </a:solidFill>
              <a:latin typeface="Inter"/>
              <a:ea typeface="Inter"/>
              <a:cs typeface="Inter"/>
              <a:sym typeface="Inter"/>
            </a:endParaRPr>
          </a:p>
          <a:p>
            <a:pPr indent="0" lvl="0" marL="0" rtl="0" algn="l">
              <a:lnSpc>
                <a:spcPct val="115000"/>
              </a:lnSpc>
              <a:spcBef>
                <a:spcPts val="1200"/>
              </a:spcBef>
              <a:spcAft>
                <a:spcPts val="1500"/>
              </a:spcAft>
              <a:buNone/>
            </a:pPr>
            <a:r>
              <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0" name="Shape 1240"/>
        <p:cNvGrpSpPr/>
        <p:nvPr/>
      </p:nvGrpSpPr>
      <p:grpSpPr>
        <a:xfrm>
          <a:off x="0" y="0"/>
          <a:ext cx="0" cy="0"/>
          <a:chOff x="0" y="0"/>
          <a:chExt cx="0" cy="0"/>
        </a:xfrm>
      </p:grpSpPr>
      <p:sp>
        <p:nvSpPr>
          <p:cNvPr id="1241" name="Google Shape;1241;g2afa13090cb_0_6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2" name="Google Shape;1242;g2afa13090cb_0_6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Today, there is a very saturated LLM release cycle. </a:t>
            </a:r>
            <a:endParaRPr/>
          </a:p>
          <a:p>
            <a:pPr indent="-298450" lvl="0" marL="457200" rtl="0" algn="l">
              <a:spcBef>
                <a:spcPts val="0"/>
              </a:spcBef>
              <a:spcAft>
                <a:spcPts val="0"/>
              </a:spcAft>
              <a:buClr>
                <a:schemeClr val="dk1"/>
              </a:buClr>
              <a:buSzPts val="1100"/>
              <a:buChar char="●"/>
            </a:pPr>
            <a:r>
              <a:rPr lang="en">
                <a:solidFill>
                  <a:schemeClr val="dk1"/>
                </a:solidFill>
              </a:rPr>
              <a:t>In </a:t>
            </a:r>
            <a:r>
              <a:rPr b="1" lang="en">
                <a:solidFill>
                  <a:schemeClr val="dk1"/>
                </a:solidFill>
              </a:rPr>
              <a:t>2023</a:t>
            </a:r>
            <a:r>
              <a:rPr lang="en">
                <a:solidFill>
                  <a:schemeClr val="dk1"/>
                </a:solidFill>
              </a:rPr>
              <a:t>, major LLMs were released every few months, primarily by companies like OpenAI, Meta, and Google.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By </a:t>
            </a:r>
            <a:r>
              <a:rPr b="1" lang="en">
                <a:solidFill>
                  <a:schemeClr val="dk1"/>
                </a:solidFill>
              </a:rPr>
              <a:t>2024</a:t>
            </a:r>
            <a:r>
              <a:rPr lang="en">
                <a:solidFill>
                  <a:schemeClr val="dk1"/>
                </a:solidFill>
              </a:rPr>
              <a:t>, the pace accelerated significantly.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Now, in early </a:t>
            </a:r>
            <a:r>
              <a:rPr b="1" lang="en">
                <a:solidFill>
                  <a:schemeClr val="dk1"/>
                </a:solidFill>
              </a:rPr>
              <a:t>2025</a:t>
            </a:r>
            <a:r>
              <a:rPr lang="en">
                <a:solidFill>
                  <a:schemeClr val="dk1"/>
                </a:solidFill>
              </a:rPr>
              <a:t>, we’re seeing </a:t>
            </a:r>
            <a:r>
              <a:rPr b="1" lang="en">
                <a:solidFill>
                  <a:schemeClr val="dk1"/>
                </a:solidFill>
              </a:rPr>
              <a:t>1-2 new LLMs released every week</a:t>
            </a:r>
            <a:r>
              <a:rPr lang="en">
                <a:solidFill>
                  <a:schemeClr val="dk1"/>
                </a:solidFill>
              </a:rPr>
              <a:t>, particularly with smaller, specialized models and fine-tuned versions entering the market at a rapid rate.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What makes this landscape challenging is that </a:t>
            </a:r>
            <a:r>
              <a:rPr b="1" lang="en">
                <a:solidFill>
                  <a:schemeClr val="dk1"/>
                </a:solidFill>
              </a:rPr>
              <a:t>LLMs don’t function like traditional software</a:t>
            </a:r>
            <a:r>
              <a:rPr lang="en">
                <a:solidFill>
                  <a:schemeClr val="dk1"/>
                </a:solidFill>
              </a:rPr>
              <a:t>. With software, updates are automatic and often included in existing plans. But with LLMs: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Newer models aren’t just </a:t>
            </a:r>
            <a:r>
              <a:rPr b="1" lang="en">
                <a:solidFill>
                  <a:schemeClr val="dk1"/>
                </a:solidFill>
              </a:rPr>
              <a:t>better in performance</a:t>
            </a:r>
            <a:r>
              <a:rPr lang="en">
                <a:solidFill>
                  <a:schemeClr val="dk1"/>
                </a:solidFill>
              </a:rPr>
              <a:t>—they often come with </a:t>
            </a:r>
            <a:r>
              <a:rPr b="1" lang="en">
                <a:solidFill>
                  <a:schemeClr val="dk1"/>
                </a:solidFill>
              </a:rPr>
              <a:t>more competitive pricing</a:t>
            </a:r>
            <a:r>
              <a:rPr lang="en">
                <a:solidFill>
                  <a:schemeClr val="dk1"/>
                </a:solidFill>
              </a:rPr>
              <a:t>.</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This forces companies to either </a:t>
            </a:r>
            <a:r>
              <a:rPr b="1" lang="en">
                <a:solidFill>
                  <a:schemeClr val="dk1"/>
                </a:solidFill>
              </a:rPr>
              <a:t>cancel existing plans</a:t>
            </a:r>
            <a:r>
              <a:rPr lang="en">
                <a:solidFill>
                  <a:schemeClr val="dk1"/>
                </a:solidFill>
              </a:rPr>
              <a:t> or </a:t>
            </a:r>
            <a:r>
              <a:rPr b="1" lang="en">
                <a:solidFill>
                  <a:schemeClr val="dk1"/>
                </a:solidFill>
              </a:rPr>
              <a:t>manage multiple LLMs</a:t>
            </a:r>
            <a:r>
              <a:rPr lang="en">
                <a:solidFill>
                  <a:schemeClr val="dk1"/>
                </a:solidFill>
              </a:rPr>
              <a:t>, which isn’t financially or operationally scalable.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The bigger issue arises when AI systems built on older LLMs are </a:t>
            </a:r>
            <a:r>
              <a:rPr b="1" lang="en">
                <a:solidFill>
                  <a:schemeClr val="dk1"/>
                </a:solidFill>
              </a:rPr>
              <a:t>deeply embedded into workflows and tech stacks</a:t>
            </a:r>
            <a:r>
              <a:rPr lang="en">
                <a:solidFill>
                  <a:schemeClr val="dk1"/>
                </a:solidFill>
              </a:rPr>
              <a:t>. Switching to a new LLM often requires </a:t>
            </a:r>
            <a:r>
              <a:rPr b="1" lang="en">
                <a:solidFill>
                  <a:schemeClr val="dk1"/>
                </a:solidFill>
              </a:rPr>
              <a:t>rebuilding integrations and reworking strategies</a:t>
            </a:r>
            <a:r>
              <a:rPr lang="en">
                <a:solidFill>
                  <a:schemeClr val="dk1"/>
                </a:solidFill>
              </a:rPr>
              <a:t>, which can be </a:t>
            </a:r>
            <a:r>
              <a:rPr b="1" lang="en">
                <a:solidFill>
                  <a:schemeClr val="dk1"/>
                </a:solidFill>
              </a:rPr>
              <a:t>costly and time-consuming</a:t>
            </a:r>
            <a:r>
              <a:rPr lang="en">
                <a:solidFill>
                  <a:schemeClr val="dk1"/>
                </a:solidFill>
              </a:rPr>
              <a:t>.</a:t>
            </a:r>
            <a:endParaRPr>
              <a:solidFill>
                <a:schemeClr val="dk1"/>
              </a:solidFill>
            </a:endParaRPr>
          </a:p>
          <a:p>
            <a:pPr indent="0" lvl="0" marL="0" rtl="0" algn="l">
              <a:lnSpc>
                <a:spcPct val="115000"/>
              </a:lnSpc>
              <a:spcBef>
                <a:spcPts val="1400"/>
              </a:spcBef>
              <a:spcAft>
                <a:spcPts val="0"/>
              </a:spcAft>
              <a:buClr>
                <a:schemeClr val="dk1"/>
              </a:buClr>
              <a:buSzPts val="1100"/>
              <a:buFont typeface="Arial"/>
              <a:buNone/>
            </a:pPr>
            <a:r>
              <a:rPr b="1" lang="en">
                <a:solidFill>
                  <a:schemeClr val="dk1"/>
                </a:solidFill>
              </a:rPr>
              <a:t>The takeaway:</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For companies trying to </a:t>
            </a:r>
            <a:r>
              <a:rPr b="1" lang="en">
                <a:solidFill>
                  <a:schemeClr val="dk1"/>
                </a:solidFill>
              </a:rPr>
              <a:t>scale their AI strategy</a:t>
            </a:r>
            <a:r>
              <a:rPr lang="en">
                <a:solidFill>
                  <a:schemeClr val="dk1"/>
                </a:solidFill>
              </a:rPr>
              <a:t>, this fast-moving LLM landscape creates two major challenges:</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
                <a:solidFill>
                  <a:schemeClr val="dk1"/>
                </a:solidFill>
              </a:rPr>
              <a:t>Keeping up with the latest LLMs</a:t>
            </a:r>
            <a:r>
              <a:rPr lang="en">
                <a:solidFill>
                  <a:schemeClr val="dk1"/>
                </a:solidFill>
              </a:rPr>
              <a:t> without disrupting existing AI workflows.</a:t>
            </a:r>
            <a:endParaRPr>
              <a:solidFill>
                <a:schemeClr val="dk1"/>
              </a:solidFill>
            </a:endParaRPr>
          </a:p>
          <a:p>
            <a:pPr indent="-298450" lvl="0" marL="457200" rtl="0" algn="l">
              <a:lnSpc>
                <a:spcPct val="115000"/>
              </a:lnSpc>
              <a:spcBef>
                <a:spcPts val="0"/>
              </a:spcBef>
              <a:spcAft>
                <a:spcPts val="1200"/>
              </a:spcAft>
              <a:buClr>
                <a:schemeClr val="dk1"/>
              </a:buClr>
              <a:buSzPts val="1100"/>
              <a:buAutoNum type="arabicPeriod"/>
            </a:pPr>
            <a:r>
              <a:rPr b="1" lang="en">
                <a:solidFill>
                  <a:schemeClr val="dk1"/>
                </a:solidFill>
              </a:rPr>
              <a:t>Maintaining financial and technical flexibility</a:t>
            </a:r>
            <a:r>
              <a:rPr lang="en">
                <a:solidFill>
                  <a:schemeClr val="dk1"/>
                </a:solidFill>
              </a:rPr>
              <a:t> to train and switch models efficiently.</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9" name="Shape 1379"/>
        <p:cNvGrpSpPr/>
        <p:nvPr/>
      </p:nvGrpSpPr>
      <p:grpSpPr>
        <a:xfrm>
          <a:off x="0" y="0"/>
          <a:ext cx="0" cy="0"/>
          <a:chOff x="0" y="0"/>
          <a:chExt cx="0" cy="0"/>
        </a:xfrm>
      </p:grpSpPr>
      <p:sp>
        <p:nvSpPr>
          <p:cNvPr id="1380" name="Google Shape;1380;g33da49e901c_0_4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1" name="Google Shape;1381;g33da49e901c_0_4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To build a successful and scalable AI strategy, companies must evolve with the rapidly changing LLM landscape. Staying agile and ready to adopt new models is crucial as the market becomes more saturated. Here’s why a multi-LLM approach is key for your customers: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Cost Efficiency:</a:t>
            </a:r>
            <a:r>
              <a:rPr lang="en">
                <a:solidFill>
                  <a:schemeClr val="dk1"/>
                </a:solidFill>
              </a:rPr>
              <a:t> A multi-LLM strategy allows businesses to balance cost and performance, switching between models to achieve optimal results at a lower cost. Newer models often come with more affordable pricing, offering better value for money.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Tailored Capabilities:</a:t>
            </a:r>
            <a:r>
              <a:rPr lang="en">
                <a:solidFill>
                  <a:schemeClr val="dk1"/>
                </a:solidFill>
              </a:rPr>
              <a:t> Different LLMs excel at different tasks. By leveraging multiple models, companies can choose the best one for each task, ensuring maximum efficiency and effectiveness.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Better Performance:</a:t>
            </a:r>
            <a:r>
              <a:rPr lang="en">
                <a:solidFill>
                  <a:schemeClr val="dk1"/>
                </a:solidFill>
              </a:rPr>
              <a:t> Newer models deliver faster, more accurate, and context-aware responses, resulting in improved outcomes for your customers.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End-of-Life Risks:</a:t>
            </a:r>
            <a:r>
              <a:rPr lang="en">
                <a:solidFill>
                  <a:schemeClr val="dk1"/>
                </a:solidFill>
              </a:rPr>
              <a:t> Older models can become outdated, incompatible with current tech stacks, and pose security risks. Staying up-to-date ensures these risks are mitigated.</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4" name="Shape 1394"/>
        <p:cNvGrpSpPr/>
        <p:nvPr/>
      </p:nvGrpSpPr>
      <p:grpSpPr>
        <a:xfrm>
          <a:off x="0" y="0"/>
          <a:ext cx="0" cy="0"/>
          <a:chOff x="0" y="0"/>
          <a:chExt cx="0" cy="0"/>
        </a:xfrm>
      </p:grpSpPr>
      <p:sp>
        <p:nvSpPr>
          <p:cNvPr id="1395" name="Google Shape;1395;g33da49e901c_0_4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6" name="Google Shape;1396;g33da49e901c_0_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However, switching LLMs can be a complex undertaking today—impacting costs, workflows, and overall performance. From integration challenges to operational risks, businesses must navigate multiple hurdles to ensure a smooth transition.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Switching LLMs is Complex and Costly</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1. High Transition Costs</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Moving to a new LLM requires more than a simple update—it involves training, fine-tuning, and infrastructure changes. Businesses must also juggle multiple AI vendor subscriptions and navigate complex integrations like API updates, data migration, and system reconfigurations.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2. Financial &amp; Productivity Burdens</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Switching disrupts workflows, requiring employee retraining and process adjustments. Extensive testing is needed to ensure the new model meets performance standards, adding both time and cost.</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3. Operational &amp; Performance Risks</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Different LLMs produce varied outputs, often necessitating workflow reconfiguration. Transitions can lead to service disruptions, delays, and AI hallucinations if the model isn’t properly fine-tuned.</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3" name="Shape 1413"/>
        <p:cNvGrpSpPr/>
        <p:nvPr/>
      </p:nvGrpSpPr>
      <p:grpSpPr>
        <a:xfrm>
          <a:off x="0" y="0"/>
          <a:ext cx="0" cy="0"/>
          <a:chOff x="0" y="0"/>
          <a:chExt cx="0" cy="0"/>
        </a:xfrm>
      </p:grpSpPr>
      <p:sp>
        <p:nvSpPr>
          <p:cNvPr id="1414" name="Google Shape;1414;g2afa13090cb_0_8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5" name="Google Shape;1415;g2afa13090cb_0_8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Your customers’ employees are using AI tools every day—whether it’s ChatGPT, Copilot, or Notion AI. But without proper oversight, AI adoption comes with serious risks.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Here’s the challenge we’re seeing today:</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More than </a:t>
            </a:r>
            <a:r>
              <a:rPr b="1" lang="en">
                <a:solidFill>
                  <a:schemeClr val="dk1"/>
                </a:solidFill>
              </a:rPr>
              <a:t>75% </a:t>
            </a:r>
            <a:r>
              <a:rPr lang="en">
                <a:solidFill>
                  <a:schemeClr val="dk1"/>
                </a:solidFill>
              </a:rPr>
              <a:t>of AI users are bringing their own AI tools to work (BYOAI), creating serious </a:t>
            </a:r>
            <a:r>
              <a:rPr b="1" lang="en">
                <a:solidFill>
                  <a:schemeClr val="dk1"/>
                </a:solidFill>
              </a:rPr>
              <a:t>security and compliance risks.</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Less than </a:t>
            </a:r>
            <a:r>
              <a:rPr b="1" lang="en">
                <a:solidFill>
                  <a:schemeClr val="dk1"/>
                </a:solidFill>
              </a:rPr>
              <a:t>25%</a:t>
            </a:r>
            <a:r>
              <a:rPr lang="en">
                <a:solidFill>
                  <a:schemeClr val="dk1"/>
                </a:solidFill>
              </a:rPr>
              <a:t> of employees have regulated access to AI tools, meaning the majority are using </a:t>
            </a:r>
            <a:r>
              <a:rPr b="1" lang="en">
                <a:solidFill>
                  <a:schemeClr val="dk1"/>
                </a:solidFill>
              </a:rPr>
              <a:t>unapproved AI without oversight.</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Meanwhile, </a:t>
            </a:r>
            <a:r>
              <a:rPr b="1" lang="en">
                <a:solidFill>
                  <a:schemeClr val="dk1"/>
                </a:solidFill>
              </a:rPr>
              <a:t>only 23% of companies are actually prepared</a:t>
            </a:r>
            <a:r>
              <a:rPr lang="en">
                <a:solidFill>
                  <a:schemeClr val="dk1"/>
                </a:solidFill>
              </a:rPr>
              <a:t> to manage AI risk and governance.</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This lack of control has led to a major issue:</a:t>
            </a:r>
            <a:r>
              <a:rPr b="1" lang="en">
                <a:solidFill>
                  <a:schemeClr val="dk1"/>
                </a:solidFill>
              </a:rPr>
              <a:t> Shadow AI.</a:t>
            </a:r>
            <a:r>
              <a:rPr lang="en">
                <a:solidFill>
                  <a:schemeClr val="dk1"/>
                </a:solidFill>
              </a:rPr>
              <a:t> Shadow AI refers to AI tools being used without IT or security oversight, leading to several risks that should be </a:t>
            </a:r>
            <a:r>
              <a:rPr lang="en">
                <a:solidFill>
                  <a:schemeClr val="dk1"/>
                </a:solidFill>
              </a:rPr>
              <a:t>emphasized to customers</a:t>
            </a:r>
            <a:r>
              <a:rPr lang="en">
                <a:solidFill>
                  <a:schemeClr val="dk1"/>
                </a:solidFill>
              </a:rPr>
              <a:t>:</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No visibility or control </a:t>
            </a:r>
            <a:r>
              <a:rPr lang="en">
                <a:solidFill>
                  <a:schemeClr val="dk1"/>
                </a:solidFill>
              </a:rPr>
              <a:t>– Your IT teams can’t track who is using AI, how it's being used, or where data is going.</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Data security threats </a:t>
            </a:r>
            <a:r>
              <a:rPr lang="en">
                <a:solidFill>
                  <a:schemeClr val="dk1"/>
                </a:solidFill>
              </a:rPr>
              <a:t>– Your employees are likely unknowingly input sensitive company or customer data into public AI models.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Regulatory and compliance risk</a:t>
            </a:r>
            <a:r>
              <a:rPr lang="en">
                <a:solidFill>
                  <a:schemeClr val="dk1"/>
                </a:solidFill>
              </a:rPr>
              <a:t>s – Unauthorized AI use can violate industry regulations, exposing your company to legal consequences.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Proprietary data leakage</a:t>
            </a:r>
            <a:r>
              <a:rPr lang="en">
                <a:solidFill>
                  <a:schemeClr val="dk1"/>
                </a:solidFill>
              </a:rPr>
              <a:t> – Public AI models (like OpenAI or Anthropic) can absorb and use confidential data for future training.</a:t>
            </a:r>
            <a:endParaRPr>
              <a:solidFill>
                <a:schemeClr val="dk1"/>
              </a:solidFill>
            </a:endParaRPr>
          </a:p>
          <a:p>
            <a:pPr indent="0" lvl="0" marL="0" rtl="0" algn="l">
              <a:lnSpc>
                <a:spcPct val="115000"/>
              </a:lnSpc>
              <a:spcBef>
                <a:spcPts val="1200"/>
              </a:spcBef>
              <a:spcAft>
                <a:spcPts val="0"/>
              </a:spcAft>
              <a:buNone/>
            </a:pPr>
            <a:r>
              <a:rPr lang="en">
                <a:solidFill>
                  <a:schemeClr val="dk1"/>
                </a:solidFill>
              </a:rPr>
              <a:t>Are you investing in the right tools to monitor AI usage in your company, ensuring it’s safe and compliant? If not, you’re exposing your business to serious legal and security risks.</a:t>
            </a:r>
            <a:endParaRPr>
              <a:solidFill>
                <a:schemeClr val="dk1"/>
              </a:solidFill>
            </a:endParaRPr>
          </a:p>
          <a:p>
            <a:pPr indent="0" lvl="0" marL="0" rtl="0" algn="l">
              <a:spcBef>
                <a:spcPts val="1200"/>
              </a:spcBef>
              <a:spcAft>
                <a:spcPts val="0"/>
              </a:spcAft>
              <a:buNone/>
            </a:pPr>
            <a:r>
              <a:rPr lang="en">
                <a:solidFill>
                  <a:schemeClr val="dk1"/>
                </a:solidFill>
              </a:rPr>
              <a:t>Source: Microsoft, Deloitte, Gartner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1200"/>
              </a:spcAft>
              <a:buNone/>
            </a:pPr>
            <a:r>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0" name="Shape 1430"/>
        <p:cNvGrpSpPr/>
        <p:nvPr/>
      </p:nvGrpSpPr>
      <p:grpSpPr>
        <a:xfrm>
          <a:off x="0" y="0"/>
          <a:ext cx="0" cy="0"/>
          <a:chOff x="0" y="0"/>
          <a:chExt cx="0" cy="0"/>
        </a:xfrm>
      </p:grpSpPr>
      <p:sp>
        <p:nvSpPr>
          <p:cNvPr id="1431" name="Google Shape;1431;g2afa13090cb_0_7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2" name="Google Shape;1432;g2afa13090cb_0_7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lang="en">
                <a:solidFill>
                  <a:schemeClr val="dk1"/>
                </a:solidFill>
              </a:rPr>
              <a:t>Nearly every company has generative AI (GenAI) investments as a top priority in their business plans. But the real opportunity this year—the space where </a:t>
            </a:r>
            <a:r>
              <a:rPr b="1" lang="en">
                <a:solidFill>
                  <a:schemeClr val="dk1"/>
                </a:solidFill>
              </a:rPr>
              <a:t>Devs.ai</a:t>
            </a:r>
            <a:r>
              <a:rPr lang="en">
                <a:solidFill>
                  <a:schemeClr val="dk1"/>
                </a:solidFill>
              </a:rPr>
              <a:t> is uniquely positioned—is </a:t>
            </a:r>
            <a:r>
              <a:rPr b="1" lang="en">
                <a:solidFill>
                  <a:schemeClr val="dk1"/>
                </a:solidFill>
              </a:rPr>
              <a:t>agentic AI</a:t>
            </a:r>
            <a:r>
              <a:rPr lang="en">
                <a:solidFill>
                  <a:schemeClr val="dk1"/>
                </a:solidFill>
              </a:rPr>
              <a:t>. This shift from GenAI to Agentic AI is where the market is heading, and where businesses will be prioritizing their AI investments next.</a:t>
            </a:r>
            <a:endParaRPr>
              <a:solidFill>
                <a:schemeClr val="dk1"/>
              </a:solidFill>
            </a:endParaRPr>
          </a:p>
          <a:p>
            <a:pPr indent="0" lvl="0" marL="0" rtl="0" algn="l">
              <a:lnSpc>
                <a:spcPct val="90000"/>
              </a:lnSpc>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0" name="Shape 1440"/>
        <p:cNvGrpSpPr/>
        <p:nvPr/>
      </p:nvGrpSpPr>
      <p:grpSpPr>
        <a:xfrm>
          <a:off x="0" y="0"/>
          <a:ext cx="0" cy="0"/>
          <a:chOff x="0" y="0"/>
          <a:chExt cx="0" cy="0"/>
        </a:xfrm>
      </p:grpSpPr>
      <p:sp>
        <p:nvSpPr>
          <p:cNvPr id="1441" name="Google Shape;1441;g2afa13090cb_0_8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2" name="Google Shape;1442;g2afa13090cb_0_8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Agentic AI is set to lead the workforce of the future. If your customers aren’t investing in it and empowering their teams, they risk falling behind. According to Gartner, by 2028, 80% of people will interact with agents daily, enabling 15% of everyday decisions to be made autonomously. This shift will drive significant time and cost savings for businesses, making it crucial to stay ahead of the curve.</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4" name="Shape 1454"/>
        <p:cNvGrpSpPr/>
        <p:nvPr/>
      </p:nvGrpSpPr>
      <p:grpSpPr>
        <a:xfrm>
          <a:off x="0" y="0"/>
          <a:ext cx="0" cy="0"/>
          <a:chOff x="0" y="0"/>
          <a:chExt cx="0" cy="0"/>
        </a:xfrm>
      </p:grpSpPr>
      <p:sp>
        <p:nvSpPr>
          <p:cNvPr id="1455" name="Google Shape;1455;g33fd62b67d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6" name="Google Shape;1456;g33fd62b67d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8.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4.png"/><Relationship Id="rId3" Type="http://schemas.openxmlformats.org/officeDocument/2006/relationships/image" Target="../media/image1.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2.png"/><Relationship Id="rId3" Type="http://schemas.openxmlformats.org/officeDocument/2006/relationships/image" Target="../media/image1.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1.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1.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8.png"/><Relationship Id="rId3"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2.png"/><Relationship Id="rId3" Type="http://schemas.openxmlformats.org/officeDocument/2006/relationships/image" Target="../media/image1.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8.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0.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8.jpg"/><Relationship Id="rId3" Type="http://schemas.openxmlformats.org/officeDocument/2006/relationships/image" Target="../media/image45.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 Id="rId3"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 Id="rId3"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2.png"/><Relationship Id="rId3"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 Id="rId3"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4.png"/><Relationship Id="rId3"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png"/><Relationship Id="rId3"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8.png"/><Relationship Id="rId3" Type="http://schemas.openxmlformats.org/officeDocument/2006/relationships/image" Target="../media/image1.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2.png"/><Relationship Id="rId3" Type="http://schemas.openxmlformats.org/officeDocument/2006/relationships/image" Target="../media/image1.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12.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12.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jpg"/><Relationship Id="rId3" Type="http://schemas.openxmlformats.org/officeDocument/2006/relationships/image" Target="../media/image18.png"/><Relationship Id="rId4" Type="http://schemas.openxmlformats.org/officeDocument/2006/relationships/image" Target="../media/image12.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 Id="rId3" Type="http://schemas.openxmlformats.org/officeDocument/2006/relationships/image" Target="../media/image22.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12.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4.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7.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 Id="rId3" Type="http://schemas.openxmlformats.org/officeDocument/2006/relationships/image" Target="../media/image29.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11" name="Google Shape;11;p2"/>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12" name="Google Shape;12;p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3" name="Google Shape;13;p2"/>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14" name="Google Shape;14;p2"/>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Dark)">
  <p:cSld name="TITLE_AND_BODY_1_1">
    <p:bg>
      <p:bgPr>
        <a:solidFill>
          <a:schemeClr val="dk1"/>
        </a:solidFill>
      </p:bgPr>
    </p:bg>
    <p:spTree>
      <p:nvGrpSpPr>
        <p:cNvPr id="65" name="Shape 65"/>
        <p:cNvGrpSpPr/>
        <p:nvPr/>
      </p:nvGrpSpPr>
      <p:grpSpPr>
        <a:xfrm>
          <a:off x="0" y="0"/>
          <a:ext cx="0" cy="0"/>
          <a:chOff x="0" y="0"/>
          <a:chExt cx="0" cy="0"/>
        </a:xfrm>
      </p:grpSpPr>
      <p:grpSp>
        <p:nvGrpSpPr>
          <p:cNvPr id="66" name="Google Shape;66;p11"/>
          <p:cNvGrpSpPr/>
          <p:nvPr/>
        </p:nvGrpSpPr>
        <p:grpSpPr>
          <a:xfrm>
            <a:off x="4822703" y="31"/>
            <a:ext cx="4321568" cy="5143648"/>
            <a:chOff x="4822703" y="31"/>
            <a:chExt cx="4321568" cy="5143648"/>
          </a:xfrm>
        </p:grpSpPr>
        <p:sp>
          <p:nvSpPr>
            <p:cNvPr id="67" name="Google Shape;67;p1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0" name="Google Shape;70;p1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71" name="Google Shape;71;p1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2" name="Google Shape;72;p1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73" name="Google Shape;73;p11"/>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74" name="Google Shape;74;p11"/>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75" name="Google Shape;75;p1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4">
  <p:cSld name="BLANK_1_5">
    <p:bg>
      <p:bgPr>
        <a:blipFill>
          <a:blip r:embed="rId2">
            <a:alphaModFix/>
          </a:blip>
          <a:stretch>
            <a:fillRect/>
          </a:stretch>
        </a:blipFill>
      </p:bgPr>
    </p:bg>
    <p:spTree>
      <p:nvGrpSpPr>
        <p:cNvPr id="750" name="Shape 750"/>
        <p:cNvGrpSpPr/>
        <p:nvPr/>
      </p:nvGrpSpPr>
      <p:grpSpPr>
        <a:xfrm>
          <a:off x="0" y="0"/>
          <a:ext cx="0" cy="0"/>
          <a:chOff x="0" y="0"/>
          <a:chExt cx="0" cy="0"/>
        </a:xfrm>
      </p:grpSpPr>
      <p:sp>
        <p:nvSpPr>
          <p:cNvPr id="751" name="Google Shape;751;p102"/>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52" name="Google Shape;752;p102"/>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53" name="Google Shape;753;p102"/>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54" name="Google Shape;754;p102"/>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2">
    <p:spTree>
      <p:nvGrpSpPr>
        <p:cNvPr id="755" name="Shape 755"/>
        <p:cNvGrpSpPr/>
        <p:nvPr/>
      </p:nvGrpSpPr>
      <p:grpSpPr>
        <a:xfrm>
          <a:off x="0" y="0"/>
          <a:ext cx="0" cy="0"/>
          <a:chOff x="0" y="0"/>
          <a:chExt cx="0" cy="0"/>
        </a:xfrm>
      </p:grpSpPr>
      <p:sp>
        <p:nvSpPr>
          <p:cNvPr id="756" name="Google Shape;756;p103"/>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57" name="Google Shape;757;p103"/>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1000"/>
              </a:spcBef>
              <a:spcAft>
                <a:spcPts val="0"/>
              </a:spcAft>
              <a:buClr>
                <a:schemeClr val="dk1"/>
              </a:buClr>
              <a:buSzPts val="1500"/>
              <a:buNone/>
              <a:defRPr sz="1500"/>
            </a:lvl2pPr>
            <a:lvl3pPr lvl="2" algn="ctr">
              <a:lnSpc>
                <a:spcPct val="90000"/>
              </a:lnSpc>
              <a:spcBef>
                <a:spcPts val="800"/>
              </a:spcBef>
              <a:spcAft>
                <a:spcPts val="0"/>
              </a:spcAft>
              <a:buClr>
                <a:schemeClr val="dk1"/>
              </a:buClr>
              <a:buSzPts val="1400"/>
              <a:buNone/>
              <a:defRPr sz="1400"/>
            </a:lvl3pPr>
            <a:lvl4pPr lvl="3" algn="ctr">
              <a:lnSpc>
                <a:spcPct val="90000"/>
              </a:lnSpc>
              <a:spcBef>
                <a:spcPts val="500"/>
              </a:spcBef>
              <a:spcAft>
                <a:spcPts val="0"/>
              </a:spcAft>
              <a:buClr>
                <a:schemeClr val="dk1"/>
              </a:buClr>
              <a:buSzPts val="1200"/>
              <a:buNone/>
              <a:defRPr sz="1200"/>
            </a:lvl4pPr>
            <a:lvl5pPr lvl="4" algn="ctr">
              <a:lnSpc>
                <a:spcPct val="90000"/>
              </a:lnSpc>
              <a:spcBef>
                <a:spcPts val="500"/>
              </a:spcBef>
              <a:spcAft>
                <a:spcPts val="0"/>
              </a:spcAft>
              <a:buClr>
                <a:schemeClr val="dk1"/>
              </a:buClr>
              <a:buSzPts val="1200"/>
              <a:buNone/>
              <a:defRPr sz="1200"/>
            </a:lvl5pPr>
            <a:lvl6pPr lvl="5" algn="ctr">
              <a:lnSpc>
                <a:spcPct val="90000"/>
              </a:lnSpc>
              <a:spcBef>
                <a:spcPts val="500"/>
              </a:spcBef>
              <a:spcAft>
                <a:spcPts val="0"/>
              </a:spcAft>
              <a:buClr>
                <a:schemeClr val="dk1"/>
              </a:buClr>
              <a:buSzPts val="1200"/>
              <a:buNone/>
              <a:defRPr sz="1200"/>
            </a:lvl6pPr>
            <a:lvl7pPr lvl="6" algn="ctr">
              <a:lnSpc>
                <a:spcPct val="90000"/>
              </a:lnSpc>
              <a:spcBef>
                <a:spcPts val="500"/>
              </a:spcBef>
              <a:spcAft>
                <a:spcPts val="0"/>
              </a:spcAft>
              <a:buClr>
                <a:schemeClr val="dk1"/>
              </a:buClr>
              <a:buSzPts val="1200"/>
              <a:buNone/>
              <a:defRPr sz="1200"/>
            </a:lvl7pPr>
            <a:lvl8pPr lvl="7" algn="ctr">
              <a:lnSpc>
                <a:spcPct val="90000"/>
              </a:lnSpc>
              <a:spcBef>
                <a:spcPts val="500"/>
              </a:spcBef>
              <a:spcAft>
                <a:spcPts val="0"/>
              </a:spcAft>
              <a:buClr>
                <a:schemeClr val="dk1"/>
              </a:buClr>
              <a:buSzPts val="1200"/>
              <a:buNone/>
              <a:defRPr sz="1200"/>
            </a:lvl8pPr>
            <a:lvl9pPr lvl="8" algn="ctr">
              <a:lnSpc>
                <a:spcPct val="90000"/>
              </a:lnSpc>
              <a:spcBef>
                <a:spcPts val="500"/>
              </a:spcBef>
              <a:spcAft>
                <a:spcPts val="500"/>
              </a:spcAft>
              <a:buClr>
                <a:schemeClr val="dk1"/>
              </a:buClr>
              <a:buSzPts val="1200"/>
              <a:buNone/>
              <a:defRPr sz="1200"/>
            </a:lvl9pPr>
          </a:lstStyle>
          <a:p/>
        </p:txBody>
      </p:sp>
      <p:sp>
        <p:nvSpPr>
          <p:cNvPr id="758" name="Google Shape;758;p10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759" name="Google Shape;759;p10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760" name="Google Shape;760;p103"/>
          <p:cNvSpPr txBox="1"/>
          <p:nvPr>
            <p:ph idx="12" type="sldNum"/>
          </p:nvPr>
        </p:nvSpPr>
        <p:spPr>
          <a:xfrm>
            <a:off x="6457950" y="4767263"/>
            <a:ext cx="2057400" cy="177000"/>
          </a:xfrm>
          <a:prstGeom prst="rect">
            <a:avLst/>
          </a:prstGeom>
          <a:noFill/>
          <a:ln>
            <a:noFill/>
          </a:ln>
        </p:spPr>
        <p:txBody>
          <a:bodyPr anchorCtr="0" anchor="ctr" bIns="34275" lIns="68575" spcFirstLastPara="1" rIns="68575" wrap="square" tIns="34275">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1">
  <p:cSld name="Blank (Dark) ">
    <p:bg>
      <p:bgPr>
        <a:solidFill>
          <a:schemeClr val="dk1"/>
        </a:solidFill>
      </p:bgPr>
    </p:bg>
    <p:spTree>
      <p:nvGrpSpPr>
        <p:cNvPr id="761" name="Shape 761"/>
        <p:cNvGrpSpPr/>
        <p:nvPr/>
      </p:nvGrpSpPr>
      <p:grpSpPr>
        <a:xfrm>
          <a:off x="0" y="0"/>
          <a:ext cx="0" cy="0"/>
          <a:chOff x="0" y="0"/>
          <a:chExt cx="0" cy="0"/>
        </a:xfrm>
      </p:grpSpPr>
      <p:grpSp>
        <p:nvGrpSpPr>
          <p:cNvPr id="762" name="Google Shape;762;p104"/>
          <p:cNvGrpSpPr/>
          <p:nvPr/>
        </p:nvGrpSpPr>
        <p:grpSpPr>
          <a:xfrm>
            <a:off x="4822704" y="32"/>
            <a:ext cx="4321568" cy="5143648"/>
            <a:chOff x="4822703" y="31"/>
            <a:chExt cx="4321568" cy="5143648"/>
          </a:xfrm>
        </p:grpSpPr>
        <p:sp>
          <p:nvSpPr>
            <p:cNvPr id="763" name="Google Shape;763;p104"/>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81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64" name="Google Shape;764;p104"/>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81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65" name="Google Shape;765;p104"/>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58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766" name="Google Shape;766;p104"/>
          <p:cNvSpPr txBox="1"/>
          <p:nvPr>
            <p:ph idx="12" type="sldNum"/>
          </p:nvPr>
        </p:nvSpPr>
        <p:spPr>
          <a:xfrm>
            <a:off x="457200" y="4855478"/>
            <a:ext cx="177000" cy="107700"/>
          </a:xfrm>
          <a:prstGeom prst="rect">
            <a:avLst/>
          </a:prstGeom>
          <a:noFill/>
          <a:ln>
            <a:noFill/>
          </a:ln>
        </p:spPr>
        <p:txBody>
          <a:bodyPr anchorCtr="0" anchor="ctr" bIns="0" lIns="0" spcFirstLastPara="1" rIns="0" wrap="square" tIns="0">
            <a:spAutoFit/>
          </a:bodyPr>
          <a:lstStyle>
            <a:lvl1pPr indent="0" lvl="0" mar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1pPr>
            <a:lvl2pPr indent="0" lvl="1" mar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2pPr>
            <a:lvl3pPr indent="0" lvl="2" mar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3pPr>
            <a:lvl4pPr indent="0" lvl="3" mar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4pPr>
            <a:lvl5pPr indent="0" lvl="4" mar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5pPr>
            <a:lvl6pPr indent="0" lvl="5" mar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6pPr>
            <a:lvl7pPr indent="0" lvl="6" mar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7pPr>
            <a:lvl8pPr indent="0" lvl="7" mar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8pPr>
            <a:lvl9pPr indent="0" lvl="8" mar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pic>
        <p:nvPicPr>
          <p:cNvPr id="767" name="Google Shape;767;p104"/>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768" name="Google Shape;768;p104"/>
          <p:cNvSpPr txBox="1"/>
          <p:nvPr/>
        </p:nvSpPr>
        <p:spPr>
          <a:xfrm>
            <a:off x="634200" y="4855465"/>
            <a:ext cx="2413800" cy="107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a:ea typeface="Inter"/>
                <a:cs typeface="Inter"/>
                <a:sym typeface="Inter"/>
              </a:rPr>
              <a:t>Proprietary &amp; Confidential</a:t>
            </a:r>
            <a:endParaRPr b="0" i="0" sz="700" u="none" cap="none" strike="noStrike">
              <a:solidFill>
                <a:schemeClr val="dk2"/>
              </a:solidFill>
              <a:latin typeface="Inter"/>
              <a:ea typeface="Inter"/>
              <a:cs typeface="Inter"/>
              <a:sym typeface="Inter"/>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1">
  <p:cSld name="CUSTOM_16">
    <p:spTree>
      <p:nvGrpSpPr>
        <p:cNvPr id="769" name="Shape 769"/>
        <p:cNvGrpSpPr/>
        <p:nvPr/>
      </p:nvGrpSpPr>
      <p:grpSpPr>
        <a:xfrm>
          <a:off x="0" y="0"/>
          <a:ext cx="0" cy="0"/>
          <a:chOff x="0" y="0"/>
          <a:chExt cx="0" cy="0"/>
        </a:xfrm>
      </p:grpSpPr>
      <p:sp>
        <p:nvSpPr>
          <p:cNvPr id="770" name="Google Shape;770;p105"/>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10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72" name="Google Shape;772;p10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773" name="Google Shape;773;p105"/>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SzPts val="1600"/>
              <a:buNone/>
              <a:defRPr/>
            </a:lvl1pPr>
            <a:lvl2pPr lvl="1">
              <a:lnSpc>
                <a:spcPct val="85000"/>
              </a:lnSpc>
              <a:spcBef>
                <a:spcPts val="0"/>
              </a:spcBef>
              <a:spcAft>
                <a:spcPts val="0"/>
              </a:spcAft>
              <a:buSzPts val="1200"/>
              <a:buNone/>
              <a:defRPr/>
            </a:lvl2pPr>
            <a:lvl3pPr lvl="2">
              <a:lnSpc>
                <a:spcPct val="85000"/>
              </a:lnSpc>
              <a:spcBef>
                <a:spcPts val="0"/>
              </a:spcBef>
              <a:spcAft>
                <a:spcPts val="0"/>
              </a:spcAft>
              <a:buSzPts val="1000"/>
              <a:buNone/>
              <a:defRPr/>
            </a:lvl3pPr>
            <a:lvl4pPr lvl="3">
              <a:lnSpc>
                <a:spcPct val="85000"/>
              </a:lnSpc>
              <a:spcBef>
                <a:spcPts val="0"/>
              </a:spcBef>
              <a:spcAft>
                <a:spcPts val="0"/>
              </a:spcAft>
              <a:buSzPts val="1000"/>
              <a:buNone/>
              <a:defRPr/>
            </a:lvl4pPr>
            <a:lvl5pPr lvl="4">
              <a:lnSpc>
                <a:spcPct val="85000"/>
              </a:lnSpc>
              <a:spcBef>
                <a:spcPts val="0"/>
              </a:spcBef>
              <a:spcAft>
                <a:spcPts val="0"/>
              </a:spcAft>
              <a:buSzPts val="1000"/>
              <a:buNone/>
              <a:defRPr/>
            </a:lvl5pPr>
            <a:lvl6pPr lvl="5">
              <a:lnSpc>
                <a:spcPct val="85000"/>
              </a:lnSpc>
              <a:spcBef>
                <a:spcPts val="0"/>
              </a:spcBef>
              <a:spcAft>
                <a:spcPts val="0"/>
              </a:spcAft>
              <a:buSzPts val="1000"/>
              <a:buNone/>
              <a:defRPr/>
            </a:lvl6pPr>
            <a:lvl7pPr lvl="6">
              <a:lnSpc>
                <a:spcPct val="85000"/>
              </a:lnSpc>
              <a:spcBef>
                <a:spcPts val="0"/>
              </a:spcBef>
              <a:spcAft>
                <a:spcPts val="0"/>
              </a:spcAft>
              <a:buSzPts val="1000"/>
              <a:buNone/>
              <a:defRPr/>
            </a:lvl7pPr>
            <a:lvl8pPr lvl="7">
              <a:lnSpc>
                <a:spcPct val="85000"/>
              </a:lnSpc>
              <a:spcBef>
                <a:spcPts val="0"/>
              </a:spcBef>
              <a:spcAft>
                <a:spcPts val="0"/>
              </a:spcAft>
              <a:buSzPts val="1000"/>
              <a:buNone/>
              <a:defRPr/>
            </a:lvl8pPr>
            <a:lvl9pPr lvl="8">
              <a:lnSpc>
                <a:spcPct val="85000"/>
              </a:lnSpc>
              <a:spcBef>
                <a:spcPts val="0"/>
              </a:spcBef>
              <a:spcAft>
                <a:spcPts val="0"/>
              </a:spcAft>
              <a:buSzPts val="1000"/>
              <a:buNone/>
              <a:defRPr/>
            </a:lvl9pPr>
          </a:lstStyle>
          <a:p/>
        </p:txBody>
      </p:sp>
      <p:sp>
        <p:nvSpPr>
          <p:cNvPr id="774" name="Google Shape;774;p105"/>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775" name="Google Shape;775;p105"/>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776" name="Google Shape;776;p105"/>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777" name="Google Shape;777;p105"/>
          <p:cNvSpPr/>
          <p:nvPr>
            <p:ph idx="5" type="pic"/>
          </p:nvPr>
        </p:nvSpPr>
        <p:spPr>
          <a:xfrm>
            <a:off x="462775" y="1946900"/>
            <a:ext cx="2577300" cy="1253400"/>
          </a:xfrm>
          <a:prstGeom prst="rect">
            <a:avLst/>
          </a:prstGeom>
          <a:noFill/>
          <a:ln>
            <a:noFill/>
          </a:ln>
        </p:spPr>
      </p:sp>
      <p:sp>
        <p:nvSpPr>
          <p:cNvPr id="778" name="Google Shape;778;p105"/>
          <p:cNvSpPr/>
          <p:nvPr>
            <p:ph idx="6" type="pic"/>
          </p:nvPr>
        </p:nvSpPr>
        <p:spPr>
          <a:xfrm>
            <a:off x="3287375" y="1946900"/>
            <a:ext cx="2577300" cy="1253400"/>
          </a:xfrm>
          <a:prstGeom prst="rect">
            <a:avLst/>
          </a:prstGeom>
          <a:noFill/>
          <a:ln>
            <a:noFill/>
          </a:ln>
        </p:spPr>
      </p:sp>
      <p:sp>
        <p:nvSpPr>
          <p:cNvPr id="779" name="Google Shape;779;p105"/>
          <p:cNvSpPr/>
          <p:nvPr>
            <p:ph idx="7" type="pic"/>
          </p:nvPr>
        </p:nvSpPr>
        <p:spPr>
          <a:xfrm>
            <a:off x="6091125" y="1946900"/>
            <a:ext cx="2577300" cy="1253400"/>
          </a:xfrm>
          <a:prstGeom prst="rect">
            <a:avLst/>
          </a:prstGeom>
          <a:noFill/>
          <a:ln>
            <a:noFill/>
          </a:ln>
        </p:spPr>
      </p:sp>
      <p:pic>
        <p:nvPicPr>
          <p:cNvPr id="780" name="Google Shape;780;p105"/>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781" name="Google Shape;781;p105"/>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1">
  <p:cSld name="CUSTOM_15">
    <p:spTree>
      <p:nvGrpSpPr>
        <p:cNvPr id="782" name="Shape 782"/>
        <p:cNvGrpSpPr/>
        <p:nvPr/>
      </p:nvGrpSpPr>
      <p:grpSpPr>
        <a:xfrm>
          <a:off x="0" y="0"/>
          <a:ext cx="0" cy="0"/>
          <a:chOff x="0" y="0"/>
          <a:chExt cx="0" cy="0"/>
        </a:xfrm>
      </p:grpSpPr>
      <p:sp>
        <p:nvSpPr>
          <p:cNvPr id="783" name="Google Shape;783;p106"/>
          <p:cNvSpPr txBox="1"/>
          <p:nvPr>
            <p:ph type="title"/>
          </p:nvPr>
        </p:nvSpPr>
        <p:spPr>
          <a:xfrm>
            <a:off x="311700" y="445025"/>
            <a:ext cx="8520600" cy="5727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pic>
        <p:nvPicPr>
          <p:cNvPr id="784" name="Google Shape;784;p106"/>
          <p:cNvPicPr preferRelativeResize="0"/>
          <p:nvPr/>
        </p:nvPicPr>
        <p:blipFill>
          <a:blip r:embed="rId2">
            <a:alphaModFix/>
          </a:blip>
          <a:stretch>
            <a:fillRect/>
          </a:stretch>
        </p:blipFill>
        <p:spPr>
          <a:xfrm>
            <a:off x="0" y="0"/>
            <a:ext cx="9188854" cy="5168730"/>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 type="title">
  <p:cSld name="TITLE">
    <p:bg>
      <p:bgPr>
        <a:blipFill>
          <a:blip r:embed="rId2">
            <a:alphaModFix/>
          </a:blip>
          <a:stretch>
            <a:fillRect/>
          </a:stretch>
        </a:blipFill>
      </p:bgPr>
    </p:bg>
    <p:spTree>
      <p:nvGrpSpPr>
        <p:cNvPr id="789" name="Shape 789"/>
        <p:cNvGrpSpPr/>
        <p:nvPr/>
      </p:nvGrpSpPr>
      <p:grpSpPr>
        <a:xfrm>
          <a:off x="0" y="0"/>
          <a:ext cx="0" cy="0"/>
          <a:chOff x="0" y="0"/>
          <a:chExt cx="0" cy="0"/>
        </a:xfrm>
      </p:grpSpPr>
      <p:sp>
        <p:nvSpPr>
          <p:cNvPr id="790" name="Google Shape;790;p108"/>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791" name="Google Shape;791;p108"/>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792" name="Google Shape;792;p10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793" name="Google Shape;793;p108"/>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794" name="Google Shape;794;p108"/>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
  <p:cSld name="TITLE_1">
    <p:bg>
      <p:bgPr>
        <a:blipFill>
          <a:blip r:embed="rId2">
            <a:alphaModFix/>
          </a:blip>
          <a:stretch>
            <a:fillRect/>
          </a:stretch>
        </a:blipFill>
      </p:bgPr>
    </p:bg>
    <p:spTree>
      <p:nvGrpSpPr>
        <p:cNvPr id="795" name="Shape 795"/>
        <p:cNvGrpSpPr/>
        <p:nvPr/>
      </p:nvGrpSpPr>
      <p:grpSpPr>
        <a:xfrm>
          <a:off x="0" y="0"/>
          <a:ext cx="0" cy="0"/>
          <a:chOff x="0" y="0"/>
          <a:chExt cx="0" cy="0"/>
        </a:xfrm>
      </p:grpSpPr>
      <p:sp>
        <p:nvSpPr>
          <p:cNvPr id="796" name="Google Shape;796;p109"/>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797" name="Google Shape;797;p109"/>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798" name="Google Shape;798;p109"/>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799" name="Google Shape;799;p109"/>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type="secHead">
  <p:cSld name="SECTION_HEADER">
    <p:bg>
      <p:bgPr>
        <a:blipFill>
          <a:blip r:embed="rId2">
            <a:alphaModFix/>
          </a:blip>
          <a:stretch>
            <a:fillRect/>
          </a:stretch>
        </a:blipFill>
      </p:bgPr>
    </p:bg>
    <p:spTree>
      <p:nvGrpSpPr>
        <p:cNvPr id="800" name="Shape 800"/>
        <p:cNvGrpSpPr/>
        <p:nvPr/>
      </p:nvGrpSpPr>
      <p:grpSpPr>
        <a:xfrm>
          <a:off x="0" y="0"/>
          <a:ext cx="0" cy="0"/>
          <a:chOff x="0" y="0"/>
          <a:chExt cx="0" cy="0"/>
        </a:xfrm>
      </p:grpSpPr>
      <p:sp>
        <p:nvSpPr>
          <p:cNvPr id="801" name="Google Shape;801;p110"/>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802" name="Google Shape;802;p110"/>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with image)">
  <p:cSld name="SECTION_HEADER_2">
    <p:bg>
      <p:bgPr>
        <a:blipFill>
          <a:blip r:embed="rId2">
            <a:alphaModFix/>
          </a:blip>
          <a:stretch>
            <a:fillRect/>
          </a:stretch>
        </a:blipFill>
      </p:bgPr>
    </p:bg>
    <p:spTree>
      <p:nvGrpSpPr>
        <p:cNvPr id="803" name="Shape 803"/>
        <p:cNvGrpSpPr/>
        <p:nvPr/>
      </p:nvGrpSpPr>
      <p:grpSpPr>
        <a:xfrm>
          <a:off x="0" y="0"/>
          <a:ext cx="0" cy="0"/>
          <a:chOff x="0" y="0"/>
          <a:chExt cx="0" cy="0"/>
        </a:xfrm>
      </p:grpSpPr>
      <p:sp>
        <p:nvSpPr>
          <p:cNvPr id="804" name="Google Shape;804;p111"/>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805" name="Google Shape;805;p111"/>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806" name="Google Shape;806;p111"/>
          <p:cNvSpPr/>
          <p:nvPr>
            <p:ph idx="2" type="pic"/>
          </p:nvPr>
        </p:nvSpPr>
        <p:spPr>
          <a:xfrm>
            <a:off x="3279325" y="466054"/>
            <a:ext cx="5407800" cy="4197000"/>
          </a:xfrm>
          <a:prstGeom prst="rect">
            <a:avLst/>
          </a:prstGeom>
          <a:noFill/>
          <a:ln>
            <a:noFill/>
          </a:ln>
        </p:spPr>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p:cSld name="SECTION_HEADER_1">
    <p:bg>
      <p:bgPr>
        <a:blipFill>
          <a:blip r:embed="rId2">
            <a:alphaModFix/>
          </a:blip>
          <a:stretch>
            <a:fillRect/>
          </a:stretch>
        </a:blipFill>
      </p:bgPr>
    </p:bg>
    <p:spTree>
      <p:nvGrpSpPr>
        <p:cNvPr id="807" name="Shape 807"/>
        <p:cNvGrpSpPr/>
        <p:nvPr/>
      </p:nvGrpSpPr>
      <p:grpSpPr>
        <a:xfrm>
          <a:off x="0" y="0"/>
          <a:ext cx="0" cy="0"/>
          <a:chOff x="0" y="0"/>
          <a:chExt cx="0" cy="0"/>
        </a:xfrm>
      </p:grpSpPr>
      <p:sp>
        <p:nvSpPr>
          <p:cNvPr id="808" name="Google Shape;808;p112"/>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809" name="Google Shape;809;p112"/>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Light)" type="twoColTx">
  <p:cSld name="TITLE_AND_TWO_COLUMNS">
    <p:spTree>
      <p:nvGrpSpPr>
        <p:cNvPr id="76" name="Shape 76"/>
        <p:cNvGrpSpPr/>
        <p:nvPr/>
      </p:nvGrpSpPr>
      <p:grpSpPr>
        <a:xfrm>
          <a:off x="0" y="0"/>
          <a:ext cx="0" cy="0"/>
          <a:chOff x="0" y="0"/>
          <a:chExt cx="0" cy="0"/>
        </a:xfrm>
      </p:grpSpPr>
      <p:pic>
        <p:nvPicPr>
          <p:cNvPr id="77" name="Google Shape;77;p12"/>
          <p:cNvPicPr preferRelativeResize="0"/>
          <p:nvPr/>
        </p:nvPicPr>
        <p:blipFill>
          <a:blip r:embed="rId2">
            <a:alphaModFix/>
          </a:blip>
          <a:stretch>
            <a:fillRect/>
          </a:stretch>
        </p:blipFill>
        <p:spPr>
          <a:xfrm>
            <a:off x="8080600" y="4834312"/>
            <a:ext cx="606197" cy="148075"/>
          </a:xfrm>
          <a:prstGeom prst="rect">
            <a:avLst/>
          </a:prstGeom>
          <a:noFill/>
          <a:ln>
            <a:noFill/>
          </a:ln>
        </p:spPr>
      </p:pic>
      <p:grpSp>
        <p:nvGrpSpPr>
          <p:cNvPr id="78" name="Google Shape;78;p12"/>
          <p:cNvGrpSpPr/>
          <p:nvPr/>
        </p:nvGrpSpPr>
        <p:grpSpPr>
          <a:xfrm>
            <a:off x="4822703" y="31"/>
            <a:ext cx="4321568" cy="5143648"/>
            <a:chOff x="3991150" y="848375"/>
            <a:chExt cx="3376225" cy="4018475"/>
          </a:xfrm>
        </p:grpSpPr>
        <p:sp>
          <p:nvSpPr>
            <p:cNvPr id="79" name="Google Shape;79;p1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 name="Google Shape;82;p1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3" name="Google Shape;83;p1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84" name="Google Shape;84;p12"/>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85" name="Google Shape;85;p12"/>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86" name="Google Shape;86;p1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with image)">
  <p:cSld name="SECTION_HEADER_1_1">
    <p:bg>
      <p:bgPr>
        <a:blipFill>
          <a:blip r:embed="rId2">
            <a:alphaModFix/>
          </a:blip>
          <a:stretch>
            <a:fillRect/>
          </a:stretch>
        </a:blipFill>
      </p:bgPr>
    </p:bg>
    <p:spTree>
      <p:nvGrpSpPr>
        <p:cNvPr id="810" name="Shape 810"/>
        <p:cNvGrpSpPr/>
        <p:nvPr/>
      </p:nvGrpSpPr>
      <p:grpSpPr>
        <a:xfrm>
          <a:off x="0" y="0"/>
          <a:ext cx="0" cy="0"/>
          <a:chOff x="0" y="0"/>
          <a:chExt cx="0" cy="0"/>
        </a:xfrm>
      </p:grpSpPr>
      <p:sp>
        <p:nvSpPr>
          <p:cNvPr id="811" name="Google Shape;811;p113"/>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812" name="Google Shape;812;p113"/>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813" name="Google Shape;813;p113"/>
          <p:cNvSpPr/>
          <p:nvPr>
            <p:ph idx="2" type="pic"/>
          </p:nvPr>
        </p:nvSpPr>
        <p:spPr>
          <a:xfrm>
            <a:off x="3303575" y="492225"/>
            <a:ext cx="5383200" cy="4170900"/>
          </a:xfrm>
          <a:prstGeom prst="rect">
            <a:avLst/>
          </a:prstGeom>
          <a:noFill/>
          <a:ln>
            <a:noFill/>
          </a:ln>
        </p:spPr>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Light)" type="tx">
  <p:cSld name="TITLE_AND_BODY">
    <p:spTree>
      <p:nvGrpSpPr>
        <p:cNvPr id="814" name="Shape 814"/>
        <p:cNvGrpSpPr/>
        <p:nvPr/>
      </p:nvGrpSpPr>
      <p:grpSpPr>
        <a:xfrm>
          <a:off x="0" y="0"/>
          <a:ext cx="0" cy="0"/>
          <a:chOff x="0" y="0"/>
          <a:chExt cx="0" cy="0"/>
        </a:xfrm>
      </p:grpSpPr>
      <p:sp>
        <p:nvSpPr>
          <p:cNvPr id="815" name="Google Shape;815;p11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16" name="Google Shape;816;p11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sz="700"/>
            </a:lvl1pPr>
            <a:lvl2pPr lvl="1">
              <a:buNone/>
              <a:defRPr sz="700"/>
            </a:lvl2pPr>
            <a:lvl3pPr lvl="2">
              <a:buNone/>
              <a:defRPr sz="700"/>
            </a:lvl3pPr>
            <a:lvl4pPr lvl="3">
              <a:buNone/>
              <a:defRPr sz="700"/>
            </a:lvl4pPr>
            <a:lvl5pPr lvl="4">
              <a:buNone/>
              <a:defRPr sz="700"/>
            </a:lvl5pPr>
            <a:lvl6pPr lvl="5">
              <a:buNone/>
              <a:defRPr sz="700"/>
            </a:lvl6pPr>
            <a:lvl7pPr lvl="6">
              <a:buNone/>
              <a:defRPr sz="700"/>
            </a:lvl7pPr>
            <a:lvl8pPr lvl="7">
              <a:buNone/>
              <a:defRPr sz="700"/>
            </a:lvl8pPr>
            <a:lvl9pPr lvl="8">
              <a:buNone/>
              <a:defRPr sz="700"/>
            </a:lvl9pPr>
          </a:lstStyle>
          <a:p>
            <a:pPr indent="0" lvl="0" marL="0" rtl="0" algn="l">
              <a:spcBef>
                <a:spcPts val="0"/>
              </a:spcBef>
              <a:spcAft>
                <a:spcPts val="0"/>
              </a:spcAft>
              <a:buNone/>
            </a:pPr>
            <a:fld id="{00000000-1234-1234-1234-123412341234}" type="slidenum">
              <a:rPr lang="en"/>
              <a:t>‹#›</a:t>
            </a:fld>
            <a:endParaRPr/>
          </a:p>
        </p:txBody>
      </p:sp>
      <p:grpSp>
        <p:nvGrpSpPr>
          <p:cNvPr id="817" name="Google Shape;817;p114"/>
          <p:cNvGrpSpPr/>
          <p:nvPr/>
        </p:nvGrpSpPr>
        <p:grpSpPr>
          <a:xfrm>
            <a:off x="4822703" y="31"/>
            <a:ext cx="4321568" cy="5143648"/>
            <a:chOff x="3991150" y="848375"/>
            <a:chExt cx="3376225" cy="4018475"/>
          </a:xfrm>
        </p:grpSpPr>
        <p:sp>
          <p:nvSpPr>
            <p:cNvPr id="818" name="Google Shape;818;p11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11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11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1" name="Google Shape;821;p11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pic>
        <p:nvPicPr>
          <p:cNvPr id="822" name="Google Shape;822;p11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823" name="Google Shape;823;p114"/>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Dark)">
  <p:cSld name="TITLE_AND_BODY_2">
    <p:bg>
      <p:bgPr>
        <a:solidFill>
          <a:schemeClr val="dk1"/>
        </a:solidFill>
      </p:bgPr>
    </p:bg>
    <p:spTree>
      <p:nvGrpSpPr>
        <p:cNvPr id="824" name="Shape 824"/>
        <p:cNvGrpSpPr/>
        <p:nvPr/>
      </p:nvGrpSpPr>
      <p:grpSpPr>
        <a:xfrm>
          <a:off x="0" y="0"/>
          <a:ext cx="0" cy="0"/>
          <a:chOff x="0" y="0"/>
          <a:chExt cx="0" cy="0"/>
        </a:xfrm>
      </p:grpSpPr>
      <p:grpSp>
        <p:nvGrpSpPr>
          <p:cNvPr id="825" name="Google Shape;825;p115"/>
          <p:cNvGrpSpPr/>
          <p:nvPr/>
        </p:nvGrpSpPr>
        <p:grpSpPr>
          <a:xfrm>
            <a:off x="4822703" y="31"/>
            <a:ext cx="4321568" cy="5143648"/>
            <a:chOff x="4822703" y="31"/>
            <a:chExt cx="4321568" cy="5143648"/>
          </a:xfrm>
        </p:grpSpPr>
        <p:sp>
          <p:nvSpPr>
            <p:cNvPr id="826" name="Google Shape;826;p11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11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11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9" name="Google Shape;829;p11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830" name="Google Shape;830;p11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831" name="Google Shape;831;p11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pic>
        <p:nvPicPr>
          <p:cNvPr id="832" name="Google Shape;832;p11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833" name="Google Shape;833;p115"/>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Light)">
  <p:cSld name="TITLE_AND_BODY_1">
    <p:spTree>
      <p:nvGrpSpPr>
        <p:cNvPr id="834" name="Shape 834"/>
        <p:cNvGrpSpPr/>
        <p:nvPr/>
      </p:nvGrpSpPr>
      <p:grpSpPr>
        <a:xfrm>
          <a:off x="0" y="0"/>
          <a:ext cx="0" cy="0"/>
          <a:chOff x="0" y="0"/>
          <a:chExt cx="0" cy="0"/>
        </a:xfrm>
      </p:grpSpPr>
      <p:sp>
        <p:nvSpPr>
          <p:cNvPr id="835" name="Google Shape;835;p11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36" name="Google Shape;836;p11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837" name="Google Shape;837;p116"/>
          <p:cNvGrpSpPr/>
          <p:nvPr/>
        </p:nvGrpSpPr>
        <p:grpSpPr>
          <a:xfrm>
            <a:off x="4822703" y="31"/>
            <a:ext cx="4321568" cy="5143648"/>
            <a:chOff x="3991150" y="848375"/>
            <a:chExt cx="3376225" cy="4018475"/>
          </a:xfrm>
        </p:grpSpPr>
        <p:sp>
          <p:nvSpPr>
            <p:cNvPr id="838" name="Google Shape;838;p116"/>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116"/>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116"/>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841" name="Google Shape;841;p11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842" name="Google Shape;842;p116"/>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843" name="Google Shape;843;p116"/>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844" name="Google Shape;844;p11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Dark)">
  <p:cSld name="TITLE_AND_BODY_1_1">
    <p:bg>
      <p:bgPr>
        <a:solidFill>
          <a:schemeClr val="dk1"/>
        </a:solidFill>
      </p:bgPr>
    </p:bg>
    <p:spTree>
      <p:nvGrpSpPr>
        <p:cNvPr id="845" name="Shape 845"/>
        <p:cNvGrpSpPr/>
        <p:nvPr/>
      </p:nvGrpSpPr>
      <p:grpSpPr>
        <a:xfrm>
          <a:off x="0" y="0"/>
          <a:ext cx="0" cy="0"/>
          <a:chOff x="0" y="0"/>
          <a:chExt cx="0" cy="0"/>
        </a:xfrm>
      </p:grpSpPr>
      <p:grpSp>
        <p:nvGrpSpPr>
          <p:cNvPr id="846" name="Google Shape;846;p117"/>
          <p:cNvGrpSpPr/>
          <p:nvPr/>
        </p:nvGrpSpPr>
        <p:grpSpPr>
          <a:xfrm>
            <a:off x="4822703" y="31"/>
            <a:ext cx="4321568" cy="5143648"/>
            <a:chOff x="4822703" y="31"/>
            <a:chExt cx="4321568" cy="5143648"/>
          </a:xfrm>
        </p:grpSpPr>
        <p:sp>
          <p:nvSpPr>
            <p:cNvPr id="847" name="Google Shape;847;p117"/>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117"/>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117"/>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850" name="Google Shape;850;p11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851" name="Google Shape;851;p11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52" name="Google Shape;852;p11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853" name="Google Shape;853;p117"/>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854" name="Google Shape;854;p117"/>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SzPts val="1200"/>
              <a:buNone/>
              <a:defRPr/>
            </a:lvl2pPr>
            <a:lvl3pPr lvl="2">
              <a:spcBef>
                <a:spcPts val="800"/>
              </a:spcBef>
              <a:spcAft>
                <a:spcPts val="0"/>
              </a:spcAft>
              <a:buSzPts val="10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
        <p:nvSpPr>
          <p:cNvPr id="855" name="Google Shape;855;p11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Light)" type="twoColTx">
  <p:cSld name="TITLE_AND_TWO_COLUMNS">
    <p:spTree>
      <p:nvGrpSpPr>
        <p:cNvPr id="856" name="Shape 856"/>
        <p:cNvGrpSpPr/>
        <p:nvPr/>
      </p:nvGrpSpPr>
      <p:grpSpPr>
        <a:xfrm>
          <a:off x="0" y="0"/>
          <a:ext cx="0" cy="0"/>
          <a:chOff x="0" y="0"/>
          <a:chExt cx="0" cy="0"/>
        </a:xfrm>
      </p:grpSpPr>
      <p:pic>
        <p:nvPicPr>
          <p:cNvPr id="857" name="Google Shape;857;p118"/>
          <p:cNvPicPr preferRelativeResize="0"/>
          <p:nvPr/>
        </p:nvPicPr>
        <p:blipFill>
          <a:blip r:embed="rId2">
            <a:alphaModFix/>
          </a:blip>
          <a:stretch>
            <a:fillRect/>
          </a:stretch>
        </p:blipFill>
        <p:spPr>
          <a:xfrm>
            <a:off x="8080600" y="4834312"/>
            <a:ext cx="606197" cy="148075"/>
          </a:xfrm>
          <a:prstGeom prst="rect">
            <a:avLst/>
          </a:prstGeom>
          <a:noFill/>
          <a:ln>
            <a:noFill/>
          </a:ln>
        </p:spPr>
      </p:pic>
      <p:grpSp>
        <p:nvGrpSpPr>
          <p:cNvPr id="858" name="Google Shape;858;p118"/>
          <p:cNvGrpSpPr/>
          <p:nvPr/>
        </p:nvGrpSpPr>
        <p:grpSpPr>
          <a:xfrm>
            <a:off x="4822703" y="31"/>
            <a:ext cx="4321568" cy="5143648"/>
            <a:chOff x="3991150" y="848375"/>
            <a:chExt cx="3376225" cy="4018475"/>
          </a:xfrm>
        </p:grpSpPr>
        <p:sp>
          <p:nvSpPr>
            <p:cNvPr id="859" name="Google Shape;859;p11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11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11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62" name="Google Shape;862;p11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63" name="Google Shape;863;p11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864" name="Google Shape;864;p118"/>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865" name="Google Shape;865;p118"/>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866" name="Google Shape;866;p11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Dark)">
  <p:cSld name="TITLE_AND_TWO_COLUMNS_3">
    <p:bg>
      <p:bgPr>
        <a:solidFill>
          <a:schemeClr val="dk1"/>
        </a:solidFill>
      </p:bgPr>
    </p:bg>
    <p:spTree>
      <p:nvGrpSpPr>
        <p:cNvPr id="867" name="Shape 867"/>
        <p:cNvGrpSpPr/>
        <p:nvPr/>
      </p:nvGrpSpPr>
      <p:grpSpPr>
        <a:xfrm>
          <a:off x="0" y="0"/>
          <a:ext cx="0" cy="0"/>
          <a:chOff x="0" y="0"/>
          <a:chExt cx="0" cy="0"/>
        </a:xfrm>
      </p:grpSpPr>
      <p:grpSp>
        <p:nvGrpSpPr>
          <p:cNvPr id="868" name="Google Shape;868;p119"/>
          <p:cNvGrpSpPr/>
          <p:nvPr/>
        </p:nvGrpSpPr>
        <p:grpSpPr>
          <a:xfrm>
            <a:off x="4822703" y="31"/>
            <a:ext cx="4321568" cy="5143648"/>
            <a:chOff x="4822703" y="31"/>
            <a:chExt cx="4321568" cy="5143648"/>
          </a:xfrm>
        </p:grpSpPr>
        <p:sp>
          <p:nvSpPr>
            <p:cNvPr id="869" name="Google Shape;869;p11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11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11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872" name="Google Shape;872;p11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873" name="Google Shape;873;p11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74" name="Google Shape;874;p11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875" name="Google Shape;875;p119"/>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876" name="Google Shape;876;p119"/>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877" name="Google Shape;877;p11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Light)">
  <p:cSld name="TITLE_AND_TWO_COLUMNS_1">
    <p:spTree>
      <p:nvGrpSpPr>
        <p:cNvPr id="878" name="Shape 878"/>
        <p:cNvGrpSpPr/>
        <p:nvPr/>
      </p:nvGrpSpPr>
      <p:grpSpPr>
        <a:xfrm>
          <a:off x="0" y="0"/>
          <a:ext cx="0" cy="0"/>
          <a:chOff x="0" y="0"/>
          <a:chExt cx="0" cy="0"/>
        </a:xfrm>
      </p:grpSpPr>
      <p:grpSp>
        <p:nvGrpSpPr>
          <p:cNvPr id="879" name="Google Shape;879;p120"/>
          <p:cNvGrpSpPr/>
          <p:nvPr/>
        </p:nvGrpSpPr>
        <p:grpSpPr>
          <a:xfrm>
            <a:off x="4822703" y="31"/>
            <a:ext cx="4321568" cy="5143648"/>
            <a:chOff x="3991150" y="848375"/>
            <a:chExt cx="3376225" cy="4018475"/>
          </a:xfrm>
        </p:grpSpPr>
        <p:sp>
          <p:nvSpPr>
            <p:cNvPr id="880" name="Google Shape;880;p12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12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12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83" name="Google Shape;883;p12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84" name="Google Shape;884;p12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885" name="Google Shape;885;p120"/>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886" name="Google Shape;886;p120"/>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887" name="Google Shape;887;p12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888" name="Google Shape;888;p120"/>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889" name="Google Shape;889;p12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Dark)">
  <p:cSld name="TITLE_AND_TWO_COLUMNS_1_2">
    <p:bg>
      <p:bgPr>
        <a:solidFill>
          <a:schemeClr val="dk1"/>
        </a:solidFill>
      </p:bgPr>
    </p:bg>
    <p:spTree>
      <p:nvGrpSpPr>
        <p:cNvPr id="890" name="Shape 890"/>
        <p:cNvGrpSpPr/>
        <p:nvPr/>
      </p:nvGrpSpPr>
      <p:grpSpPr>
        <a:xfrm>
          <a:off x="0" y="0"/>
          <a:ext cx="0" cy="0"/>
          <a:chOff x="0" y="0"/>
          <a:chExt cx="0" cy="0"/>
        </a:xfrm>
      </p:grpSpPr>
      <p:grpSp>
        <p:nvGrpSpPr>
          <p:cNvPr id="891" name="Google Shape;891;p121"/>
          <p:cNvGrpSpPr/>
          <p:nvPr/>
        </p:nvGrpSpPr>
        <p:grpSpPr>
          <a:xfrm>
            <a:off x="4822703" y="31"/>
            <a:ext cx="4321568" cy="5143648"/>
            <a:chOff x="4822703" y="31"/>
            <a:chExt cx="4321568" cy="5143648"/>
          </a:xfrm>
        </p:grpSpPr>
        <p:sp>
          <p:nvSpPr>
            <p:cNvPr id="892" name="Google Shape;892;p12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12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12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895" name="Google Shape;895;p12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896" name="Google Shape;896;p12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897" name="Google Shape;897;p12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898" name="Google Shape;898;p121"/>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899" name="Google Shape;899;p121"/>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900" name="Google Shape;900;p121"/>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Clr>
                <a:schemeClr val="dk2"/>
              </a:buClr>
              <a:buSzPts val="1200"/>
              <a:buNone/>
              <a:defRPr>
                <a:solidFill>
                  <a:schemeClr val="dk2"/>
                </a:solidFill>
              </a:defRPr>
            </a:lvl2pPr>
            <a:lvl3pPr lvl="2">
              <a:spcBef>
                <a:spcPts val="800"/>
              </a:spcBef>
              <a:spcAft>
                <a:spcPts val="0"/>
              </a:spcAft>
              <a:buClr>
                <a:schemeClr val="dk2"/>
              </a:buClr>
              <a:buSzPts val="1000"/>
              <a:buNone/>
              <a:defRPr>
                <a:solidFill>
                  <a:schemeClr val="dk2"/>
                </a:solidFill>
              </a:defRPr>
            </a:lvl3pPr>
            <a:lvl4pPr lvl="3">
              <a:spcBef>
                <a:spcPts val="500"/>
              </a:spcBef>
              <a:spcAft>
                <a:spcPts val="0"/>
              </a:spcAft>
              <a:buClr>
                <a:schemeClr val="dk2"/>
              </a:buClr>
              <a:buSzPts val="1000"/>
              <a:buNone/>
              <a:defRPr>
                <a:solidFill>
                  <a:schemeClr val="dk2"/>
                </a:solidFill>
              </a:defRPr>
            </a:lvl4pPr>
            <a:lvl5pPr lvl="4">
              <a:spcBef>
                <a:spcPts val="500"/>
              </a:spcBef>
              <a:spcAft>
                <a:spcPts val="0"/>
              </a:spcAft>
              <a:buClr>
                <a:schemeClr val="dk2"/>
              </a:buClr>
              <a:buSzPts val="1000"/>
              <a:buNone/>
              <a:defRPr>
                <a:solidFill>
                  <a:schemeClr val="dk2"/>
                </a:solidFill>
              </a:defRPr>
            </a:lvl5pPr>
            <a:lvl6pPr lvl="5">
              <a:spcBef>
                <a:spcPts val="500"/>
              </a:spcBef>
              <a:spcAft>
                <a:spcPts val="0"/>
              </a:spcAft>
              <a:buClr>
                <a:schemeClr val="dk2"/>
              </a:buClr>
              <a:buSzPts val="1000"/>
              <a:buNone/>
              <a:defRPr>
                <a:solidFill>
                  <a:schemeClr val="dk2"/>
                </a:solidFill>
              </a:defRPr>
            </a:lvl6pPr>
            <a:lvl7pPr lvl="6">
              <a:spcBef>
                <a:spcPts val="500"/>
              </a:spcBef>
              <a:spcAft>
                <a:spcPts val="0"/>
              </a:spcAft>
              <a:buClr>
                <a:schemeClr val="dk2"/>
              </a:buClr>
              <a:buSzPts val="1000"/>
              <a:buNone/>
              <a:defRPr>
                <a:solidFill>
                  <a:schemeClr val="dk2"/>
                </a:solidFill>
              </a:defRPr>
            </a:lvl7pPr>
            <a:lvl8pPr lvl="7">
              <a:spcBef>
                <a:spcPts val="500"/>
              </a:spcBef>
              <a:spcAft>
                <a:spcPts val="0"/>
              </a:spcAft>
              <a:buClr>
                <a:schemeClr val="dk2"/>
              </a:buClr>
              <a:buSzPts val="1000"/>
              <a:buNone/>
              <a:defRPr>
                <a:solidFill>
                  <a:schemeClr val="dk2"/>
                </a:solidFill>
              </a:defRPr>
            </a:lvl8pPr>
            <a:lvl9pPr lvl="8">
              <a:spcBef>
                <a:spcPts val="500"/>
              </a:spcBef>
              <a:spcAft>
                <a:spcPts val="500"/>
              </a:spcAft>
              <a:buClr>
                <a:schemeClr val="dk2"/>
              </a:buClr>
              <a:buSzPts val="1000"/>
              <a:buNone/>
              <a:defRPr>
                <a:solidFill>
                  <a:schemeClr val="dk2"/>
                </a:solidFill>
              </a:defRPr>
            </a:lvl9pPr>
          </a:lstStyle>
          <a:p/>
        </p:txBody>
      </p:sp>
      <p:sp>
        <p:nvSpPr>
          <p:cNvPr id="901" name="Google Shape;901;p12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Light)">
  <p:cSld name="TITLE_AND_TWO_COLUMNS_2">
    <p:spTree>
      <p:nvGrpSpPr>
        <p:cNvPr id="902" name="Shape 902"/>
        <p:cNvGrpSpPr/>
        <p:nvPr/>
      </p:nvGrpSpPr>
      <p:grpSpPr>
        <a:xfrm>
          <a:off x="0" y="0"/>
          <a:ext cx="0" cy="0"/>
          <a:chOff x="0" y="0"/>
          <a:chExt cx="0" cy="0"/>
        </a:xfrm>
      </p:grpSpPr>
      <p:grpSp>
        <p:nvGrpSpPr>
          <p:cNvPr id="903" name="Google Shape;903;p122"/>
          <p:cNvGrpSpPr/>
          <p:nvPr/>
        </p:nvGrpSpPr>
        <p:grpSpPr>
          <a:xfrm>
            <a:off x="4822703" y="31"/>
            <a:ext cx="4321568" cy="5143648"/>
            <a:chOff x="3991150" y="848375"/>
            <a:chExt cx="3376225" cy="4018475"/>
          </a:xfrm>
        </p:grpSpPr>
        <p:sp>
          <p:nvSpPr>
            <p:cNvPr id="904" name="Google Shape;904;p12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12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12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07" name="Google Shape;907;p12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908" name="Google Shape;908;p12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909" name="Google Shape;909;p122"/>
          <p:cNvSpPr txBox="1"/>
          <p:nvPr>
            <p:ph idx="1"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910" name="Google Shape;910;p122"/>
          <p:cNvSpPr txBox="1"/>
          <p:nvPr>
            <p:ph idx="2"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911" name="Google Shape;911;p12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912" name="Google Shape;912;p122"/>
          <p:cNvSpPr txBox="1"/>
          <p:nvPr>
            <p:ph idx="3"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913" name="Google Shape;913;p12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Dark)">
  <p:cSld name="TITLE_AND_TWO_COLUMNS_3">
    <p:bg>
      <p:bgPr>
        <a:solidFill>
          <a:schemeClr val="dk1"/>
        </a:solidFill>
      </p:bgPr>
    </p:bg>
    <p:spTree>
      <p:nvGrpSpPr>
        <p:cNvPr id="87" name="Shape 87"/>
        <p:cNvGrpSpPr/>
        <p:nvPr/>
      </p:nvGrpSpPr>
      <p:grpSpPr>
        <a:xfrm>
          <a:off x="0" y="0"/>
          <a:ext cx="0" cy="0"/>
          <a:chOff x="0" y="0"/>
          <a:chExt cx="0" cy="0"/>
        </a:xfrm>
      </p:grpSpPr>
      <p:grpSp>
        <p:nvGrpSpPr>
          <p:cNvPr id="88" name="Google Shape;88;p13"/>
          <p:cNvGrpSpPr/>
          <p:nvPr/>
        </p:nvGrpSpPr>
        <p:grpSpPr>
          <a:xfrm>
            <a:off x="4822703" y="31"/>
            <a:ext cx="4321568" cy="5143648"/>
            <a:chOff x="4822703" y="31"/>
            <a:chExt cx="4321568" cy="5143648"/>
          </a:xfrm>
        </p:grpSpPr>
        <p:sp>
          <p:nvSpPr>
            <p:cNvPr id="89" name="Google Shape;89;p1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2" name="Google Shape;92;p1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93" name="Google Shape;93;p1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4" name="Google Shape;94;p1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95" name="Google Shape;95;p13"/>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96" name="Google Shape;96;p13"/>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97" name="Google Shape;97;p1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Dark)">
  <p:cSld name="TITLE_AND_TWO_COLUMNS_2_2">
    <p:bg>
      <p:bgPr>
        <a:solidFill>
          <a:schemeClr val="dk1"/>
        </a:solidFill>
      </p:bgPr>
    </p:bg>
    <p:spTree>
      <p:nvGrpSpPr>
        <p:cNvPr id="914" name="Shape 914"/>
        <p:cNvGrpSpPr/>
        <p:nvPr/>
      </p:nvGrpSpPr>
      <p:grpSpPr>
        <a:xfrm>
          <a:off x="0" y="0"/>
          <a:ext cx="0" cy="0"/>
          <a:chOff x="0" y="0"/>
          <a:chExt cx="0" cy="0"/>
        </a:xfrm>
      </p:grpSpPr>
      <p:grpSp>
        <p:nvGrpSpPr>
          <p:cNvPr id="915" name="Google Shape;915;p123"/>
          <p:cNvGrpSpPr/>
          <p:nvPr/>
        </p:nvGrpSpPr>
        <p:grpSpPr>
          <a:xfrm>
            <a:off x="4822703" y="31"/>
            <a:ext cx="4321568" cy="5143648"/>
            <a:chOff x="4822703" y="31"/>
            <a:chExt cx="4321568" cy="5143648"/>
          </a:xfrm>
        </p:grpSpPr>
        <p:sp>
          <p:nvSpPr>
            <p:cNvPr id="916" name="Google Shape;916;p12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12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12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19" name="Google Shape;919;p12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920" name="Google Shape;920;p123"/>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921" name="Google Shape;921;p12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922" name="Google Shape;922;p12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923" name="Google Shape;923;p123"/>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924" name="Google Shape;924;p123"/>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925" name="Google Shape;925;p12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Light)">
  <p:cSld name="TITLE_AND_TWO_COLUMNS_1_1">
    <p:spTree>
      <p:nvGrpSpPr>
        <p:cNvPr id="926" name="Shape 926"/>
        <p:cNvGrpSpPr/>
        <p:nvPr/>
      </p:nvGrpSpPr>
      <p:grpSpPr>
        <a:xfrm>
          <a:off x="0" y="0"/>
          <a:ext cx="0" cy="0"/>
          <a:chOff x="0" y="0"/>
          <a:chExt cx="0" cy="0"/>
        </a:xfrm>
      </p:grpSpPr>
      <p:grpSp>
        <p:nvGrpSpPr>
          <p:cNvPr id="927" name="Google Shape;927;p124"/>
          <p:cNvGrpSpPr/>
          <p:nvPr/>
        </p:nvGrpSpPr>
        <p:grpSpPr>
          <a:xfrm>
            <a:off x="4822703" y="31"/>
            <a:ext cx="4321568" cy="5143648"/>
            <a:chOff x="3991150" y="848375"/>
            <a:chExt cx="3376225" cy="4018475"/>
          </a:xfrm>
        </p:grpSpPr>
        <p:sp>
          <p:nvSpPr>
            <p:cNvPr id="928" name="Google Shape;928;p12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12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12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1" name="Google Shape;931;p12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932" name="Google Shape;932;p12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933" name="Google Shape;933;p124"/>
          <p:cNvSpPr txBox="1"/>
          <p:nvPr>
            <p:ph idx="1"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934" name="Google Shape;934;p124"/>
          <p:cNvSpPr txBox="1"/>
          <p:nvPr>
            <p:ph idx="2"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935" name="Google Shape;935;p12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936" name="Google Shape;936;p124"/>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SzPts val="1200"/>
              <a:buNone/>
              <a:defRPr/>
            </a:lvl2pPr>
            <a:lvl3pPr lvl="2">
              <a:spcBef>
                <a:spcPts val="800"/>
              </a:spcBef>
              <a:spcAft>
                <a:spcPts val="0"/>
              </a:spcAft>
              <a:buSzPts val="10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
        <p:nvSpPr>
          <p:cNvPr id="937" name="Google Shape;937;p124"/>
          <p:cNvSpPr txBox="1"/>
          <p:nvPr>
            <p:ph idx="4"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938" name="Google Shape;938;p12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Dark)">
  <p:cSld name="TITLE_AND_TWO_COLUMNS_1_1_1">
    <p:bg>
      <p:bgPr>
        <a:solidFill>
          <a:schemeClr val="dk1"/>
        </a:solidFill>
      </p:bgPr>
    </p:bg>
    <p:spTree>
      <p:nvGrpSpPr>
        <p:cNvPr id="939" name="Shape 939"/>
        <p:cNvGrpSpPr/>
        <p:nvPr/>
      </p:nvGrpSpPr>
      <p:grpSpPr>
        <a:xfrm>
          <a:off x="0" y="0"/>
          <a:ext cx="0" cy="0"/>
          <a:chOff x="0" y="0"/>
          <a:chExt cx="0" cy="0"/>
        </a:xfrm>
      </p:grpSpPr>
      <p:grpSp>
        <p:nvGrpSpPr>
          <p:cNvPr id="940" name="Google Shape;940;p125"/>
          <p:cNvGrpSpPr/>
          <p:nvPr/>
        </p:nvGrpSpPr>
        <p:grpSpPr>
          <a:xfrm>
            <a:off x="4822703" y="31"/>
            <a:ext cx="4321568" cy="5143648"/>
            <a:chOff x="4822703" y="31"/>
            <a:chExt cx="4321568" cy="5143648"/>
          </a:xfrm>
        </p:grpSpPr>
        <p:sp>
          <p:nvSpPr>
            <p:cNvPr id="941" name="Google Shape;941;p12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12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12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44" name="Google Shape;944;p12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945" name="Google Shape;945;p125"/>
          <p:cNvSpPr txBox="1"/>
          <p:nvPr>
            <p:ph idx="1"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946" name="Google Shape;946;p12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947" name="Google Shape;947;p12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948" name="Google Shape;948;p125"/>
          <p:cNvSpPr txBox="1"/>
          <p:nvPr>
            <p:ph idx="2"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949" name="Google Shape;949;p125"/>
          <p:cNvSpPr txBox="1"/>
          <p:nvPr>
            <p:ph idx="3"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950" name="Google Shape;950;p125"/>
          <p:cNvSpPr txBox="1"/>
          <p:nvPr>
            <p:ph idx="4"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Clr>
                <a:schemeClr val="dk2"/>
              </a:buClr>
              <a:buSzPts val="1200"/>
              <a:buNone/>
              <a:defRPr>
                <a:solidFill>
                  <a:schemeClr val="dk2"/>
                </a:solidFill>
              </a:defRPr>
            </a:lvl2pPr>
            <a:lvl3pPr lvl="2">
              <a:spcBef>
                <a:spcPts val="800"/>
              </a:spcBef>
              <a:spcAft>
                <a:spcPts val="0"/>
              </a:spcAft>
              <a:buClr>
                <a:schemeClr val="dk2"/>
              </a:buClr>
              <a:buSzPts val="1000"/>
              <a:buNone/>
              <a:defRPr>
                <a:solidFill>
                  <a:schemeClr val="dk2"/>
                </a:solidFill>
              </a:defRPr>
            </a:lvl3pPr>
            <a:lvl4pPr lvl="3">
              <a:spcBef>
                <a:spcPts val="500"/>
              </a:spcBef>
              <a:spcAft>
                <a:spcPts val="0"/>
              </a:spcAft>
              <a:buClr>
                <a:schemeClr val="dk2"/>
              </a:buClr>
              <a:buSzPts val="1000"/>
              <a:buNone/>
              <a:defRPr>
                <a:solidFill>
                  <a:schemeClr val="dk2"/>
                </a:solidFill>
              </a:defRPr>
            </a:lvl4pPr>
            <a:lvl5pPr lvl="4">
              <a:spcBef>
                <a:spcPts val="500"/>
              </a:spcBef>
              <a:spcAft>
                <a:spcPts val="0"/>
              </a:spcAft>
              <a:buClr>
                <a:schemeClr val="dk2"/>
              </a:buClr>
              <a:buSzPts val="1000"/>
              <a:buNone/>
              <a:defRPr>
                <a:solidFill>
                  <a:schemeClr val="dk2"/>
                </a:solidFill>
              </a:defRPr>
            </a:lvl5pPr>
            <a:lvl6pPr lvl="5">
              <a:spcBef>
                <a:spcPts val="500"/>
              </a:spcBef>
              <a:spcAft>
                <a:spcPts val="0"/>
              </a:spcAft>
              <a:buClr>
                <a:schemeClr val="dk2"/>
              </a:buClr>
              <a:buSzPts val="1000"/>
              <a:buNone/>
              <a:defRPr>
                <a:solidFill>
                  <a:schemeClr val="dk2"/>
                </a:solidFill>
              </a:defRPr>
            </a:lvl6pPr>
            <a:lvl7pPr lvl="6">
              <a:spcBef>
                <a:spcPts val="500"/>
              </a:spcBef>
              <a:spcAft>
                <a:spcPts val="0"/>
              </a:spcAft>
              <a:buClr>
                <a:schemeClr val="dk2"/>
              </a:buClr>
              <a:buSzPts val="1000"/>
              <a:buNone/>
              <a:defRPr>
                <a:solidFill>
                  <a:schemeClr val="dk2"/>
                </a:solidFill>
              </a:defRPr>
            </a:lvl7pPr>
            <a:lvl8pPr lvl="7">
              <a:spcBef>
                <a:spcPts val="500"/>
              </a:spcBef>
              <a:spcAft>
                <a:spcPts val="0"/>
              </a:spcAft>
              <a:buClr>
                <a:schemeClr val="dk2"/>
              </a:buClr>
              <a:buSzPts val="1000"/>
              <a:buNone/>
              <a:defRPr>
                <a:solidFill>
                  <a:schemeClr val="dk2"/>
                </a:solidFill>
              </a:defRPr>
            </a:lvl8pPr>
            <a:lvl9pPr lvl="8">
              <a:spcBef>
                <a:spcPts val="500"/>
              </a:spcBef>
              <a:spcAft>
                <a:spcPts val="500"/>
              </a:spcAft>
              <a:buClr>
                <a:schemeClr val="dk2"/>
              </a:buClr>
              <a:buSzPts val="1000"/>
              <a:buNone/>
              <a:defRPr>
                <a:solidFill>
                  <a:schemeClr val="dk2"/>
                </a:solidFill>
              </a:defRPr>
            </a:lvl9pPr>
          </a:lstStyle>
          <a:p/>
        </p:txBody>
      </p:sp>
      <p:sp>
        <p:nvSpPr>
          <p:cNvPr id="951" name="Google Shape;951;p12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Light)">
  <p:cSld name="TITLE_AND_TWO_COLUMNS_2_1">
    <p:spTree>
      <p:nvGrpSpPr>
        <p:cNvPr id="952" name="Shape 952"/>
        <p:cNvGrpSpPr/>
        <p:nvPr/>
      </p:nvGrpSpPr>
      <p:grpSpPr>
        <a:xfrm>
          <a:off x="0" y="0"/>
          <a:ext cx="0" cy="0"/>
          <a:chOff x="0" y="0"/>
          <a:chExt cx="0" cy="0"/>
        </a:xfrm>
      </p:grpSpPr>
      <p:sp>
        <p:nvSpPr>
          <p:cNvPr id="953" name="Google Shape;953;p126"/>
          <p:cNvSpPr/>
          <p:nvPr/>
        </p:nvSpPr>
        <p:spPr>
          <a:xfrm>
            <a:off x="3279325" y="7975"/>
            <a:ext cx="5864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126"/>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400"/>
              <a:buNone/>
              <a:defRPr/>
            </a:lvl1pPr>
            <a:lvl2pPr lvl="1">
              <a:lnSpc>
                <a:spcPct val="90000"/>
              </a:lnSpc>
              <a:spcBef>
                <a:spcPts val="0"/>
              </a:spcBef>
              <a:spcAft>
                <a:spcPts val="0"/>
              </a:spcAft>
              <a:buSzPts val="2400"/>
              <a:buNone/>
              <a:defRPr/>
            </a:lvl2pPr>
            <a:lvl3pPr lvl="2">
              <a:lnSpc>
                <a:spcPct val="90000"/>
              </a:lnSpc>
              <a:spcBef>
                <a:spcPts val="0"/>
              </a:spcBef>
              <a:spcAft>
                <a:spcPts val="0"/>
              </a:spcAft>
              <a:buSzPts val="2400"/>
              <a:buNone/>
              <a:defRPr/>
            </a:lvl3pPr>
            <a:lvl4pPr lvl="3">
              <a:lnSpc>
                <a:spcPct val="90000"/>
              </a:lnSpc>
              <a:spcBef>
                <a:spcPts val="0"/>
              </a:spcBef>
              <a:spcAft>
                <a:spcPts val="0"/>
              </a:spcAft>
              <a:buSzPts val="2400"/>
              <a:buNone/>
              <a:defRPr/>
            </a:lvl4pPr>
            <a:lvl5pPr lvl="4">
              <a:lnSpc>
                <a:spcPct val="90000"/>
              </a:lnSpc>
              <a:spcBef>
                <a:spcPts val="0"/>
              </a:spcBef>
              <a:spcAft>
                <a:spcPts val="0"/>
              </a:spcAft>
              <a:buSzPts val="2400"/>
              <a:buNone/>
              <a:defRPr/>
            </a:lvl5pPr>
            <a:lvl6pPr lvl="5">
              <a:lnSpc>
                <a:spcPct val="90000"/>
              </a:lnSpc>
              <a:spcBef>
                <a:spcPts val="0"/>
              </a:spcBef>
              <a:spcAft>
                <a:spcPts val="0"/>
              </a:spcAft>
              <a:buSzPts val="2400"/>
              <a:buNone/>
              <a:defRPr/>
            </a:lvl6pPr>
            <a:lvl7pPr lvl="6">
              <a:lnSpc>
                <a:spcPct val="90000"/>
              </a:lnSpc>
              <a:spcBef>
                <a:spcPts val="0"/>
              </a:spcBef>
              <a:spcAft>
                <a:spcPts val="0"/>
              </a:spcAft>
              <a:buSzPts val="2400"/>
              <a:buNone/>
              <a:defRPr/>
            </a:lvl7pPr>
            <a:lvl8pPr lvl="7">
              <a:lnSpc>
                <a:spcPct val="90000"/>
              </a:lnSpc>
              <a:spcBef>
                <a:spcPts val="0"/>
              </a:spcBef>
              <a:spcAft>
                <a:spcPts val="0"/>
              </a:spcAft>
              <a:buSzPts val="2400"/>
              <a:buNone/>
              <a:defRPr/>
            </a:lvl8pPr>
            <a:lvl9pPr lvl="8">
              <a:lnSpc>
                <a:spcPct val="90000"/>
              </a:lnSpc>
              <a:spcBef>
                <a:spcPts val="0"/>
              </a:spcBef>
              <a:spcAft>
                <a:spcPts val="0"/>
              </a:spcAft>
              <a:buSzPts val="2400"/>
              <a:buNone/>
              <a:defRPr/>
            </a:lvl9pPr>
          </a:lstStyle>
          <a:p/>
        </p:txBody>
      </p:sp>
      <p:sp>
        <p:nvSpPr>
          <p:cNvPr id="955" name="Google Shape;955;p12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956" name="Google Shape;956;p126"/>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957" name="Google Shape;957;p12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958" name="Google Shape;958;p126"/>
          <p:cNvSpPr/>
          <p:nvPr>
            <p:ph idx="2" type="pic"/>
          </p:nvPr>
        </p:nvSpPr>
        <p:spPr>
          <a:xfrm>
            <a:off x="3710250" y="494700"/>
            <a:ext cx="4976700" cy="4168500"/>
          </a:xfrm>
          <a:prstGeom prst="rect">
            <a:avLst/>
          </a:prstGeom>
          <a:noFill/>
          <a:ln>
            <a:noFill/>
          </a:ln>
        </p:spPr>
      </p:sp>
      <p:sp>
        <p:nvSpPr>
          <p:cNvPr id="959" name="Google Shape;959;p12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Dark)">
  <p:cSld name="TITLE_AND_TWO_COLUMNS_2_1_1">
    <p:bg>
      <p:bgPr>
        <a:solidFill>
          <a:schemeClr val="dk1"/>
        </a:solidFill>
      </p:bgPr>
    </p:bg>
    <p:spTree>
      <p:nvGrpSpPr>
        <p:cNvPr id="960" name="Shape 960"/>
        <p:cNvGrpSpPr/>
        <p:nvPr/>
      </p:nvGrpSpPr>
      <p:grpSpPr>
        <a:xfrm>
          <a:off x="0" y="0"/>
          <a:ext cx="0" cy="0"/>
          <a:chOff x="0" y="0"/>
          <a:chExt cx="0" cy="0"/>
        </a:xfrm>
      </p:grpSpPr>
      <p:sp>
        <p:nvSpPr>
          <p:cNvPr id="961" name="Google Shape;961;p127"/>
          <p:cNvSpPr/>
          <p:nvPr/>
        </p:nvSpPr>
        <p:spPr>
          <a:xfrm>
            <a:off x="3279325" y="7975"/>
            <a:ext cx="5864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127"/>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2"/>
              </a:buClr>
              <a:buSzPts val="2400"/>
              <a:buNone/>
              <a:defRPr>
                <a:solidFill>
                  <a:schemeClr val="dk2"/>
                </a:solidFill>
              </a:defRPr>
            </a:lvl1pPr>
            <a:lvl2pPr lvl="1">
              <a:lnSpc>
                <a:spcPct val="90000"/>
              </a:lnSpc>
              <a:spcBef>
                <a:spcPts val="0"/>
              </a:spcBef>
              <a:spcAft>
                <a:spcPts val="0"/>
              </a:spcAft>
              <a:buSzPts val="2400"/>
              <a:buNone/>
              <a:defRPr/>
            </a:lvl2pPr>
            <a:lvl3pPr lvl="2">
              <a:lnSpc>
                <a:spcPct val="90000"/>
              </a:lnSpc>
              <a:spcBef>
                <a:spcPts val="0"/>
              </a:spcBef>
              <a:spcAft>
                <a:spcPts val="0"/>
              </a:spcAft>
              <a:buSzPts val="2400"/>
              <a:buNone/>
              <a:defRPr/>
            </a:lvl3pPr>
            <a:lvl4pPr lvl="3">
              <a:lnSpc>
                <a:spcPct val="90000"/>
              </a:lnSpc>
              <a:spcBef>
                <a:spcPts val="0"/>
              </a:spcBef>
              <a:spcAft>
                <a:spcPts val="0"/>
              </a:spcAft>
              <a:buSzPts val="2400"/>
              <a:buNone/>
              <a:defRPr/>
            </a:lvl4pPr>
            <a:lvl5pPr lvl="4">
              <a:lnSpc>
                <a:spcPct val="90000"/>
              </a:lnSpc>
              <a:spcBef>
                <a:spcPts val="0"/>
              </a:spcBef>
              <a:spcAft>
                <a:spcPts val="0"/>
              </a:spcAft>
              <a:buSzPts val="2400"/>
              <a:buNone/>
              <a:defRPr/>
            </a:lvl5pPr>
            <a:lvl6pPr lvl="5">
              <a:lnSpc>
                <a:spcPct val="90000"/>
              </a:lnSpc>
              <a:spcBef>
                <a:spcPts val="0"/>
              </a:spcBef>
              <a:spcAft>
                <a:spcPts val="0"/>
              </a:spcAft>
              <a:buSzPts val="2400"/>
              <a:buNone/>
              <a:defRPr/>
            </a:lvl6pPr>
            <a:lvl7pPr lvl="6">
              <a:lnSpc>
                <a:spcPct val="90000"/>
              </a:lnSpc>
              <a:spcBef>
                <a:spcPts val="0"/>
              </a:spcBef>
              <a:spcAft>
                <a:spcPts val="0"/>
              </a:spcAft>
              <a:buSzPts val="2400"/>
              <a:buNone/>
              <a:defRPr/>
            </a:lvl7pPr>
            <a:lvl8pPr lvl="7">
              <a:lnSpc>
                <a:spcPct val="90000"/>
              </a:lnSpc>
              <a:spcBef>
                <a:spcPts val="0"/>
              </a:spcBef>
              <a:spcAft>
                <a:spcPts val="0"/>
              </a:spcAft>
              <a:buSzPts val="2400"/>
              <a:buNone/>
              <a:defRPr/>
            </a:lvl8pPr>
            <a:lvl9pPr lvl="8">
              <a:lnSpc>
                <a:spcPct val="90000"/>
              </a:lnSpc>
              <a:spcBef>
                <a:spcPts val="0"/>
              </a:spcBef>
              <a:spcAft>
                <a:spcPts val="0"/>
              </a:spcAft>
              <a:buSzPts val="2400"/>
              <a:buNone/>
              <a:defRPr/>
            </a:lvl9pPr>
          </a:lstStyle>
          <a:p/>
        </p:txBody>
      </p:sp>
      <p:sp>
        <p:nvSpPr>
          <p:cNvPr id="963" name="Google Shape;963;p12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964" name="Google Shape;964;p127"/>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pic>
        <p:nvPicPr>
          <p:cNvPr id="965" name="Google Shape;965;p127"/>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966" name="Google Shape;966;p127"/>
          <p:cNvSpPr/>
          <p:nvPr>
            <p:ph idx="2" type="pic"/>
          </p:nvPr>
        </p:nvSpPr>
        <p:spPr>
          <a:xfrm>
            <a:off x="3710250" y="494700"/>
            <a:ext cx="4976700" cy="4168500"/>
          </a:xfrm>
          <a:prstGeom prst="rect">
            <a:avLst/>
          </a:prstGeom>
          <a:noFill/>
          <a:ln>
            <a:noFill/>
          </a:ln>
        </p:spPr>
      </p:sp>
      <p:sp>
        <p:nvSpPr>
          <p:cNvPr id="967" name="Google Shape;967;p12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p:cSld name="CUSTOM">
    <p:spTree>
      <p:nvGrpSpPr>
        <p:cNvPr id="968" name="Shape 968"/>
        <p:cNvGrpSpPr/>
        <p:nvPr/>
      </p:nvGrpSpPr>
      <p:grpSpPr>
        <a:xfrm>
          <a:off x="0" y="0"/>
          <a:ext cx="0" cy="0"/>
          <a:chOff x="0" y="0"/>
          <a:chExt cx="0" cy="0"/>
        </a:xfrm>
      </p:grpSpPr>
      <p:sp>
        <p:nvSpPr>
          <p:cNvPr id="969" name="Google Shape;969;p128"/>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12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971" name="Google Shape;971;p12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972" name="Google Shape;972;p128"/>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SzPts val="1600"/>
              <a:buNone/>
              <a:defRPr/>
            </a:lvl1pPr>
            <a:lvl2pPr lvl="1">
              <a:lnSpc>
                <a:spcPct val="85000"/>
              </a:lnSpc>
              <a:spcBef>
                <a:spcPts val="0"/>
              </a:spcBef>
              <a:spcAft>
                <a:spcPts val="0"/>
              </a:spcAft>
              <a:buSzPts val="1200"/>
              <a:buNone/>
              <a:defRPr/>
            </a:lvl2pPr>
            <a:lvl3pPr lvl="2">
              <a:lnSpc>
                <a:spcPct val="85000"/>
              </a:lnSpc>
              <a:spcBef>
                <a:spcPts val="0"/>
              </a:spcBef>
              <a:spcAft>
                <a:spcPts val="0"/>
              </a:spcAft>
              <a:buSzPts val="1000"/>
              <a:buNone/>
              <a:defRPr/>
            </a:lvl3pPr>
            <a:lvl4pPr lvl="3">
              <a:lnSpc>
                <a:spcPct val="85000"/>
              </a:lnSpc>
              <a:spcBef>
                <a:spcPts val="0"/>
              </a:spcBef>
              <a:spcAft>
                <a:spcPts val="0"/>
              </a:spcAft>
              <a:buSzPts val="1000"/>
              <a:buNone/>
              <a:defRPr/>
            </a:lvl4pPr>
            <a:lvl5pPr lvl="4">
              <a:lnSpc>
                <a:spcPct val="85000"/>
              </a:lnSpc>
              <a:spcBef>
                <a:spcPts val="0"/>
              </a:spcBef>
              <a:spcAft>
                <a:spcPts val="0"/>
              </a:spcAft>
              <a:buSzPts val="1000"/>
              <a:buNone/>
              <a:defRPr/>
            </a:lvl5pPr>
            <a:lvl6pPr lvl="5">
              <a:lnSpc>
                <a:spcPct val="85000"/>
              </a:lnSpc>
              <a:spcBef>
                <a:spcPts val="0"/>
              </a:spcBef>
              <a:spcAft>
                <a:spcPts val="0"/>
              </a:spcAft>
              <a:buSzPts val="1000"/>
              <a:buNone/>
              <a:defRPr/>
            </a:lvl6pPr>
            <a:lvl7pPr lvl="6">
              <a:lnSpc>
                <a:spcPct val="85000"/>
              </a:lnSpc>
              <a:spcBef>
                <a:spcPts val="0"/>
              </a:spcBef>
              <a:spcAft>
                <a:spcPts val="0"/>
              </a:spcAft>
              <a:buSzPts val="1000"/>
              <a:buNone/>
              <a:defRPr/>
            </a:lvl7pPr>
            <a:lvl8pPr lvl="7">
              <a:lnSpc>
                <a:spcPct val="85000"/>
              </a:lnSpc>
              <a:spcBef>
                <a:spcPts val="0"/>
              </a:spcBef>
              <a:spcAft>
                <a:spcPts val="0"/>
              </a:spcAft>
              <a:buSzPts val="1000"/>
              <a:buNone/>
              <a:defRPr/>
            </a:lvl8pPr>
            <a:lvl9pPr lvl="8">
              <a:lnSpc>
                <a:spcPct val="85000"/>
              </a:lnSpc>
              <a:spcBef>
                <a:spcPts val="0"/>
              </a:spcBef>
              <a:spcAft>
                <a:spcPts val="0"/>
              </a:spcAft>
              <a:buSzPts val="1000"/>
              <a:buNone/>
              <a:defRPr/>
            </a:lvl9pPr>
          </a:lstStyle>
          <a:p/>
        </p:txBody>
      </p:sp>
      <p:sp>
        <p:nvSpPr>
          <p:cNvPr id="973" name="Google Shape;973;p128"/>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974" name="Google Shape;974;p128"/>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975" name="Google Shape;975;p128"/>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976" name="Google Shape;976;p128"/>
          <p:cNvSpPr/>
          <p:nvPr>
            <p:ph idx="5" type="pic"/>
          </p:nvPr>
        </p:nvSpPr>
        <p:spPr>
          <a:xfrm>
            <a:off x="462775" y="1946900"/>
            <a:ext cx="2577300" cy="1253400"/>
          </a:xfrm>
          <a:prstGeom prst="rect">
            <a:avLst/>
          </a:prstGeom>
          <a:noFill/>
          <a:ln>
            <a:noFill/>
          </a:ln>
        </p:spPr>
      </p:sp>
      <p:sp>
        <p:nvSpPr>
          <p:cNvPr id="977" name="Google Shape;977;p128"/>
          <p:cNvSpPr/>
          <p:nvPr>
            <p:ph idx="6" type="pic"/>
          </p:nvPr>
        </p:nvSpPr>
        <p:spPr>
          <a:xfrm>
            <a:off x="3287375" y="1946900"/>
            <a:ext cx="2577300" cy="1253400"/>
          </a:xfrm>
          <a:prstGeom prst="rect">
            <a:avLst/>
          </a:prstGeom>
          <a:noFill/>
          <a:ln>
            <a:noFill/>
          </a:ln>
        </p:spPr>
      </p:sp>
      <p:sp>
        <p:nvSpPr>
          <p:cNvPr id="978" name="Google Shape;978;p128"/>
          <p:cNvSpPr/>
          <p:nvPr>
            <p:ph idx="7" type="pic"/>
          </p:nvPr>
        </p:nvSpPr>
        <p:spPr>
          <a:xfrm>
            <a:off x="6091125" y="1946900"/>
            <a:ext cx="2577300" cy="1253400"/>
          </a:xfrm>
          <a:prstGeom prst="rect">
            <a:avLst/>
          </a:prstGeom>
          <a:noFill/>
          <a:ln>
            <a:noFill/>
          </a:ln>
        </p:spPr>
      </p:sp>
      <p:pic>
        <p:nvPicPr>
          <p:cNvPr id="979" name="Google Shape;979;p12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980" name="Google Shape;980;p12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Dark)">
  <p:cSld name="CUSTOM_3">
    <p:bg>
      <p:bgPr>
        <a:solidFill>
          <a:schemeClr val="dk1"/>
        </a:solidFill>
      </p:bgPr>
    </p:bg>
    <p:spTree>
      <p:nvGrpSpPr>
        <p:cNvPr id="981" name="Shape 981"/>
        <p:cNvGrpSpPr/>
        <p:nvPr/>
      </p:nvGrpSpPr>
      <p:grpSpPr>
        <a:xfrm>
          <a:off x="0" y="0"/>
          <a:ext cx="0" cy="0"/>
          <a:chOff x="0" y="0"/>
          <a:chExt cx="0" cy="0"/>
        </a:xfrm>
      </p:grpSpPr>
      <p:sp>
        <p:nvSpPr>
          <p:cNvPr id="982" name="Google Shape;982;p129"/>
          <p:cNvSpPr/>
          <p:nvPr/>
        </p:nvSpPr>
        <p:spPr>
          <a:xfrm>
            <a:off x="75" y="1946900"/>
            <a:ext cx="9144000" cy="3196500"/>
          </a:xfrm>
          <a:prstGeom prst="rect">
            <a:avLst/>
          </a:prstGeom>
          <a:solidFill>
            <a:srgbClr val="020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12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984" name="Google Shape;984;p129"/>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600"/>
              <a:buNone/>
              <a:defRPr>
                <a:solidFill>
                  <a:schemeClr val="lt1"/>
                </a:solidFill>
              </a:defRPr>
            </a:lvl1pPr>
            <a:lvl2pPr lvl="1">
              <a:lnSpc>
                <a:spcPct val="85000"/>
              </a:lnSpc>
              <a:spcBef>
                <a:spcPts val="0"/>
              </a:spcBef>
              <a:spcAft>
                <a:spcPts val="0"/>
              </a:spcAft>
              <a:buClr>
                <a:schemeClr val="lt1"/>
              </a:buClr>
              <a:buSzPts val="1200"/>
              <a:buNone/>
              <a:defRPr>
                <a:solidFill>
                  <a:schemeClr val="lt1"/>
                </a:solidFill>
              </a:defRPr>
            </a:lvl2pPr>
            <a:lvl3pPr lvl="2">
              <a:lnSpc>
                <a:spcPct val="85000"/>
              </a:lnSpc>
              <a:spcBef>
                <a:spcPts val="0"/>
              </a:spcBef>
              <a:spcAft>
                <a:spcPts val="0"/>
              </a:spcAft>
              <a:buClr>
                <a:schemeClr val="lt1"/>
              </a:buClr>
              <a:buSzPts val="1000"/>
              <a:buNone/>
              <a:defRPr>
                <a:solidFill>
                  <a:schemeClr val="lt1"/>
                </a:solidFill>
              </a:defRPr>
            </a:lvl3pPr>
            <a:lvl4pPr lvl="3">
              <a:lnSpc>
                <a:spcPct val="85000"/>
              </a:lnSpc>
              <a:spcBef>
                <a:spcPts val="0"/>
              </a:spcBef>
              <a:spcAft>
                <a:spcPts val="0"/>
              </a:spcAft>
              <a:buClr>
                <a:schemeClr val="lt1"/>
              </a:buClr>
              <a:buSzPts val="1000"/>
              <a:buNone/>
              <a:defRPr>
                <a:solidFill>
                  <a:schemeClr val="lt1"/>
                </a:solidFill>
              </a:defRPr>
            </a:lvl4pPr>
            <a:lvl5pPr lvl="4">
              <a:lnSpc>
                <a:spcPct val="85000"/>
              </a:lnSpc>
              <a:spcBef>
                <a:spcPts val="0"/>
              </a:spcBef>
              <a:spcAft>
                <a:spcPts val="0"/>
              </a:spcAft>
              <a:buClr>
                <a:schemeClr val="lt1"/>
              </a:buClr>
              <a:buSzPts val="1000"/>
              <a:buNone/>
              <a:defRPr>
                <a:solidFill>
                  <a:schemeClr val="lt1"/>
                </a:solidFill>
              </a:defRPr>
            </a:lvl5pPr>
            <a:lvl6pPr lvl="5">
              <a:lnSpc>
                <a:spcPct val="85000"/>
              </a:lnSpc>
              <a:spcBef>
                <a:spcPts val="0"/>
              </a:spcBef>
              <a:spcAft>
                <a:spcPts val="0"/>
              </a:spcAft>
              <a:buClr>
                <a:schemeClr val="lt1"/>
              </a:buClr>
              <a:buSzPts val="1000"/>
              <a:buNone/>
              <a:defRPr>
                <a:solidFill>
                  <a:schemeClr val="lt1"/>
                </a:solidFill>
              </a:defRPr>
            </a:lvl6pPr>
            <a:lvl7pPr lvl="6">
              <a:lnSpc>
                <a:spcPct val="85000"/>
              </a:lnSpc>
              <a:spcBef>
                <a:spcPts val="0"/>
              </a:spcBef>
              <a:spcAft>
                <a:spcPts val="0"/>
              </a:spcAft>
              <a:buClr>
                <a:schemeClr val="lt1"/>
              </a:buClr>
              <a:buSzPts val="1000"/>
              <a:buNone/>
              <a:defRPr>
                <a:solidFill>
                  <a:schemeClr val="lt1"/>
                </a:solidFill>
              </a:defRPr>
            </a:lvl7pPr>
            <a:lvl8pPr lvl="7">
              <a:lnSpc>
                <a:spcPct val="85000"/>
              </a:lnSpc>
              <a:spcBef>
                <a:spcPts val="0"/>
              </a:spcBef>
              <a:spcAft>
                <a:spcPts val="0"/>
              </a:spcAft>
              <a:buClr>
                <a:schemeClr val="lt1"/>
              </a:buClr>
              <a:buSzPts val="1000"/>
              <a:buNone/>
              <a:defRPr>
                <a:solidFill>
                  <a:schemeClr val="lt1"/>
                </a:solidFill>
              </a:defRPr>
            </a:lvl8pPr>
            <a:lvl9pPr lvl="8">
              <a:lnSpc>
                <a:spcPct val="85000"/>
              </a:lnSpc>
              <a:spcBef>
                <a:spcPts val="0"/>
              </a:spcBef>
              <a:spcAft>
                <a:spcPts val="0"/>
              </a:spcAft>
              <a:buClr>
                <a:schemeClr val="lt1"/>
              </a:buClr>
              <a:buSzPts val="1000"/>
              <a:buNone/>
              <a:defRPr>
                <a:solidFill>
                  <a:schemeClr val="lt1"/>
                </a:solidFill>
              </a:defRPr>
            </a:lvl9pPr>
          </a:lstStyle>
          <a:p/>
        </p:txBody>
      </p:sp>
      <p:sp>
        <p:nvSpPr>
          <p:cNvPr id="985" name="Google Shape;985;p129"/>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986" name="Google Shape;986;p129"/>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987" name="Google Shape;987;p129"/>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988" name="Google Shape;988;p129"/>
          <p:cNvSpPr/>
          <p:nvPr>
            <p:ph idx="5" type="pic"/>
          </p:nvPr>
        </p:nvSpPr>
        <p:spPr>
          <a:xfrm>
            <a:off x="462775" y="1946900"/>
            <a:ext cx="2577300" cy="1253400"/>
          </a:xfrm>
          <a:prstGeom prst="rect">
            <a:avLst/>
          </a:prstGeom>
          <a:noFill/>
          <a:ln>
            <a:noFill/>
          </a:ln>
        </p:spPr>
      </p:sp>
      <p:sp>
        <p:nvSpPr>
          <p:cNvPr id="989" name="Google Shape;989;p129"/>
          <p:cNvSpPr/>
          <p:nvPr>
            <p:ph idx="6" type="pic"/>
          </p:nvPr>
        </p:nvSpPr>
        <p:spPr>
          <a:xfrm>
            <a:off x="3287375" y="1946900"/>
            <a:ext cx="2577300" cy="1253400"/>
          </a:xfrm>
          <a:prstGeom prst="rect">
            <a:avLst/>
          </a:prstGeom>
          <a:noFill/>
          <a:ln>
            <a:noFill/>
          </a:ln>
        </p:spPr>
      </p:sp>
      <p:sp>
        <p:nvSpPr>
          <p:cNvPr id="990" name="Google Shape;990;p129"/>
          <p:cNvSpPr/>
          <p:nvPr>
            <p:ph idx="7" type="pic"/>
          </p:nvPr>
        </p:nvSpPr>
        <p:spPr>
          <a:xfrm>
            <a:off x="6091125" y="1946900"/>
            <a:ext cx="2577300" cy="1253400"/>
          </a:xfrm>
          <a:prstGeom prst="rect">
            <a:avLst/>
          </a:prstGeom>
          <a:noFill/>
          <a:ln>
            <a:noFill/>
          </a:ln>
        </p:spPr>
      </p:sp>
      <p:pic>
        <p:nvPicPr>
          <p:cNvPr id="991" name="Google Shape;991;p12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992" name="Google Shape;992;p12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993" name="Google Shape;993;p12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Light)">
  <p:cSld name="CUSTOM_1">
    <p:spTree>
      <p:nvGrpSpPr>
        <p:cNvPr id="994" name="Shape 994"/>
        <p:cNvGrpSpPr/>
        <p:nvPr/>
      </p:nvGrpSpPr>
      <p:grpSpPr>
        <a:xfrm>
          <a:off x="0" y="0"/>
          <a:ext cx="0" cy="0"/>
          <a:chOff x="0" y="0"/>
          <a:chExt cx="0" cy="0"/>
        </a:xfrm>
      </p:grpSpPr>
      <p:sp>
        <p:nvSpPr>
          <p:cNvPr id="995" name="Google Shape;995;p130"/>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996" name="Google Shape;996;p13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997" name="Google Shape;997;p130"/>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998" name="Google Shape;998;p130"/>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999" name="Google Shape;999;p130"/>
          <p:cNvSpPr/>
          <p:nvPr>
            <p:ph idx="3" type="pic"/>
          </p:nvPr>
        </p:nvSpPr>
        <p:spPr>
          <a:xfrm>
            <a:off x="6111950" y="486725"/>
            <a:ext cx="2574900" cy="4176600"/>
          </a:xfrm>
          <a:prstGeom prst="rect">
            <a:avLst/>
          </a:prstGeom>
          <a:noFill/>
          <a:ln>
            <a:noFill/>
          </a:ln>
        </p:spPr>
      </p:sp>
      <p:pic>
        <p:nvPicPr>
          <p:cNvPr id="1000" name="Google Shape;1000;p13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01" name="Google Shape;1001;p13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Dark)">
  <p:cSld name="CUSTOM_1_2">
    <p:bg>
      <p:bgPr>
        <a:solidFill>
          <a:schemeClr val="dk1"/>
        </a:solidFill>
      </p:bgPr>
    </p:bg>
    <p:spTree>
      <p:nvGrpSpPr>
        <p:cNvPr id="1002" name="Shape 1002"/>
        <p:cNvGrpSpPr/>
        <p:nvPr/>
      </p:nvGrpSpPr>
      <p:grpSpPr>
        <a:xfrm>
          <a:off x="0" y="0"/>
          <a:ext cx="0" cy="0"/>
          <a:chOff x="0" y="0"/>
          <a:chExt cx="0" cy="0"/>
        </a:xfrm>
      </p:grpSpPr>
      <p:sp>
        <p:nvSpPr>
          <p:cNvPr id="1003" name="Google Shape;1003;p131"/>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004" name="Google Shape;1004;p13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005" name="Google Shape;1005;p131"/>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006" name="Google Shape;1006;p131"/>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007" name="Google Shape;1007;p131"/>
          <p:cNvSpPr/>
          <p:nvPr>
            <p:ph idx="3" type="pic"/>
          </p:nvPr>
        </p:nvSpPr>
        <p:spPr>
          <a:xfrm>
            <a:off x="6111950" y="486725"/>
            <a:ext cx="2574900" cy="4176600"/>
          </a:xfrm>
          <a:prstGeom prst="rect">
            <a:avLst/>
          </a:prstGeom>
          <a:noFill/>
          <a:ln>
            <a:noFill/>
          </a:ln>
        </p:spPr>
      </p:sp>
      <p:sp>
        <p:nvSpPr>
          <p:cNvPr id="1008" name="Google Shape;1008;p131"/>
          <p:cNvSpPr txBox="1"/>
          <p:nvPr/>
        </p:nvSpPr>
        <p:spPr>
          <a:xfrm>
            <a:off x="634200" y="4846850"/>
            <a:ext cx="24138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chemeClr val="dk1"/>
                </a:solidFill>
                <a:latin typeface="Inter"/>
                <a:ea typeface="Inter"/>
                <a:cs typeface="Inter"/>
                <a:sym typeface="Inter"/>
              </a:rPr>
              <a:t>Proprietary &amp; Confidential</a:t>
            </a:r>
            <a:endParaRPr sz="800">
              <a:solidFill>
                <a:schemeClr val="dk1"/>
              </a:solidFill>
              <a:latin typeface="Inter"/>
              <a:ea typeface="Inter"/>
              <a:cs typeface="Inter"/>
              <a:sym typeface="Inter"/>
            </a:endParaRPr>
          </a:p>
        </p:txBody>
      </p:sp>
      <p:pic>
        <p:nvPicPr>
          <p:cNvPr id="1009" name="Google Shape;1009;p131"/>
          <p:cNvPicPr preferRelativeResize="0"/>
          <p:nvPr/>
        </p:nvPicPr>
        <p:blipFill>
          <a:blip r:embed="rId2">
            <a:alphaModFix/>
          </a:blip>
          <a:stretch>
            <a:fillRect/>
          </a:stretch>
        </p:blipFill>
        <p:spPr>
          <a:xfrm>
            <a:off x="8080600" y="4834312"/>
            <a:ext cx="606197" cy="148075"/>
          </a:xfrm>
          <a:prstGeom prst="rect">
            <a:avLst/>
          </a:prstGeom>
          <a:noFill/>
          <a:ln>
            <a:noFill/>
          </a:ln>
        </p:spPr>
      </p:pic>
      <p:pic>
        <p:nvPicPr>
          <p:cNvPr id="1010" name="Google Shape;1010;p131"/>
          <p:cNvPicPr preferRelativeResize="0"/>
          <p:nvPr/>
        </p:nvPicPr>
        <p:blipFill rotWithShape="1">
          <a:blip r:embed="rId3">
            <a:alphaModFix/>
          </a:blip>
          <a:srcRect b="0" l="129" r="119" t="0"/>
          <a:stretch/>
        </p:blipFill>
        <p:spPr>
          <a:xfrm>
            <a:off x="8080600" y="4834312"/>
            <a:ext cx="606198" cy="148076"/>
          </a:xfrm>
          <a:prstGeom prst="rect">
            <a:avLst/>
          </a:prstGeom>
          <a:noFill/>
          <a:ln>
            <a:noFill/>
          </a:ln>
        </p:spPr>
      </p:pic>
      <p:sp>
        <p:nvSpPr>
          <p:cNvPr id="1011" name="Google Shape;1011;p131"/>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012" name="Google Shape;1012;p13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Light)">
  <p:cSld name="CUSTOM_1_1">
    <p:spTree>
      <p:nvGrpSpPr>
        <p:cNvPr id="1013" name="Shape 1013"/>
        <p:cNvGrpSpPr/>
        <p:nvPr/>
      </p:nvGrpSpPr>
      <p:grpSpPr>
        <a:xfrm>
          <a:off x="0" y="0"/>
          <a:ext cx="0" cy="0"/>
          <a:chOff x="0" y="0"/>
          <a:chExt cx="0" cy="0"/>
        </a:xfrm>
      </p:grpSpPr>
      <p:sp>
        <p:nvSpPr>
          <p:cNvPr id="1014" name="Google Shape;1014;p132"/>
          <p:cNvSpPr/>
          <p:nvPr>
            <p:ph idx="2" type="pic"/>
          </p:nvPr>
        </p:nvSpPr>
        <p:spPr>
          <a:xfrm>
            <a:off x="3276600" y="486725"/>
            <a:ext cx="2590800" cy="4176600"/>
          </a:xfrm>
          <a:prstGeom prst="rect">
            <a:avLst/>
          </a:prstGeom>
          <a:noFill/>
          <a:ln>
            <a:noFill/>
          </a:ln>
        </p:spPr>
      </p:sp>
      <p:sp>
        <p:nvSpPr>
          <p:cNvPr id="1015" name="Google Shape;1015;p132"/>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016" name="Google Shape;1016;p13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017" name="Google Shape;1017;p132"/>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1018" name="Google Shape;1018;p13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19" name="Google Shape;1019;p13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Light)">
  <p:cSld name="TITLE_AND_TWO_COLUMNS_1">
    <p:spTree>
      <p:nvGrpSpPr>
        <p:cNvPr id="98" name="Shape 98"/>
        <p:cNvGrpSpPr/>
        <p:nvPr/>
      </p:nvGrpSpPr>
      <p:grpSpPr>
        <a:xfrm>
          <a:off x="0" y="0"/>
          <a:ext cx="0" cy="0"/>
          <a:chOff x="0" y="0"/>
          <a:chExt cx="0" cy="0"/>
        </a:xfrm>
      </p:grpSpPr>
      <p:grpSp>
        <p:nvGrpSpPr>
          <p:cNvPr id="99" name="Google Shape;99;p14"/>
          <p:cNvGrpSpPr/>
          <p:nvPr/>
        </p:nvGrpSpPr>
        <p:grpSpPr>
          <a:xfrm>
            <a:off x="4822703" y="31"/>
            <a:ext cx="4321568" cy="5143648"/>
            <a:chOff x="3991150" y="848375"/>
            <a:chExt cx="3376225" cy="4018475"/>
          </a:xfrm>
        </p:grpSpPr>
        <p:sp>
          <p:nvSpPr>
            <p:cNvPr id="100" name="Google Shape;100;p1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1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04" name="Google Shape;104;p1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05" name="Google Shape;105;p14"/>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06" name="Google Shape;106;p14"/>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07" name="Google Shape;107;p1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8" name="Google Shape;108;p14"/>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Clr>
                <a:schemeClr val="dk1"/>
              </a:buClr>
              <a:buSzPts val="1200"/>
              <a:buNone/>
              <a:defRPr>
                <a:solidFill>
                  <a:schemeClr val="dk1"/>
                </a:solidFill>
              </a:defRPr>
            </a:lvl2pPr>
            <a:lvl3pPr lvl="2" rtl="0">
              <a:spcBef>
                <a:spcPts val="800"/>
              </a:spcBef>
              <a:spcAft>
                <a:spcPts val="0"/>
              </a:spcAft>
              <a:buClr>
                <a:schemeClr val="dk1"/>
              </a:buClr>
              <a:buSzPts val="1000"/>
              <a:buNone/>
              <a:defRPr>
                <a:solidFill>
                  <a:schemeClr val="dk1"/>
                </a:solidFill>
              </a:defRPr>
            </a:lvl3pPr>
            <a:lvl4pPr lvl="3" rtl="0">
              <a:spcBef>
                <a:spcPts val="500"/>
              </a:spcBef>
              <a:spcAft>
                <a:spcPts val="0"/>
              </a:spcAft>
              <a:buClr>
                <a:schemeClr val="dk1"/>
              </a:buClr>
              <a:buSzPts val="1000"/>
              <a:buNone/>
              <a:defRPr>
                <a:solidFill>
                  <a:schemeClr val="dk1"/>
                </a:solidFill>
              </a:defRPr>
            </a:lvl4pPr>
            <a:lvl5pPr lvl="4" rtl="0">
              <a:spcBef>
                <a:spcPts val="500"/>
              </a:spcBef>
              <a:spcAft>
                <a:spcPts val="0"/>
              </a:spcAft>
              <a:buClr>
                <a:schemeClr val="dk1"/>
              </a:buClr>
              <a:buSzPts val="1000"/>
              <a:buNone/>
              <a:defRPr>
                <a:solidFill>
                  <a:schemeClr val="dk1"/>
                </a:solidFill>
              </a:defRPr>
            </a:lvl5pPr>
            <a:lvl6pPr lvl="5" rtl="0">
              <a:spcBef>
                <a:spcPts val="500"/>
              </a:spcBef>
              <a:spcAft>
                <a:spcPts val="0"/>
              </a:spcAft>
              <a:buClr>
                <a:schemeClr val="dk1"/>
              </a:buClr>
              <a:buSzPts val="1000"/>
              <a:buNone/>
              <a:defRPr>
                <a:solidFill>
                  <a:schemeClr val="dk1"/>
                </a:solidFill>
              </a:defRPr>
            </a:lvl6pPr>
            <a:lvl7pPr lvl="6" rtl="0">
              <a:spcBef>
                <a:spcPts val="500"/>
              </a:spcBef>
              <a:spcAft>
                <a:spcPts val="0"/>
              </a:spcAft>
              <a:buClr>
                <a:schemeClr val="dk1"/>
              </a:buClr>
              <a:buSzPts val="1000"/>
              <a:buNone/>
              <a:defRPr>
                <a:solidFill>
                  <a:schemeClr val="dk1"/>
                </a:solidFill>
              </a:defRPr>
            </a:lvl7pPr>
            <a:lvl8pPr lvl="7" rtl="0">
              <a:spcBef>
                <a:spcPts val="500"/>
              </a:spcBef>
              <a:spcAft>
                <a:spcPts val="0"/>
              </a:spcAft>
              <a:buClr>
                <a:schemeClr val="dk1"/>
              </a:buClr>
              <a:buSzPts val="1000"/>
              <a:buNone/>
              <a:defRPr>
                <a:solidFill>
                  <a:schemeClr val="dk1"/>
                </a:solidFill>
              </a:defRPr>
            </a:lvl8pPr>
            <a:lvl9pPr lvl="8" rtl="0">
              <a:spcBef>
                <a:spcPts val="500"/>
              </a:spcBef>
              <a:spcAft>
                <a:spcPts val="500"/>
              </a:spcAft>
              <a:buClr>
                <a:schemeClr val="dk1"/>
              </a:buClr>
              <a:buSzPts val="1000"/>
              <a:buNone/>
              <a:defRPr>
                <a:solidFill>
                  <a:schemeClr val="dk1"/>
                </a:solidFill>
              </a:defRPr>
            </a:lvl9pPr>
          </a:lstStyle>
          <a:p/>
        </p:txBody>
      </p:sp>
      <p:sp>
        <p:nvSpPr>
          <p:cNvPr id="109" name="Google Shape;109;p1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Dark)">
  <p:cSld name="CUSTOM_1_1_2">
    <p:bg>
      <p:bgPr>
        <a:solidFill>
          <a:schemeClr val="dk1"/>
        </a:solidFill>
      </p:bgPr>
    </p:bg>
    <p:spTree>
      <p:nvGrpSpPr>
        <p:cNvPr id="1020" name="Shape 1020"/>
        <p:cNvGrpSpPr/>
        <p:nvPr/>
      </p:nvGrpSpPr>
      <p:grpSpPr>
        <a:xfrm>
          <a:off x="0" y="0"/>
          <a:ext cx="0" cy="0"/>
          <a:chOff x="0" y="0"/>
          <a:chExt cx="0" cy="0"/>
        </a:xfrm>
      </p:grpSpPr>
      <p:sp>
        <p:nvSpPr>
          <p:cNvPr id="1021" name="Google Shape;1021;p133"/>
          <p:cNvSpPr/>
          <p:nvPr>
            <p:ph idx="2" type="pic"/>
          </p:nvPr>
        </p:nvSpPr>
        <p:spPr>
          <a:xfrm>
            <a:off x="3276600" y="486725"/>
            <a:ext cx="2590800" cy="4176600"/>
          </a:xfrm>
          <a:prstGeom prst="rect">
            <a:avLst/>
          </a:prstGeom>
          <a:noFill/>
          <a:ln>
            <a:noFill/>
          </a:ln>
        </p:spPr>
      </p:sp>
      <p:sp>
        <p:nvSpPr>
          <p:cNvPr id="1022" name="Google Shape;1022;p133"/>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023" name="Google Shape;1023;p133"/>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pic>
        <p:nvPicPr>
          <p:cNvPr id="1024" name="Google Shape;1024;p13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025" name="Google Shape;1025;p13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026" name="Google Shape;1026;p13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Light)">
  <p:cSld name="CUSTOM_1_1_1">
    <p:spTree>
      <p:nvGrpSpPr>
        <p:cNvPr id="1027" name="Shape 1027"/>
        <p:cNvGrpSpPr/>
        <p:nvPr/>
      </p:nvGrpSpPr>
      <p:grpSpPr>
        <a:xfrm>
          <a:off x="0" y="0"/>
          <a:ext cx="0" cy="0"/>
          <a:chOff x="0" y="0"/>
          <a:chExt cx="0" cy="0"/>
        </a:xfrm>
      </p:grpSpPr>
      <p:sp>
        <p:nvSpPr>
          <p:cNvPr id="1028" name="Google Shape;1028;p134"/>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029" name="Google Shape;1029;p134"/>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030" name="Google Shape;1030;p134"/>
          <p:cNvSpPr/>
          <p:nvPr>
            <p:ph idx="3" type="pic"/>
          </p:nvPr>
        </p:nvSpPr>
        <p:spPr>
          <a:xfrm>
            <a:off x="457200" y="486725"/>
            <a:ext cx="2590800" cy="4176600"/>
          </a:xfrm>
          <a:prstGeom prst="rect">
            <a:avLst/>
          </a:prstGeom>
          <a:noFill/>
          <a:ln>
            <a:noFill/>
          </a:ln>
        </p:spPr>
      </p:sp>
      <p:sp>
        <p:nvSpPr>
          <p:cNvPr id="1031" name="Google Shape;1031;p134"/>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032" name="Google Shape;1032;p13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1033" name="Google Shape;1033;p13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34" name="Google Shape;1034;p13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Dark)">
  <p:cSld name="CUSTOM_1_1_1_1">
    <p:bg>
      <p:bgPr>
        <a:solidFill>
          <a:schemeClr val="dk1"/>
        </a:solidFill>
      </p:bgPr>
    </p:bg>
    <p:spTree>
      <p:nvGrpSpPr>
        <p:cNvPr id="1035" name="Shape 1035"/>
        <p:cNvGrpSpPr/>
        <p:nvPr/>
      </p:nvGrpSpPr>
      <p:grpSpPr>
        <a:xfrm>
          <a:off x="0" y="0"/>
          <a:ext cx="0" cy="0"/>
          <a:chOff x="0" y="0"/>
          <a:chExt cx="0" cy="0"/>
        </a:xfrm>
      </p:grpSpPr>
      <p:sp>
        <p:nvSpPr>
          <p:cNvPr id="1036" name="Google Shape;1036;p135"/>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037" name="Google Shape;1037;p135"/>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038" name="Google Shape;1038;p135"/>
          <p:cNvSpPr/>
          <p:nvPr>
            <p:ph idx="3" type="pic"/>
          </p:nvPr>
        </p:nvSpPr>
        <p:spPr>
          <a:xfrm>
            <a:off x="457200" y="486725"/>
            <a:ext cx="2590800" cy="4176600"/>
          </a:xfrm>
          <a:prstGeom prst="rect">
            <a:avLst/>
          </a:prstGeom>
          <a:noFill/>
          <a:ln>
            <a:noFill/>
          </a:ln>
        </p:spPr>
      </p:sp>
      <p:sp>
        <p:nvSpPr>
          <p:cNvPr id="1039" name="Google Shape;1039;p135"/>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pic>
        <p:nvPicPr>
          <p:cNvPr id="1040" name="Google Shape;1040;p13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041" name="Google Shape;1041;p13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042" name="Google Shape;1042;p13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ight)">
  <p:cSld name="CUSTOM_1_1_1_2">
    <p:spTree>
      <p:nvGrpSpPr>
        <p:cNvPr id="1043" name="Shape 1043"/>
        <p:cNvGrpSpPr/>
        <p:nvPr/>
      </p:nvGrpSpPr>
      <p:grpSpPr>
        <a:xfrm>
          <a:off x="0" y="0"/>
          <a:ext cx="0" cy="0"/>
          <a:chOff x="0" y="0"/>
          <a:chExt cx="0" cy="0"/>
        </a:xfrm>
      </p:grpSpPr>
      <p:sp>
        <p:nvSpPr>
          <p:cNvPr id="1044" name="Google Shape;1044;p136"/>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800"/>
              <a:buNone/>
              <a:defRPr sz="1800"/>
            </a:lvl1pPr>
            <a:lvl2pPr lvl="1">
              <a:lnSpc>
                <a:spcPct val="100000"/>
              </a:lnSpc>
              <a:spcBef>
                <a:spcPts val="1000"/>
              </a:spcBef>
              <a:spcAft>
                <a:spcPts val="0"/>
              </a:spcAft>
              <a:buSzPts val="1400"/>
              <a:buNone/>
              <a:defRPr sz="1400"/>
            </a:lvl2pPr>
            <a:lvl3pPr lvl="2">
              <a:lnSpc>
                <a:spcPct val="100000"/>
              </a:lnSpc>
              <a:spcBef>
                <a:spcPts val="800"/>
              </a:spcBef>
              <a:spcAft>
                <a:spcPts val="0"/>
              </a:spcAft>
              <a:buSzPts val="1200"/>
              <a:buNone/>
              <a:defRPr sz="1200"/>
            </a:lvl3pPr>
            <a:lvl4pPr lvl="3">
              <a:lnSpc>
                <a:spcPct val="100000"/>
              </a:lnSpc>
              <a:spcBef>
                <a:spcPts val="500"/>
              </a:spcBef>
              <a:spcAft>
                <a:spcPts val="0"/>
              </a:spcAft>
              <a:buSzPts val="1200"/>
              <a:buNone/>
              <a:defRPr sz="1200"/>
            </a:lvl4pPr>
            <a:lvl5pPr lvl="4">
              <a:lnSpc>
                <a:spcPct val="100000"/>
              </a:lnSpc>
              <a:spcBef>
                <a:spcPts val="500"/>
              </a:spcBef>
              <a:spcAft>
                <a:spcPts val="0"/>
              </a:spcAft>
              <a:buSzPts val="1200"/>
              <a:buNone/>
              <a:defRPr sz="1200"/>
            </a:lvl5pPr>
            <a:lvl6pPr lvl="5">
              <a:lnSpc>
                <a:spcPct val="100000"/>
              </a:lnSpc>
              <a:spcBef>
                <a:spcPts val="500"/>
              </a:spcBef>
              <a:spcAft>
                <a:spcPts val="0"/>
              </a:spcAft>
              <a:buSzPts val="1200"/>
              <a:buNone/>
              <a:defRPr sz="1200"/>
            </a:lvl6pPr>
            <a:lvl7pPr lvl="6">
              <a:lnSpc>
                <a:spcPct val="100000"/>
              </a:lnSpc>
              <a:spcBef>
                <a:spcPts val="500"/>
              </a:spcBef>
              <a:spcAft>
                <a:spcPts val="0"/>
              </a:spcAft>
              <a:buSzPts val="1200"/>
              <a:buNone/>
              <a:defRPr sz="1200"/>
            </a:lvl7pPr>
            <a:lvl8pPr lvl="7">
              <a:lnSpc>
                <a:spcPct val="100000"/>
              </a:lnSpc>
              <a:spcBef>
                <a:spcPts val="500"/>
              </a:spcBef>
              <a:spcAft>
                <a:spcPts val="0"/>
              </a:spcAft>
              <a:buSzPts val="1200"/>
              <a:buNone/>
              <a:defRPr sz="1200"/>
            </a:lvl8pPr>
            <a:lvl9pPr lvl="8">
              <a:lnSpc>
                <a:spcPct val="100000"/>
              </a:lnSpc>
              <a:spcBef>
                <a:spcPts val="500"/>
              </a:spcBef>
              <a:spcAft>
                <a:spcPts val="500"/>
              </a:spcAft>
              <a:buSzPts val="1200"/>
              <a:buNone/>
              <a:defRPr sz="1200"/>
            </a:lvl9pPr>
          </a:lstStyle>
          <a:p/>
        </p:txBody>
      </p:sp>
      <p:sp>
        <p:nvSpPr>
          <p:cNvPr id="1045" name="Google Shape;1045;p136"/>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1"/>
                </a:solidFill>
                <a:latin typeface="Roboto Serif"/>
                <a:ea typeface="Roboto Serif"/>
                <a:cs typeface="Roboto Serif"/>
                <a:sym typeface="Roboto Serif"/>
              </a:rPr>
              <a:t>“</a:t>
            </a:r>
            <a:endParaRPr b="1" sz="7100">
              <a:solidFill>
                <a:schemeClr val="dk1"/>
              </a:solidFill>
              <a:latin typeface="Roboto Serif"/>
              <a:ea typeface="Roboto Serif"/>
              <a:cs typeface="Roboto Serif"/>
              <a:sym typeface="Roboto Serif"/>
            </a:endParaRPr>
          </a:p>
        </p:txBody>
      </p:sp>
      <p:grpSp>
        <p:nvGrpSpPr>
          <p:cNvPr id="1046" name="Google Shape;1046;p136"/>
          <p:cNvGrpSpPr/>
          <p:nvPr/>
        </p:nvGrpSpPr>
        <p:grpSpPr>
          <a:xfrm>
            <a:off x="4822703" y="31"/>
            <a:ext cx="4321568" cy="5143648"/>
            <a:chOff x="3991150" y="848375"/>
            <a:chExt cx="3376225" cy="4018475"/>
          </a:xfrm>
        </p:grpSpPr>
        <p:sp>
          <p:nvSpPr>
            <p:cNvPr id="1047" name="Google Shape;1047;p136"/>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136"/>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136"/>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50" name="Google Shape;1050;p13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1051" name="Google Shape;1051;p13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52" name="Google Shape;1052;p13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
        <p:nvSpPr>
          <p:cNvPr id="1053" name="Google Shape;1053;p136"/>
          <p:cNvSpPr/>
          <p:nvPr>
            <p:ph idx="2" type="pic"/>
          </p:nvPr>
        </p:nvSpPr>
        <p:spPr>
          <a:xfrm>
            <a:off x="1123950" y="1943100"/>
            <a:ext cx="1257300" cy="1257300"/>
          </a:xfrm>
          <a:prstGeom prst="ellipse">
            <a:avLst/>
          </a:prstGeom>
          <a:noFill/>
          <a:ln>
            <a:noFill/>
          </a:ln>
        </p:spPr>
      </p:sp>
      <p:sp>
        <p:nvSpPr>
          <p:cNvPr id="1054" name="Google Shape;1054;p136"/>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algn="ctr">
              <a:spcBef>
                <a:spcPts val="0"/>
              </a:spcBef>
              <a:spcAft>
                <a:spcPts val="0"/>
              </a:spcAft>
              <a:buSzPts val="900"/>
              <a:buFont typeface="Inter Light"/>
              <a:buNone/>
              <a:defRPr sz="900">
                <a:latin typeface="Inter Light"/>
                <a:ea typeface="Inter Light"/>
                <a:cs typeface="Inter Light"/>
                <a:sym typeface="Inter Light"/>
              </a:defRPr>
            </a:lvl1pPr>
            <a:lvl2pPr lvl="1" algn="ctr">
              <a:spcBef>
                <a:spcPts val="0"/>
              </a:spcBef>
              <a:spcAft>
                <a:spcPts val="0"/>
              </a:spcAft>
              <a:buSzPts val="500"/>
              <a:buFont typeface="Inter Light"/>
              <a:buNone/>
              <a:defRPr sz="500">
                <a:latin typeface="Inter Light"/>
                <a:ea typeface="Inter Light"/>
                <a:cs typeface="Inter Light"/>
                <a:sym typeface="Inter Light"/>
              </a:defRPr>
            </a:lvl2pPr>
            <a:lvl3pPr lvl="2"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3pPr>
            <a:lvl4pPr lvl="3"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4pPr>
            <a:lvl5pPr lvl="4"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5pPr>
            <a:lvl6pPr lvl="5"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6pPr>
            <a:lvl7pPr lvl="6"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7pPr>
            <a:lvl8pPr lvl="7"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8pPr>
            <a:lvl9pPr lvl="8"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rk)">
  <p:cSld name="CUSTOM_1_1_1_1_1">
    <p:bg>
      <p:bgPr>
        <a:solidFill>
          <a:schemeClr val="dk1"/>
        </a:solidFill>
      </p:bgPr>
    </p:bg>
    <p:spTree>
      <p:nvGrpSpPr>
        <p:cNvPr id="1055" name="Shape 1055"/>
        <p:cNvGrpSpPr/>
        <p:nvPr/>
      </p:nvGrpSpPr>
      <p:grpSpPr>
        <a:xfrm>
          <a:off x="0" y="0"/>
          <a:ext cx="0" cy="0"/>
          <a:chOff x="0" y="0"/>
          <a:chExt cx="0" cy="0"/>
        </a:xfrm>
      </p:grpSpPr>
      <p:grpSp>
        <p:nvGrpSpPr>
          <p:cNvPr id="1056" name="Google Shape;1056;p137"/>
          <p:cNvGrpSpPr/>
          <p:nvPr/>
        </p:nvGrpSpPr>
        <p:grpSpPr>
          <a:xfrm>
            <a:off x="4822703" y="31"/>
            <a:ext cx="4321568" cy="5143648"/>
            <a:chOff x="4822703" y="31"/>
            <a:chExt cx="4321568" cy="5143648"/>
          </a:xfrm>
        </p:grpSpPr>
        <p:sp>
          <p:nvSpPr>
            <p:cNvPr id="1057" name="Google Shape;1057;p137"/>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137"/>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137"/>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060" name="Google Shape;1060;p13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061" name="Google Shape;1061;p13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062" name="Google Shape;1062;p13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
        <p:nvSpPr>
          <p:cNvPr id="1063" name="Google Shape;1063;p137"/>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dk2"/>
              </a:buClr>
              <a:buSzPts val="1800"/>
              <a:buNone/>
              <a:defRPr sz="1800">
                <a:solidFill>
                  <a:schemeClr val="dk2"/>
                </a:solidFill>
              </a:defRPr>
            </a:lvl1pPr>
            <a:lvl2pPr lvl="1">
              <a:lnSpc>
                <a:spcPct val="100000"/>
              </a:lnSpc>
              <a:spcBef>
                <a:spcPts val="1000"/>
              </a:spcBef>
              <a:spcAft>
                <a:spcPts val="0"/>
              </a:spcAft>
              <a:buClr>
                <a:schemeClr val="dk2"/>
              </a:buClr>
              <a:buSzPts val="1400"/>
              <a:buNone/>
              <a:defRPr sz="1400">
                <a:solidFill>
                  <a:schemeClr val="dk2"/>
                </a:solidFill>
              </a:defRPr>
            </a:lvl2pPr>
            <a:lvl3pPr lvl="2">
              <a:lnSpc>
                <a:spcPct val="100000"/>
              </a:lnSpc>
              <a:spcBef>
                <a:spcPts val="800"/>
              </a:spcBef>
              <a:spcAft>
                <a:spcPts val="0"/>
              </a:spcAft>
              <a:buClr>
                <a:schemeClr val="dk2"/>
              </a:buClr>
              <a:buSzPts val="1200"/>
              <a:buNone/>
              <a:defRPr sz="1200">
                <a:solidFill>
                  <a:schemeClr val="dk2"/>
                </a:solidFill>
              </a:defRPr>
            </a:lvl3pPr>
            <a:lvl4pPr lvl="3">
              <a:lnSpc>
                <a:spcPct val="100000"/>
              </a:lnSpc>
              <a:spcBef>
                <a:spcPts val="500"/>
              </a:spcBef>
              <a:spcAft>
                <a:spcPts val="0"/>
              </a:spcAft>
              <a:buClr>
                <a:schemeClr val="dk2"/>
              </a:buClr>
              <a:buSzPts val="1200"/>
              <a:buNone/>
              <a:defRPr sz="1200">
                <a:solidFill>
                  <a:schemeClr val="dk2"/>
                </a:solidFill>
              </a:defRPr>
            </a:lvl4pPr>
            <a:lvl5pPr lvl="4">
              <a:lnSpc>
                <a:spcPct val="100000"/>
              </a:lnSpc>
              <a:spcBef>
                <a:spcPts val="500"/>
              </a:spcBef>
              <a:spcAft>
                <a:spcPts val="0"/>
              </a:spcAft>
              <a:buClr>
                <a:schemeClr val="dk2"/>
              </a:buClr>
              <a:buSzPts val="1200"/>
              <a:buNone/>
              <a:defRPr sz="1200">
                <a:solidFill>
                  <a:schemeClr val="dk2"/>
                </a:solidFill>
              </a:defRPr>
            </a:lvl5pPr>
            <a:lvl6pPr lvl="5">
              <a:lnSpc>
                <a:spcPct val="100000"/>
              </a:lnSpc>
              <a:spcBef>
                <a:spcPts val="500"/>
              </a:spcBef>
              <a:spcAft>
                <a:spcPts val="0"/>
              </a:spcAft>
              <a:buClr>
                <a:schemeClr val="dk2"/>
              </a:buClr>
              <a:buSzPts val="1200"/>
              <a:buNone/>
              <a:defRPr sz="1200">
                <a:solidFill>
                  <a:schemeClr val="dk2"/>
                </a:solidFill>
              </a:defRPr>
            </a:lvl6pPr>
            <a:lvl7pPr lvl="6">
              <a:lnSpc>
                <a:spcPct val="100000"/>
              </a:lnSpc>
              <a:spcBef>
                <a:spcPts val="500"/>
              </a:spcBef>
              <a:spcAft>
                <a:spcPts val="0"/>
              </a:spcAft>
              <a:buClr>
                <a:schemeClr val="dk2"/>
              </a:buClr>
              <a:buSzPts val="1200"/>
              <a:buNone/>
              <a:defRPr sz="1200">
                <a:solidFill>
                  <a:schemeClr val="dk2"/>
                </a:solidFill>
              </a:defRPr>
            </a:lvl7pPr>
            <a:lvl8pPr lvl="7">
              <a:lnSpc>
                <a:spcPct val="100000"/>
              </a:lnSpc>
              <a:spcBef>
                <a:spcPts val="500"/>
              </a:spcBef>
              <a:spcAft>
                <a:spcPts val="0"/>
              </a:spcAft>
              <a:buClr>
                <a:schemeClr val="dk2"/>
              </a:buClr>
              <a:buSzPts val="1200"/>
              <a:buNone/>
              <a:defRPr sz="1200">
                <a:solidFill>
                  <a:schemeClr val="dk2"/>
                </a:solidFill>
              </a:defRPr>
            </a:lvl8pPr>
            <a:lvl9pPr lvl="8">
              <a:lnSpc>
                <a:spcPct val="100000"/>
              </a:lnSpc>
              <a:spcBef>
                <a:spcPts val="500"/>
              </a:spcBef>
              <a:spcAft>
                <a:spcPts val="500"/>
              </a:spcAft>
              <a:buClr>
                <a:schemeClr val="dk2"/>
              </a:buClr>
              <a:buSzPts val="1200"/>
              <a:buNone/>
              <a:defRPr sz="1200">
                <a:solidFill>
                  <a:schemeClr val="dk2"/>
                </a:solidFill>
              </a:defRPr>
            </a:lvl9pPr>
          </a:lstStyle>
          <a:p/>
        </p:txBody>
      </p:sp>
      <p:sp>
        <p:nvSpPr>
          <p:cNvPr id="1064" name="Google Shape;1064;p137"/>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2"/>
                </a:solidFill>
                <a:latin typeface="Roboto Serif"/>
                <a:ea typeface="Roboto Serif"/>
                <a:cs typeface="Roboto Serif"/>
                <a:sym typeface="Roboto Serif"/>
              </a:rPr>
              <a:t>“</a:t>
            </a:r>
            <a:endParaRPr b="1" sz="7100">
              <a:solidFill>
                <a:schemeClr val="dk2"/>
              </a:solidFill>
              <a:latin typeface="Roboto Serif"/>
              <a:ea typeface="Roboto Serif"/>
              <a:cs typeface="Roboto Serif"/>
              <a:sym typeface="Roboto Serif"/>
            </a:endParaRPr>
          </a:p>
        </p:txBody>
      </p:sp>
      <p:sp>
        <p:nvSpPr>
          <p:cNvPr id="1065" name="Google Shape;1065;p137"/>
          <p:cNvSpPr/>
          <p:nvPr>
            <p:ph idx="2" type="pic"/>
          </p:nvPr>
        </p:nvSpPr>
        <p:spPr>
          <a:xfrm>
            <a:off x="1123950" y="1943100"/>
            <a:ext cx="1257300" cy="1257300"/>
          </a:xfrm>
          <a:prstGeom prst="ellipse">
            <a:avLst/>
          </a:prstGeom>
          <a:noFill/>
          <a:ln>
            <a:noFill/>
          </a:ln>
        </p:spPr>
      </p:sp>
      <p:sp>
        <p:nvSpPr>
          <p:cNvPr id="1066" name="Google Shape;1066;p137"/>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algn="ctr">
              <a:spcBef>
                <a:spcPts val="0"/>
              </a:spcBef>
              <a:spcAft>
                <a:spcPts val="0"/>
              </a:spcAft>
              <a:buClr>
                <a:schemeClr val="lt2"/>
              </a:buClr>
              <a:buSzPts val="900"/>
              <a:buFont typeface="Inter Light"/>
              <a:buNone/>
              <a:defRPr sz="900">
                <a:solidFill>
                  <a:schemeClr val="lt2"/>
                </a:solidFill>
                <a:latin typeface="Inter Light"/>
                <a:ea typeface="Inter Light"/>
                <a:cs typeface="Inter Light"/>
                <a:sym typeface="Inter Light"/>
              </a:defRPr>
            </a:lvl1pPr>
            <a:lvl2pPr lvl="1" algn="ctr">
              <a:spcBef>
                <a:spcPts val="0"/>
              </a:spcBef>
              <a:spcAft>
                <a:spcPts val="0"/>
              </a:spcAft>
              <a:buClr>
                <a:schemeClr val="lt2"/>
              </a:buClr>
              <a:buSzPts val="500"/>
              <a:buFont typeface="Inter Light"/>
              <a:buNone/>
              <a:defRPr sz="500">
                <a:solidFill>
                  <a:schemeClr val="lt2"/>
                </a:solidFill>
                <a:latin typeface="Inter Light"/>
                <a:ea typeface="Inter Light"/>
                <a:cs typeface="Inter Light"/>
                <a:sym typeface="Inter Light"/>
              </a:defRPr>
            </a:lvl2pPr>
            <a:lvl3pPr lvl="2"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3pPr>
            <a:lvl4pPr lvl="3"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4pPr>
            <a:lvl5pPr lvl="4"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5pPr>
            <a:lvl6pPr lvl="5"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6pPr>
            <a:lvl7pPr lvl="6"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7pPr>
            <a:lvl8pPr lvl="7"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8pPr>
            <a:lvl9pPr lvl="8"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Light)" type="titleOnly">
  <p:cSld name="TITLE_ONLY">
    <p:spTree>
      <p:nvGrpSpPr>
        <p:cNvPr id="1067" name="Shape 1067"/>
        <p:cNvGrpSpPr/>
        <p:nvPr/>
      </p:nvGrpSpPr>
      <p:grpSpPr>
        <a:xfrm>
          <a:off x="0" y="0"/>
          <a:ext cx="0" cy="0"/>
          <a:chOff x="0" y="0"/>
          <a:chExt cx="0" cy="0"/>
        </a:xfrm>
      </p:grpSpPr>
      <p:grpSp>
        <p:nvGrpSpPr>
          <p:cNvPr id="1068" name="Google Shape;1068;p138"/>
          <p:cNvGrpSpPr/>
          <p:nvPr/>
        </p:nvGrpSpPr>
        <p:grpSpPr>
          <a:xfrm>
            <a:off x="4822703" y="31"/>
            <a:ext cx="4321568" cy="5143648"/>
            <a:chOff x="3991150" y="848375"/>
            <a:chExt cx="3376225" cy="4018475"/>
          </a:xfrm>
        </p:grpSpPr>
        <p:sp>
          <p:nvSpPr>
            <p:cNvPr id="1069" name="Google Shape;1069;p13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13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13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072" name="Google Shape;1072;p13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73" name="Google Shape;1073;p13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074" name="Google Shape;1074;p13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075" name="Google Shape;1075;p13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Dark)">
  <p:cSld name="TITLE_ONLY_1">
    <p:bg>
      <p:bgPr>
        <a:solidFill>
          <a:schemeClr val="dk1"/>
        </a:solidFill>
      </p:bgPr>
    </p:bg>
    <p:spTree>
      <p:nvGrpSpPr>
        <p:cNvPr id="1076" name="Shape 1076"/>
        <p:cNvGrpSpPr/>
        <p:nvPr/>
      </p:nvGrpSpPr>
      <p:grpSpPr>
        <a:xfrm>
          <a:off x="0" y="0"/>
          <a:ext cx="0" cy="0"/>
          <a:chOff x="0" y="0"/>
          <a:chExt cx="0" cy="0"/>
        </a:xfrm>
      </p:grpSpPr>
      <p:grpSp>
        <p:nvGrpSpPr>
          <p:cNvPr id="1077" name="Google Shape;1077;p139"/>
          <p:cNvGrpSpPr/>
          <p:nvPr/>
        </p:nvGrpSpPr>
        <p:grpSpPr>
          <a:xfrm>
            <a:off x="4822703" y="31"/>
            <a:ext cx="4321568" cy="5143648"/>
            <a:chOff x="4822703" y="31"/>
            <a:chExt cx="4321568" cy="5143648"/>
          </a:xfrm>
        </p:grpSpPr>
        <p:sp>
          <p:nvSpPr>
            <p:cNvPr id="1078" name="Google Shape;1078;p13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13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13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81" name="Google Shape;1081;p13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pic>
        <p:nvPicPr>
          <p:cNvPr id="1082" name="Google Shape;1082;p13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083" name="Google Shape;1083;p13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084" name="Google Shape;1084;p13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type="blank">
  <p:cSld name="BLANK">
    <p:spTree>
      <p:nvGrpSpPr>
        <p:cNvPr id="1085" name="Shape 1085"/>
        <p:cNvGrpSpPr/>
        <p:nvPr/>
      </p:nvGrpSpPr>
      <p:grpSpPr>
        <a:xfrm>
          <a:off x="0" y="0"/>
          <a:ext cx="0" cy="0"/>
          <a:chOff x="0" y="0"/>
          <a:chExt cx="0" cy="0"/>
        </a:xfrm>
      </p:grpSpPr>
      <p:sp>
        <p:nvSpPr>
          <p:cNvPr id="1086" name="Google Shape;1086;p14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1087" name="Google Shape;1087;p140"/>
          <p:cNvGrpSpPr/>
          <p:nvPr/>
        </p:nvGrpSpPr>
        <p:grpSpPr>
          <a:xfrm>
            <a:off x="4822703" y="31"/>
            <a:ext cx="4321568" cy="5143648"/>
            <a:chOff x="3991150" y="848375"/>
            <a:chExt cx="3376225" cy="4018475"/>
          </a:xfrm>
        </p:grpSpPr>
        <p:sp>
          <p:nvSpPr>
            <p:cNvPr id="1088" name="Google Shape;1088;p14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14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14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091" name="Google Shape;1091;p14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92" name="Google Shape;1092;p14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p:cSld name="BLANK_1">
    <p:bg>
      <p:bgPr>
        <a:solidFill>
          <a:schemeClr val="dk1"/>
        </a:solidFill>
      </p:bgPr>
    </p:bg>
    <p:spTree>
      <p:nvGrpSpPr>
        <p:cNvPr id="1093" name="Shape 1093"/>
        <p:cNvGrpSpPr/>
        <p:nvPr/>
      </p:nvGrpSpPr>
      <p:grpSpPr>
        <a:xfrm>
          <a:off x="0" y="0"/>
          <a:ext cx="0" cy="0"/>
          <a:chOff x="0" y="0"/>
          <a:chExt cx="0" cy="0"/>
        </a:xfrm>
      </p:grpSpPr>
      <p:grpSp>
        <p:nvGrpSpPr>
          <p:cNvPr id="1094" name="Google Shape;1094;p141"/>
          <p:cNvGrpSpPr/>
          <p:nvPr/>
        </p:nvGrpSpPr>
        <p:grpSpPr>
          <a:xfrm>
            <a:off x="4822703" y="31"/>
            <a:ext cx="4321568" cy="5143648"/>
            <a:chOff x="4822703" y="31"/>
            <a:chExt cx="4321568" cy="5143648"/>
          </a:xfrm>
        </p:grpSpPr>
        <p:sp>
          <p:nvSpPr>
            <p:cNvPr id="1095" name="Google Shape;1095;p14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14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14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98" name="Google Shape;1098;p14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pic>
        <p:nvPicPr>
          <p:cNvPr id="1099" name="Google Shape;1099;p14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100" name="Google Shape;1100;p14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p:cSld name="CUSTOM_2">
    <p:bg>
      <p:bgPr>
        <a:blipFill>
          <a:blip r:embed="rId2">
            <a:alphaModFix/>
          </a:blip>
          <a:stretch>
            <a:fillRect/>
          </a:stretch>
        </a:blipFill>
      </p:bgPr>
    </p:bg>
    <p:spTree>
      <p:nvGrpSpPr>
        <p:cNvPr id="1101" name="Shape 1101"/>
        <p:cNvGrpSpPr/>
        <p:nvPr/>
      </p:nvGrpSpPr>
      <p:grpSpPr>
        <a:xfrm>
          <a:off x="0" y="0"/>
          <a:ext cx="0" cy="0"/>
          <a:chOff x="0" y="0"/>
          <a:chExt cx="0" cy="0"/>
        </a:xfrm>
      </p:grpSpPr>
      <p:sp>
        <p:nvSpPr>
          <p:cNvPr id="1102" name="Google Shape;1102;p142"/>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1103" name="Google Shape;1103;p142"/>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Dark)">
  <p:cSld name="TITLE_AND_TWO_COLUMNS_1_2">
    <p:bg>
      <p:bgPr>
        <a:solidFill>
          <a:schemeClr val="dk1"/>
        </a:solidFill>
      </p:bgPr>
    </p:bg>
    <p:spTree>
      <p:nvGrpSpPr>
        <p:cNvPr id="110" name="Shape 110"/>
        <p:cNvGrpSpPr/>
        <p:nvPr/>
      </p:nvGrpSpPr>
      <p:grpSpPr>
        <a:xfrm>
          <a:off x="0" y="0"/>
          <a:ext cx="0" cy="0"/>
          <a:chOff x="0" y="0"/>
          <a:chExt cx="0" cy="0"/>
        </a:xfrm>
      </p:grpSpPr>
      <p:grpSp>
        <p:nvGrpSpPr>
          <p:cNvPr id="111" name="Google Shape;111;p15"/>
          <p:cNvGrpSpPr/>
          <p:nvPr/>
        </p:nvGrpSpPr>
        <p:grpSpPr>
          <a:xfrm>
            <a:off x="4822703" y="31"/>
            <a:ext cx="4321568" cy="5143648"/>
            <a:chOff x="4822703" y="31"/>
            <a:chExt cx="4321568" cy="5143648"/>
          </a:xfrm>
        </p:grpSpPr>
        <p:sp>
          <p:nvSpPr>
            <p:cNvPr id="112" name="Google Shape;112;p1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15" name="Google Shape;115;p1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16" name="Google Shape;116;p1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117" name="Google Shape;117;p1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18" name="Google Shape;118;p15"/>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19" name="Google Shape;119;p15"/>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20" name="Google Shape;120;p15"/>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121" name="Google Shape;121;p1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B">
  <p:cSld name="CUSTOM_2_1">
    <p:bg>
      <p:bgPr>
        <a:blipFill>
          <a:blip r:embed="rId2">
            <a:alphaModFix/>
          </a:blip>
          <a:stretch>
            <a:fillRect/>
          </a:stretch>
        </a:blipFill>
      </p:bgPr>
    </p:bg>
    <p:spTree>
      <p:nvGrpSpPr>
        <p:cNvPr id="1104" name="Shape 1104"/>
        <p:cNvGrpSpPr/>
        <p:nvPr/>
      </p:nvGrpSpPr>
      <p:grpSpPr>
        <a:xfrm>
          <a:off x="0" y="0"/>
          <a:ext cx="0" cy="0"/>
          <a:chOff x="0" y="0"/>
          <a:chExt cx="0" cy="0"/>
        </a:xfrm>
      </p:grpSpPr>
      <p:sp>
        <p:nvSpPr>
          <p:cNvPr id="1105" name="Google Shape;1105;p143"/>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1106" name="Google Shape;1106;p143"/>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1">
  <p:cSld name="CUSTOM_16">
    <p:spTree>
      <p:nvGrpSpPr>
        <p:cNvPr id="1107" name="Shape 1107"/>
        <p:cNvGrpSpPr/>
        <p:nvPr/>
      </p:nvGrpSpPr>
      <p:grpSpPr>
        <a:xfrm>
          <a:off x="0" y="0"/>
          <a:ext cx="0" cy="0"/>
          <a:chOff x="0" y="0"/>
          <a:chExt cx="0" cy="0"/>
        </a:xfrm>
      </p:grpSpPr>
      <p:sp>
        <p:nvSpPr>
          <p:cNvPr id="1108" name="Google Shape;1108;p144"/>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14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110" name="Google Shape;1110;p14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111" name="Google Shape;1111;p144"/>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SzPts val="1600"/>
              <a:buNone/>
              <a:defRPr/>
            </a:lvl1pPr>
            <a:lvl2pPr lvl="1">
              <a:lnSpc>
                <a:spcPct val="85000"/>
              </a:lnSpc>
              <a:spcBef>
                <a:spcPts val="0"/>
              </a:spcBef>
              <a:spcAft>
                <a:spcPts val="0"/>
              </a:spcAft>
              <a:buSzPts val="1200"/>
              <a:buNone/>
              <a:defRPr/>
            </a:lvl2pPr>
            <a:lvl3pPr lvl="2">
              <a:lnSpc>
                <a:spcPct val="85000"/>
              </a:lnSpc>
              <a:spcBef>
                <a:spcPts val="0"/>
              </a:spcBef>
              <a:spcAft>
                <a:spcPts val="0"/>
              </a:spcAft>
              <a:buSzPts val="1000"/>
              <a:buNone/>
              <a:defRPr/>
            </a:lvl3pPr>
            <a:lvl4pPr lvl="3">
              <a:lnSpc>
                <a:spcPct val="85000"/>
              </a:lnSpc>
              <a:spcBef>
                <a:spcPts val="0"/>
              </a:spcBef>
              <a:spcAft>
                <a:spcPts val="0"/>
              </a:spcAft>
              <a:buSzPts val="1000"/>
              <a:buNone/>
              <a:defRPr/>
            </a:lvl4pPr>
            <a:lvl5pPr lvl="4">
              <a:lnSpc>
                <a:spcPct val="85000"/>
              </a:lnSpc>
              <a:spcBef>
                <a:spcPts val="0"/>
              </a:spcBef>
              <a:spcAft>
                <a:spcPts val="0"/>
              </a:spcAft>
              <a:buSzPts val="1000"/>
              <a:buNone/>
              <a:defRPr/>
            </a:lvl5pPr>
            <a:lvl6pPr lvl="5">
              <a:lnSpc>
                <a:spcPct val="85000"/>
              </a:lnSpc>
              <a:spcBef>
                <a:spcPts val="0"/>
              </a:spcBef>
              <a:spcAft>
                <a:spcPts val="0"/>
              </a:spcAft>
              <a:buSzPts val="1000"/>
              <a:buNone/>
              <a:defRPr/>
            </a:lvl6pPr>
            <a:lvl7pPr lvl="6">
              <a:lnSpc>
                <a:spcPct val="85000"/>
              </a:lnSpc>
              <a:spcBef>
                <a:spcPts val="0"/>
              </a:spcBef>
              <a:spcAft>
                <a:spcPts val="0"/>
              </a:spcAft>
              <a:buSzPts val="1000"/>
              <a:buNone/>
              <a:defRPr/>
            </a:lvl7pPr>
            <a:lvl8pPr lvl="7">
              <a:lnSpc>
                <a:spcPct val="85000"/>
              </a:lnSpc>
              <a:spcBef>
                <a:spcPts val="0"/>
              </a:spcBef>
              <a:spcAft>
                <a:spcPts val="0"/>
              </a:spcAft>
              <a:buSzPts val="1000"/>
              <a:buNone/>
              <a:defRPr/>
            </a:lvl8pPr>
            <a:lvl9pPr lvl="8">
              <a:lnSpc>
                <a:spcPct val="85000"/>
              </a:lnSpc>
              <a:spcBef>
                <a:spcPts val="0"/>
              </a:spcBef>
              <a:spcAft>
                <a:spcPts val="0"/>
              </a:spcAft>
              <a:buSzPts val="1000"/>
              <a:buNone/>
              <a:defRPr/>
            </a:lvl9pPr>
          </a:lstStyle>
          <a:p/>
        </p:txBody>
      </p:sp>
      <p:sp>
        <p:nvSpPr>
          <p:cNvPr id="1112" name="Google Shape;1112;p144"/>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1113" name="Google Shape;1113;p144"/>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1114" name="Google Shape;1114;p144"/>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1115" name="Google Shape;1115;p144"/>
          <p:cNvSpPr/>
          <p:nvPr>
            <p:ph idx="5" type="pic"/>
          </p:nvPr>
        </p:nvSpPr>
        <p:spPr>
          <a:xfrm>
            <a:off x="462775" y="1946900"/>
            <a:ext cx="2577300" cy="1253400"/>
          </a:xfrm>
          <a:prstGeom prst="rect">
            <a:avLst/>
          </a:prstGeom>
          <a:noFill/>
          <a:ln>
            <a:noFill/>
          </a:ln>
        </p:spPr>
      </p:sp>
      <p:sp>
        <p:nvSpPr>
          <p:cNvPr id="1116" name="Google Shape;1116;p144"/>
          <p:cNvSpPr/>
          <p:nvPr>
            <p:ph idx="6" type="pic"/>
          </p:nvPr>
        </p:nvSpPr>
        <p:spPr>
          <a:xfrm>
            <a:off x="3287375" y="1946900"/>
            <a:ext cx="2577300" cy="1253400"/>
          </a:xfrm>
          <a:prstGeom prst="rect">
            <a:avLst/>
          </a:prstGeom>
          <a:noFill/>
          <a:ln>
            <a:noFill/>
          </a:ln>
        </p:spPr>
      </p:sp>
      <p:sp>
        <p:nvSpPr>
          <p:cNvPr id="1117" name="Google Shape;1117;p144"/>
          <p:cNvSpPr/>
          <p:nvPr>
            <p:ph idx="7" type="pic"/>
          </p:nvPr>
        </p:nvSpPr>
        <p:spPr>
          <a:xfrm>
            <a:off x="6091125" y="1946900"/>
            <a:ext cx="2577300" cy="1253400"/>
          </a:xfrm>
          <a:prstGeom prst="rect">
            <a:avLst/>
          </a:prstGeom>
          <a:noFill/>
          <a:ln>
            <a:noFill/>
          </a:ln>
        </p:spPr>
      </p:sp>
      <p:pic>
        <p:nvPicPr>
          <p:cNvPr id="1118" name="Google Shape;1118;p14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119" name="Google Shape;1119;p14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1">
  <p:cSld name="CUSTOM_15">
    <p:spTree>
      <p:nvGrpSpPr>
        <p:cNvPr id="1120" name="Shape 1120"/>
        <p:cNvGrpSpPr/>
        <p:nvPr/>
      </p:nvGrpSpPr>
      <p:grpSpPr>
        <a:xfrm>
          <a:off x="0" y="0"/>
          <a:ext cx="0" cy="0"/>
          <a:chOff x="0" y="0"/>
          <a:chExt cx="0" cy="0"/>
        </a:xfrm>
      </p:grpSpPr>
      <p:sp>
        <p:nvSpPr>
          <p:cNvPr id="1121" name="Google Shape;1121;p145"/>
          <p:cNvSpPr txBox="1"/>
          <p:nvPr>
            <p:ph type="title"/>
          </p:nvPr>
        </p:nvSpPr>
        <p:spPr>
          <a:xfrm>
            <a:off x="311700" y="445025"/>
            <a:ext cx="8520600" cy="5727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pic>
        <p:nvPicPr>
          <p:cNvPr id="1122" name="Google Shape;1122;p145"/>
          <p:cNvPicPr preferRelativeResize="0"/>
          <p:nvPr/>
        </p:nvPicPr>
        <p:blipFill>
          <a:blip r:embed="rId2">
            <a:alphaModFix/>
          </a:blip>
          <a:stretch>
            <a:fillRect/>
          </a:stretch>
        </p:blipFill>
        <p:spPr>
          <a:xfrm>
            <a:off x="0" y="0"/>
            <a:ext cx="9188854" cy="5168730"/>
          </a:xfrm>
          <a:prstGeom prst="rect">
            <a:avLst/>
          </a:prstGeom>
          <a:noFill/>
          <a:ln>
            <a:noFill/>
          </a:ln>
        </p:spPr>
      </p:pic>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DEFAULT_1">
    <p:bg>
      <p:bgPr>
        <a:solidFill>
          <a:schemeClr val="lt1"/>
        </a:solidFill>
      </p:bgPr>
    </p:bg>
    <p:spTree>
      <p:nvGrpSpPr>
        <p:cNvPr id="1123" name="Shape 1123"/>
        <p:cNvGrpSpPr/>
        <p:nvPr/>
      </p:nvGrpSpPr>
      <p:grpSpPr>
        <a:xfrm>
          <a:off x="0" y="0"/>
          <a:ext cx="0" cy="0"/>
          <a:chOff x="0" y="0"/>
          <a:chExt cx="0" cy="0"/>
        </a:xfrm>
      </p:grpSpPr>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2x1 + Dividers">
  <p:cSld name="Layout 2x1 + Dividers">
    <p:spTree>
      <p:nvGrpSpPr>
        <p:cNvPr id="1124" name="Shape 1124"/>
        <p:cNvGrpSpPr/>
        <p:nvPr/>
      </p:nvGrpSpPr>
      <p:grpSpPr>
        <a:xfrm>
          <a:off x="0" y="0"/>
          <a:ext cx="0" cy="0"/>
          <a:chOff x="0" y="0"/>
          <a:chExt cx="0" cy="0"/>
        </a:xfrm>
      </p:grpSpPr>
      <p:sp>
        <p:nvSpPr>
          <p:cNvPr id="1125" name="Google Shape;1125;p147"/>
          <p:cNvSpPr txBox="1"/>
          <p:nvPr>
            <p:ph idx="12" type="sldNum"/>
          </p:nvPr>
        </p:nvSpPr>
        <p:spPr>
          <a:xfrm>
            <a:off x="8388350" y="4857750"/>
            <a:ext cx="755700" cy="107700"/>
          </a:xfrm>
          <a:prstGeom prst="rect">
            <a:avLst/>
          </a:prstGeom>
          <a:noFill/>
          <a:ln>
            <a:noFill/>
          </a:ln>
        </p:spPr>
        <p:txBody>
          <a:bodyPr anchorCtr="0" anchor="ctr" bIns="0" lIns="0" spcFirstLastPara="1" rIns="0" wrap="square" tIns="0">
            <a:sp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
        <p:nvSpPr>
          <p:cNvPr id="1126" name="Google Shape;1126;p147"/>
          <p:cNvSpPr txBox="1"/>
          <p:nvPr>
            <p:ph idx="1" type="body"/>
          </p:nvPr>
        </p:nvSpPr>
        <p:spPr>
          <a:xfrm>
            <a:off x="1" y="839607"/>
            <a:ext cx="4572000" cy="4018200"/>
          </a:xfrm>
          <a:prstGeom prst="rect">
            <a:avLst/>
          </a:prstGeom>
          <a:noFill/>
          <a:ln>
            <a:noFill/>
          </a:ln>
        </p:spPr>
        <p:txBody>
          <a:bodyPr anchorCtr="0" anchor="t" bIns="68575" lIns="274350" spcFirstLastPara="1" rIns="137175" wrap="square" tIns="68575">
            <a:noAutofit/>
          </a:bodyPr>
          <a:lstStyle>
            <a:lvl1pPr indent="-317500" lvl="0" marL="457200" algn="l">
              <a:lnSpc>
                <a:spcPct val="100000"/>
              </a:lnSpc>
              <a:spcBef>
                <a:spcPts val="900"/>
              </a:spcBef>
              <a:spcAft>
                <a:spcPts val="0"/>
              </a:spcAft>
              <a:buClr>
                <a:srgbClr val="339CE2"/>
              </a:buClr>
              <a:buSzPts val="1400"/>
              <a:buChar char="●"/>
              <a:defRPr/>
            </a:lvl1pPr>
            <a:lvl2pPr indent="-317500" lvl="1" marL="914400" algn="l">
              <a:lnSpc>
                <a:spcPct val="110000"/>
              </a:lnSpc>
              <a:spcBef>
                <a:spcPts val="600"/>
              </a:spcBef>
              <a:spcAft>
                <a:spcPts val="0"/>
              </a:spcAft>
              <a:buClr>
                <a:schemeClr val="dk2"/>
              </a:buClr>
              <a:buSzPts val="1400"/>
              <a:buChar char="○"/>
              <a:defRPr/>
            </a:lvl2pPr>
            <a:lvl3pPr indent="-317500" lvl="2" marL="1371600" algn="l">
              <a:lnSpc>
                <a:spcPct val="110000"/>
              </a:lnSpc>
              <a:spcBef>
                <a:spcPts val="800"/>
              </a:spcBef>
              <a:spcAft>
                <a:spcPts val="0"/>
              </a:spcAft>
              <a:buClr>
                <a:schemeClr val="dk1"/>
              </a:buClr>
              <a:buSzPts val="1400"/>
              <a:buChar char="■"/>
              <a:defRPr/>
            </a:lvl3pPr>
            <a:lvl4pPr indent="-292100" lvl="3" marL="1828800" algn="l">
              <a:lnSpc>
                <a:spcPct val="110000"/>
              </a:lnSpc>
              <a:spcBef>
                <a:spcPts val="600"/>
              </a:spcBef>
              <a:spcAft>
                <a:spcPts val="0"/>
              </a:spcAft>
              <a:buSzPts val="1000"/>
              <a:buChar char="●"/>
              <a:defRPr/>
            </a:lvl4pPr>
            <a:lvl5pPr indent="-317500" lvl="4" marL="2286000" algn="l">
              <a:lnSpc>
                <a:spcPct val="100000"/>
              </a:lnSpc>
              <a:spcBef>
                <a:spcPts val="600"/>
              </a:spcBef>
              <a:spcAft>
                <a:spcPts val="0"/>
              </a:spcAft>
              <a:buClr>
                <a:srgbClr val="96989A"/>
              </a:buClr>
              <a:buSzPts val="1400"/>
              <a:buChar char="○"/>
              <a:defRPr/>
            </a:lvl5pPr>
            <a:lvl6pPr indent="-292100" lvl="5" marL="2743200" algn="l">
              <a:lnSpc>
                <a:spcPct val="110000"/>
              </a:lnSpc>
              <a:spcBef>
                <a:spcPts val="500"/>
              </a:spcBef>
              <a:spcAft>
                <a:spcPts val="0"/>
              </a:spcAft>
              <a:buSzPts val="1000"/>
              <a:buChar char="■"/>
              <a:defRPr/>
            </a:lvl6pPr>
            <a:lvl7pPr indent="-317500" lvl="6" marL="3200400" algn="l">
              <a:spcBef>
                <a:spcPts val="500"/>
              </a:spcBef>
              <a:spcAft>
                <a:spcPts val="0"/>
              </a:spcAft>
              <a:buClr>
                <a:schemeClr val="dk1"/>
              </a:buClr>
              <a:buSzPts val="1400"/>
              <a:buChar char="●"/>
              <a:defRPr/>
            </a:lvl7pPr>
            <a:lvl8pPr indent="-317500" lvl="7" marL="3657600" algn="l">
              <a:spcBef>
                <a:spcPts val="500"/>
              </a:spcBef>
              <a:spcAft>
                <a:spcPts val="0"/>
              </a:spcAft>
              <a:buClr>
                <a:schemeClr val="dk1"/>
              </a:buClr>
              <a:buSzPts val="1400"/>
              <a:buChar char="○"/>
              <a:defRPr/>
            </a:lvl8pPr>
            <a:lvl9pPr indent="-317500" lvl="8" marL="4114800" algn="l">
              <a:spcBef>
                <a:spcPts val="500"/>
              </a:spcBef>
              <a:spcAft>
                <a:spcPts val="500"/>
              </a:spcAft>
              <a:buClr>
                <a:schemeClr val="dk1"/>
              </a:buClr>
              <a:buSzPts val="1400"/>
              <a:buChar char="■"/>
              <a:defRPr/>
            </a:lvl9pPr>
          </a:lstStyle>
          <a:p/>
        </p:txBody>
      </p:sp>
      <p:sp>
        <p:nvSpPr>
          <p:cNvPr id="1127" name="Google Shape;1127;p147"/>
          <p:cNvSpPr txBox="1"/>
          <p:nvPr>
            <p:ph idx="2" type="body"/>
          </p:nvPr>
        </p:nvSpPr>
        <p:spPr>
          <a:xfrm>
            <a:off x="4578350" y="839607"/>
            <a:ext cx="4565700" cy="4018200"/>
          </a:xfrm>
          <a:prstGeom prst="rect">
            <a:avLst/>
          </a:prstGeom>
          <a:noFill/>
          <a:ln>
            <a:noFill/>
          </a:ln>
        </p:spPr>
        <p:txBody>
          <a:bodyPr anchorCtr="0" anchor="t" bIns="68575" lIns="274350" spcFirstLastPara="1" rIns="137175" wrap="square" tIns="68575">
            <a:noAutofit/>
          </a:bodyPr>
          <a:lstStyle>
            <a:lvl1pPr indent="-317500" lvl="0" marL="457200" algn="l">
              <a:lnSpc>
                <a:spcPct val="100000"/>
              </a:lnSpc>
              <a:spcBef>
                <a:spcPts val="900"/>
              </a:spcBef>
              <a:spcAft>
                <a:spcPts val="0"/>
              </a:spcAft>
              <a:buClr>
                <a:srgbClr val="339CE2"/>
              </a:buClr>
              <a:buSzPts val="1400"/>
              <a:buChar char="●"/>
              <a:defRPr/>
            </a:lvl1pPr>
            <a:lvl2pPr indent="-317500" lvl="1" marL="914400" algn="l">
              <a:lnSpc>
                <a:spcPct val="110000"/>
              </a:lnSpc>
              <a:spcBef>
                <a:spcPts val="600"/>
              </a:spcBef>
              <a:spcAft>
                <a:spcPts val="0"/>
              </a:spcAft>
              <a:buClr>
                <a:schemeClr val="dk2"/>
              </a:buClr>
              <a:buSzPts val="1400"/>
              <a:buChar char="○"/>
              <a:defRPr/>
            </a:lvl2pPr>
            <a:lvl3pPr indent="-317500" lvl="2" marL="1371600" algn="l">
              <a:lnSpc>
                <a:spcPct val="110000"/>
              </a:lnSpc>
              <a:spcBef>
                <a:spcPts val="800"/>
              </a:spcBef>
              <a:spcAft>
                <a:spcPts val="0"/>
              </a:spcAft>
              <a:buClr>
                <a:schemeClr val="dk1"/>
              </a:buClr>
              <a:buSzPts val="1400"/>
              <a:buChar char="■"/>
              <a:defRPr/>
            </a:lvl3pPr>
            <a:lvl4pPr indent="-292100" lvl="3" marL="1828800" algn="l">
              <a:lnSpc>
                <a:spcPct val="110000"/>
              </a:lnSpc>
              <a:spcBef>
                <a:spcPts val="600"/>
              </a:spcBef>
              <a:spcAft>
                <a:spcPts val="0"/>
              </a:spcAft>
              <a:buSzPts val="1000"/>
              <a:buChar char="●"/>
              <a:defRPr/>
            </a:lvl4pPr>
            <a:lvl5pPr indent="-317500" lvl="4" marL="2286000" algn="l">
              <a:lnSpc>
                <a:spcPct val="100000"/>
              </a:lnSpc>
              <a:spcBef>
                <a:spcPts val="600"/>
              </a:spcBef>
              <a:spcAft>
                <a:spcPts val="0"/>
              </a:spcAft>
              <a:buClr>
                <a:srgbClr val="96989A"/>
              </a:buClr>
              <a:buSzPts val="1400"/>
              <a:buChar char="○"/>
              <a:defRPr/>
            </a:lvl5pPr>
            <a:lvl6pPr indent="-292100" lvl="5" marL="2743200" algn="l">
              <a:lnSpc>
                <a:spcPct val="110000"/>
              </a:lnSpc>
              <a:spcBef>
                <a:spcPts val="500"/>
              </a:spcBef>
              <a:spcAft>
                <a:spcPts val="0"/>
              </a:spcAft>
              <a:buSzPts val="1000"/>
              <a:buChar char="■"/>
              <a:defRPr/>
            </a:lvl6pPr>
            <a:lvl7pPr indent="-317500" lvl="6" marL="3200400" algn="l">
              <a:spcBef>
                <a:spcPts val="500"/>
              </a:spcBef>
              <a:spcAft>
                <a:spcPts val="0"/>
              </a:spcAft>
              <a:buClr>
                <a:schemeClr val="dk1"/>
              </a:buClr>
              <a:buSzPts val="1400"/>
              <a:buChar char="●"/>
              <a:defRPr/>
            </a:lvl7pPr>
            <a:lvl8pPr indent="-317500" lvl="7" marL="3657600" algn="l">
              <a:spcBef>
                <a:spcPts val="500"/>
              </a:spcBef>
              <a:spcAft>
                <a:spcPts val="0"/>
              </a:spcAft>
              <a:buClr>
                <a:schemeClr val="dk1"/>
              </a:buClr>
              <a:buSzPts val="1400"/>
              <a:buChar char="○"/>
              <a:defRPr/>
            </a:lvl8pPr>
            <a:lvl9pPr indent="-317500" lvl="8" marL="4114800" algn="l">
              <a:spcBef>
                <a:spcPts val="500"/>
              </a:spcBef>
              <a:spcAft>
                <a:spcPts val="500"/>
              </a:spcAft>
              <a:buClr>
                <a:schemeClr val="dk1"/>
              </a:buClr>
              <a:buSzPts val="1400"/>
              <a:buChar char="■"/>
              <a:defRPr/>
            </a:lvl9pPr>
          </a:lstStyle>
          <a:p/>
        </p:txBody>
      </p:sp>
      <p:cxnSp>
        <p:nvCxnSpPr>
          <p:cNvPr id="1128" name="Google Shape;1128;p147"/>
          <p:cNvCxnSpPr/>
          <p:nvPr/>
        </p:nvCxnSpPr>
        <p:spPr>
          <a:xfrm>
            <a:off x="183885" y="966978"/>
            <a:ext cx="0" cy="3813000"/>
          </a:xfrm>
          <a:prstGeom prst="straightConnector1">
            <a:avLst/>
          </a:prstGeom>
          <a:noFill/>
          <a:ln cap="flat" cmpd="sng" w="9525">
            <a:solidFill>
              <a:schemeClr val="lt2"/>
            </a:solidFill>
            <a:prstDash val="solid"/>
            <a:round/>
            <a:headEnd len="sm" w="sm" type="none"/>
            <a:tailEnd len="sm" w="sm" type="none"/>
          </a:ln>
        </p:spPr>
      </p:cxnSp>
      <p:cxnSp>
        <p:nvCxnSpPr>
          <p:cNvPr id="1129" name="Google Shape;1129;p147"/>
          <p:cNvCxnSpPr/>
          <p:nvPr/>
        </p:nvCxnSpPr>
        <p:spPr>
          <a:xfrm>
            <a:off x="4754880" y="939546"/>
            <a:ext cx="0" cy="3847200"/>
          </a:xfrm>
          <a:prstGeom prst="straightConnector1">
            <a:avLst/>
          </a:prstGeom>
          <a:noFill/>
          <a:ln cap="flat" cmpd="sng" w="9525">
            <a:solidFill>
              <a:schemeClr val="lt2"/>
            </a:solidFill>
            <a:prstDash val="solid"/>
            <a:round/>
            <a:headEnd len="sm" w="sm" type="none"/>
            <a:tailEnd len="sm" w="sm" type="none"/>
          </a:ln>
        </p:spPr>
      </p:cxnSp>
      <p:sp>
        <p:nvSpPr>
          <p:cNvPr id="1130" name="Google Shape;1130;p147"/>
          <p:cNvSpPr txBox="1"/>
          <p:nvPr>
            <p:ph idx="3" type="body"/>
          </p:nvPr>
        </p:nvSpPr>
        <p:spPr>
          <a:xfrm>
            <a:off x="0" y="0"/>
            <a:ext cx="9144000" cy="834900"/>
          </a:xfrm>
          <a:prstGeom prst="rect">
            <a:avLst/>
          </a:prstGeom>
          <a:noFill/>
          <a:ln>
            <a:noFill/>
          </a:ln>
        </p:spPr>
        <p:txBody>
          <a:bodyPr anchorCtr="0" anchor="t" bIns="0" lIns="137175" spcFirstLastPara="1" rIns="137175" wrap="square" tIns="137175">
            <a:noAutofit/>
          </a:bodyPr>
          <a:lstStyle>
            <a:lvl1pPr indent="-228600" lvl="0" marL="457200" algn="l">
              <a:lnSpc>
                <a:spcPct val="85000"/>
              </a:lnSpc>
              <a:spcBef>
                <a:spcPts val="0"/>
              </a:spcBef>
              <a:spcAft>
                <a:spcPts val="0"/>
              </a:spcAft>
              <a:buClr>
                <a:schemeClr val="dk1"/>
              </a:buClr>
              <a:buSzPts val="2100"/>
              <a:buFont typeface="Arial"/>
              <a:buNone/>
              <a:defRPr sz="2100">
                <a:solidFill>
                  <a:schemeClr val="dk1"/>
                </a:solidFill>
                <a:latin typeface="Arial"/>
                <a:ea typeface="Arial"/>
                <a:cs typeface="Arial"/>
                <a:sym typeface="Arial"/>
              </a:defRPr>
            </a:lvl1pPr>
            <a:lvl2pPr indent="-228600" lvl="1" marL="914400" algn="l">
              <a:lnSpc>
                <a:spcPct val="100000"/>
              </a:lnSpc>
              <a:spcBef>
                <a:spcPts val="300"/>
              </a:spcBef>
              <a:spcAft>
                <a:spcPts val="0"/>
              </a:spcAft>
              <a:buClr>
                <a:srgbClr val="95959A"/>
              </a:buClr>
              <a:buSzPts val="1100"/>
              <a:buFont typeface="Arial"/>
              <a:buNone/>
              <a:defRPr b="1" i="0" sz="1100" cap="none">
                <a:solidFill>
                  <a:srgbClr val="95959A"/>
                </a:solidFill>
                <a:latin typeface="Arial"/>
                <a:ea typeface="Arial"/>
                <a:cs typeface="Arial"/>
                <a:sym typeface="Arial"/>
              </a:defRPr>
            </a:lvl2pPr>
            <a:lvl3pPr indent="-317500" lvl="2" marL="1371600" algn="l">
              <a:lnSpc>
                <a:spcPct val="110000"/>
              </a:lnSpc>
              <a:spcBef>
                <a:spcPts val="600"/>
              </a:spcBef>
              <a:spcAft>
                <a:spcPts val="0"/>
              </a:spcAft>
              <a:buClr>
                <a:schemeClr val="dk1"/>
              </a:buClr>
              <a:buSzPts val="1400"/>
              <a:buChar char="■"/>
              <a:defRPr/>
            </a:lvl3pPr>
            <a:lvl4pPr indent="-292100" lvl="3" marL="1828800" algn="l">
              <a:lnSpc>
                <a:spcPct val="110000"/>
              </a:lnSpc>
              <a:spcBef>
                <a:spcPts val="600"/>
              </a:spcBef>
              <a:spcAft>
                <a:spcPts val="0"/>
              </a:spcAft>
              <a:buSzPts val="1000"/>
              <a:buChar char="●"/>
              <a:defRPr/>
            </a:lvl4pPr>
            <a:lvl5pPr indent="-317500" lvl="4" marL="2286000" algn="l">
              <a:lnSpc>
                <a:spcPct val="100000"/>
              </a:lnSpc>
              <a:spcBef>
                <a:spcPts val="600"/>
              </a:spcBef>
              <a:spcAft>
                <a:spcPts val="0"/>
              </a:spcAft>
              <a:buClr>
                <a:srgbClr val="96989A"/>
              </a:buClr>
              <a:buSzPts val="1400"/>
              <a:buChar char="○"/>
              <a:defRPr/>
            </a:lvl5pPr>
            <a:lvl6pPr indent="-292100" lvl="5" marL="2743200" algn="l">
              <a:lnSpc>
                <a:spcPct val="110000"/>
              </a:lnSpc>
              <a:spcBef>
                <a:spcPts val="500"/>
              </a:spcBef>
              <a:spcAft>
                <a:spcPts val="0"/>
              </a:spcAft>
              <a:buSzPts val="1000"/>
              <a:buChar char="■"/>
              <a:defRPr/>
            </a:lvl6pPr>
            <a:lvl7pPr indent="-317500" lvl="6" marL="3200400" algn="l">
              <a:spcBef>
                <a:spcPts val="500"/>
              </a:spcBef>
              <a:spcAft>
                <a:spcPts val="0"/>
              </a:spcAft>
              <a:buClr>
                <a:schemeClr val="dk1"/>
              </a:buClr>
              <a:buSzPts val="1400"/>
              <a:buChar char="●"/>
              <a:defRPr/>
            </a:lvl7pPr>
            <a:lvl8pPr indent="-317500" lvl="7" marL="3657600" algn="l">
              <a:spcBef>
                <a:spcPts val="500"/>
              </a:spcBef>
              <a:spcAft>
                <a:spcPts val="0"/>
              </a:spcAft>
              <a:buClr>
                <a:schemeClr val="dk1"/>
              </a:buClr>
              <a:buSzPts val="1400"/>
              <a:buChar char="○"/>
              <a:defRPr/>
            </a:lvl8pPr>
            <a:lvl9pPr indent="-317500" lvl="8" marL="4114800" algn="l">
              <a:spcBef>
                <a:spcPts val="500"/>
              </a:spcBef>
              <a:spcAft>
                <a:spcPts val="500"/>
              </a:spcAft>
              <a:buClr>
                <a:schemeClr val="dk1"/>
              </a:buClr>
              <a:buSzPts val="1400"/>
              <a:buChar char="■"/>
              <a:defRPr/>
            </a:lvl9pPr>
          </a:lstStyle>
          <a:p/>
        </p:txBody>
      </p:sp>
      <p:cxnSp>
        <p:nvCxnSpPr>
          <p:cNvPr id="1131" name="Google Shape;1131;p147"/>
          <p:cNvCxnSpPr/>
          <p:nvPr/>
        </p:nvCxnSpPr>
        <p:spPr>
          <a:xfrm>
            <a:off x="183885" y="966978"/>
            <a:ext cx="0" cy="3813000"/>
          </a:xfrm>
          <a:prstGeom prst="straightConnector1">
            <a:avLst/>
          </a:prstGeom>
          <a:noFill/>
          <a:ln cap="flat" cmpd="sng" w="9525">
            <a:solidFill>
              <a:schemeClr val="lt2"/>
            </a:solidFill>
            <a:prstDash val="solid"/>
            <a:round/>
            <a:headEnd len="sm" w="sm" type="none"/>
            <a:tailEnd len="sm" w="sm" type="none"/>
          </a:ln>
        </p:spPr>
      </p:cxnSp>
      <p:cxnSp>
        <p:nvCxnSpPr>
          <p:cNvPr id="1132" name="Google Shape;1132;p147"/>
          <p:cNvCxnSpPr/>
          <p:nvPr/>
        </p:nvCxnSpPr>
        <p:spPr>
          <a:xfrm>
            <a:off x="4754880" y="939546"/>
            <a:ext cx="0" cy="3847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p:cSld name="BLANK_1_1">
    <p:bg>
      <p:bgPr>
        <a:blipFill>
          <a:blip r:embed="rId2">
            <a:alphaModFix/>
          </a:blip>
          <a:stretch>
            <a:fillRect/>
          </a:stretch>
        </a:blipFill>
      </p:bgPr>
    </p:bg>
    <p:spTree>
      <p:nvGrpSpPr>
        <p:cNvPr id="1133" name="Shape 1133"/>
        <p:cNvGrpSpPr/>
        <p:nvPr/>
      </p:nvGrpSpPr>
      <p:grpSpPr>
        <a:xfrm>
          <a:off x="0" y="0"/>
          <a:ext cx="0" cy="0"/>
          <a:chOff x="0" y="0"/>
          <a:chExt cx="0" cy="0"/>
        </a:xfrm>
      </p:grpSpPr>
      <p:sp>
        <p:nvSpPr>
          <p:cNvPr id="1134" name="Google Shape;1134;p148"/>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135" name="Google Shape;1135;p148"/>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136" name="Google Shape;1136;p148"/>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137" name="Google Shape;1137;p148"/>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Header">
  <p:cSld name="BLANK_1_1_2">
    <p:bg>
      <p:bgPr>
        <a:blipFill>
          <a:blip r:embed="rId2">
            <a:alphaModFix/>
          </a:blip>
          <a:stretch>
            <a:fillRect/>
          </a:stretch>
        </a:blipFill>
      </p:bgPr>
    </p:bg>
    <p:spTree>
      <p:nvGrpSpPr>
        <p:cNvPr id="1138" name="Shape 1138"/>
        <p:cNvGrpSpPr/>
        <p:nvPr/>
      </p:nvGrpSpPr>
      <p:grpSpPr>
        <a:xfrm>
          <a:off x="0" y="0"/>
          <a:ext cx="0" cy="0"/>
          <a:chOff x="0" y="0"/>
          <a:chExt cx="0" cy="0"/>
        </a:xfrm>
      </p:grpSpPr>
      <p:sp>
        <p:nvSpPr>
          <p:cNvPr id="1139" name="Google Shape;1139;p149"/>
          <p:cNvSpPr txBox="1"/>
          <p:nvPr>
            <p:ph type="title"/>
          </p:nvPr>
        </p:nvSpPr>
        <p:spPr>
          <a:xfrm>
            <a:off x="623400" y="250650"/>
            <a:ext cx="8520600" cy="3918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140" name="Google Shape;1140;p149"/>
          <p:cNvSpPr txBox="1"/>
          <p:nvPr>
            <p:ph idx="2" type="title"/>
          </p:nvPr>
        </p:nvSpPr>
        <p:spPr>
          <a:xfrm>
            <a:off x="623400" y="191155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141" name="Google Shape;1141;p149"/>
          <p:cNvSpPr txBox="1"/>
          <p:nvPr>
            <p:ph idx="3" type="title"/>
          </p:nvPr>
        </p:nvSpPr>
        <p:spPr>
          <a:xfrm>
            <a:off x="623400" y="234887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142" name="Google Shape;1142;p149"/>
          <p:cNvSpPr txBox="1"/>
          <p:nvPr>
            <p:ph idx="4" type="title"/>
          </p:nvPr>
        </p:nvSpPr>
        <p:spPr>
          <a:xfrm>
            <a:off x="623400" y="147422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l Slide">
  <p:cSld name="General Slide">
    <p:spTree>
      <p:nvGrpSpPr>
        <p:cNvPr id="1143" name="Shape 1143"/>
        <p:cNvGrpSpPr/>
        <p:nvPr/>
      </p:nvGrpSpPr>
      <p:grpSpPr>
        <a:xfrm>
          <a:off x="0" y="0"/>
          <a:ext cx="0" cy="0"/>
          <a:chOff x="0" y="0"/>
          <a:chExt cx="0" cy="0"/>
        </a:xfrm>
      </p:grpSpPr>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 type="obj">
  <p:cSld name="OBJECT">
    <p:bg>
      <p:bgPr>
        <a:blipFill>
          <a:blip r:embed="rId2">
            <a:alphaModFix/>
          </a:blip>
          <a:stretch>
            <a:fillRect/>
          </a:stretch>
        </a:blipFill>
      </p:bgPr>
    </p:bg>
    <p:spTree>
      <p:nvGrpSpPr>
        <p:cNvPr id="1144" name="Shape 1144"/>
        <p:cNvGrpSpPr/>
        <p:nvPr/>
      </p:nvGrpSpPr>
      <p:grpSpPr>
        <a:xfrm>
          <a:off x="0" y="0"/>
          <a:ext cx="0" cy="0"/>
          <a:chOff x="0" y="0"/>
          <a:chExt cx="0" cy="0"/>
        </a:xfrm>
      </p:grpSpPr>
      <p:sp>
        <p:nvSpPr>
          <p:cNvPr id="1145" name="Google Shape;1145;p151"/>
          <p:cNvSpPr txBox="1"/>
          <p:nvPr>
            <p:ph idx="11" type="ftr"/>
          </p:nvPr>
        </p:nvSpPr>
        <p:spPr>
          <a:xfrm>
            <a:off x="1702559" y="4813231"/>
            <a:ext cx="621600" cy="846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b="0" i="0" sz="500">
                <a:solidFill>
                  <a:srgbClr val="3F404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6" name="Google Shape;1146;p151"/>
          <p:cNvSpPr txBox="1"/>
          <p:nvPr>
            <p:ph idx="10" type="dt"/>
          </p:nvPr>
        </p:nvSpPr>
        <p:spPr>
          <a:xfrm>
            <a:off x="457207" y="4783463"/>
            <a:ext cx="2373900" cy="2571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7" name="Google Shape;1147;p151"/>
          <p:cNvSpPr txBox="1"/>
          <p:nvPr/>
        </p:nvSpPr>
        <p:spPr>
          <a:xfrm>
            <a:off x="4102250" y="4793258"/>
            <a:ext cx="1067100" cy="123300"/>
          </a:xfrm>
          <a:prstGeom prst="rect">
            <a:avLst/>
          </a:prstGeom>
          <a:noFill/>
          <a:ln>
            <a:noFill/>
          </a:ln>
        </p:spPr>
        <p:txBody>
          <a:bodyPr anchorCtr="0" anchor="t" bIns="0" lIns="0" spcFirstLastPara="1" rIns="0" wrap="square" tIns="10100">
            <a:noAutofit/>
          </a:bodyPr>
          <a:lstStyle/>
          <a:p>
            <a:pPr indent="0" lvl="0" marL="12700" marR="0" rtl="0" algn="l">
              <a:lnSpc>
                <a:spcPct val="100000"/>
              </a:lnSpc>
              <a:spcBef>
                <a:spcPts val="0"/>
              </a:spcBef>
              <a:spcAft>
                <a:spcPts val="0"/>
              </a:spcAft>
              <a:buNone/>
            </a:pPr>
            <a:r>
              <a:rPr lang="en" sz="700">
                <a:solidFill>
                  <a:srgbClr val="FFFFFF"/>
                </a:solidFill>
                <a:latin typeface="Open Sans"/>
                <a:ea typeface="Open Sans"/>
                <a:cs typeface="Open Sans"/>
                <a:sym typeface="Open Sans"/>
              </a:rPr>
              <a:t>Proprietary &amp; Confidential</a:t>
            </a:r>
            <a:endParaRPr sz="700">
              <a:latin typeface="Open Sans"/>
              <a:ea typeface="Open Sans"/>
              <a:cs typeface="Open Sans"/>
              <a:sym typeface="Open Sans"/>
            </a:endParaRPr>
          </a:p>
        </p:txBody>
      </p:sp>
      <p:sp>
        <p:nvSpPr>
          <p:cNvPr id="1148" name="Google Shape;1148;p151"/>
          <p:cNvSpPr txBox="1"/>
          <p:nvPr>
            <p:ph idx="1" type="subTitle"/>
          </p:nvPr>
        </p:nvSpPr>
        <p:spPr>
          <a:xfrm>
            <a:off x="457198" y="1379399"/>
            <a:ext cx="5412900" cy="157800"/>
          </a:xfrm>
          <a:prstGeom prst="rect">
            <a:avLst/>
          </a:prstGeom>
        </p:spPr>
        <p:txBody>
          <a:bodyPr anchorCtr="0" anchor="t" bIns="0" lIns="0" spcFirstLastPara="1" rIns="0" wrap="square" tIns="0">
            <a:noAutofit/>
          </a:bodyPr>
          <a:lstStyle>
            <a:lvl1pPr lvl="0">
              <a:spcBef>
                <a:spcPts val="0"/>
              </a:spcBef>
              <a:spcAft>
                <a:spcPts val="0"/>
              </a:spcAft>
              <a:buNone/>
              <a:defRPr sz="900">
                <a:latin typeface="Open Sans Light"/>
                <a:ea typeface="Open Sans Light"/>
                <a:cs typeface="Open Sans Light"/>
                <a:sym typeface="Open Sans Light"/>
              </a:defRPr>
            </a:lvl1pPr>
            <a:lvl2pPr lvl="1">
              <a:spcBef>
                <a:spcPts val="1000"/>
              </a:spcBef>
              <a:spcAft>
                <a:spcPts val="0"/>
              </a:spcAft>
              <a:buNone/>
              <a:defRPr sz="900">
                <a:latin typeface="Open Sans Light"/>
                <a:ea typeface="Open Sans Light"/>
                <a:cs typeface="Open Sans Light"/>
                <a:sym typeface="Open Sans Light"/>
              </a:defRPr>
            </a:lvl2pPr>
            <a:lvl3pPr lvl="2">
              <a:spcBef>
                <a:spcPts val="1000"/>
              </a:spcBef>
              <a:spcAft>
                <a:spcPts val="0"/>
              </a:spcAft>
              <a:buNone/>
              <a:defRPr sz="900">
                <a:latin typeface="Open Sans Light"/>
                <a:ea typeface="Open Sans Light"/>
                <a:cs typeface="Open Sans Light"/>
                <a:sym typeface="Open Sans Light"/>
              </a:defRPr>
            </a:lvl3pPr>
            <a:lvl4pPr lvl="3">
              <a:spcBef>
                <a:spcPts val="1000"/>
              </a:spcBef>
              <a:spcAft>
                <a:spcPts val="0"/>
              </a:spcAft>
              <a:buNone/>
              <a:defRPr sz="900">
                <a:latin typeface="Open Sans Light"/>
                <a:ea typeface="Open Sans Light"/>
                <a:cs typeface="Open Sans Light"/>
                <a:sym typeface="Open Sans Light"/>
              </a:defRPr>
            </a:lvl4pPr>
            <a:lvl5pPr lvl="4">
              <a:spcBef>
                <a:spcPts val="1000"/>
              </a:spcBef>
              <a:spcAft>
                <a:spcPts val="0"/>
              </a:spcAft>
              <a:buNone/>
              <a:defRPr sz="900">
                <a:latin typeface="Open Sans Light"/>
                <a:ea typeface="Open Sans Light"/>
                <a:cs typeface="Open Sans Light"/>
                <a:sym typeface="Open Sans Light"/>
              </a:defRPr>
            </a:lvl5pPr>
            <a:lvl6pPr lvl="5">
              <a:spcBef>
                <a:spcPts val="1000"/>
              </a:spcBef>
              <a:spcAft>
                <a:spcPts val="0"/>
              </a:spcAft>
              <a:buNone/>
              <a:defRPr sz="900">
                <a:latin typeface="Open Sans Light"/>
                <a:ea typeface="Open Sans Light"/>
                <a:cs typeface="Open Sans Light"/>
                <a:sym typeface="Open Sans Light"/>
              </a:defRPr>
            </a:lvl6pPr>
            <a:lvl7pPr lvl="6">
              <a:spcBef>
                <a:spcPts val="1000"/>
              </a:spcBef>
              <a:spcAft>
                <a:spcPts val="0"/>
              </a:spcAft>
              <a:buNone/>
              <a:defRPr sz="900">
                <a:latin typeface="Open Sans Light"/>
                <a:ea typeface="Open Sans Light"/>
                <a:cs typeface="Open Sans Light"/>
                <a:sym typeface="Open Sans Light"/>
              </a:defRPr>
            </a:lvl7pPr>
            <a:lvl8pPr lvl="7">
              <a:spcBef>
                <a:spcPts val="1000"/>
              </a:spcBef>
              <a:spcAft>
                <a:spcPts val="0"/>
              </a:spcAft>
              <a:buNone/>
              <a:defRPr sz="900">
                <a:latin typeface="Open Sans Light"/>
                <a:ea typeface="Open Sans Light"/>
                <a:cs typeface="Open Sans Light"/>
                <a:sym typeface="Open Sans Light"/>
              </a:defRPr>
            </a:lvl8pPr>
            <a:lvl9pPr lvl="8">
              <a:spcBef>
                <a:spcPts val="1000"/>
              </a:spcBef>
              <a:spcAft>
                <a:spcPts val="1000"/>
              </a:spcAft>
              <a:buNone/>
              <a:defRPr sz="900">
                <a:latin typeface="Open Sans Light"/>
                <a:ea typeface="Open Sans Light"/>
                <a:cs typeface="Open Sans Light"/>
                <a:sym typeface="Open Sans Light"/>
              </a:defRPr>
            </a:lvl9pPr>
          </a:lstStyle>
          <a:p/>
        </p:txBody>
      </p:sp>
      <p:sp>
        <p:nvSpPr>
          <p:cNvPr id="1149" name="Google Shape;1149;p151"/>
          <p:cNvSpPr txBox="1"/>
          <p:nvPr>
            <p:ph idx="2" type="subTitle"/>
          </p:nvPr>
        </p:nvSpPr>
        <p:spPr>
          <a:xfrm>
            <a:off x="457198" y="2433968"/>
            <a:ext cx="5412900" cy="157800"/>
          </a:xfrm>
          <a:prstGeom prst="rect">
            <a:avLst/>
          </a:prstGeom>
        </p:spPr>
        <p:txBody>
          <a:bodyPr anchorCtr="0" anchor="t" bIns="0" lIns="0" spcFirstLastPara="1" rIns="0" wrap="square" tIns="0">
            <a:noAutofit/>
          </a:bodyPr>
          <a:lstStyle>
            <a:lvl1pPr lvl="0">
              <a:spcBef>
                <a:spcPts val="0"/>
              </a:spcBef>
              <a:spcAft>
                <a:spcPts val="0"/>
              </a:spcAft>
              <a:buNone/>
              <a:defRPr sz="900">
                <a:latin typeface="Open Sans Light"/>
                <a:ea typeface="Open Sans Light"/>
                <a:cs typeface="Open Sans Light"/>
                <a:sym typeface="Open Sans Light"/>
              </a:defRPr>
            </a:lvl1pPr>
            <a:lvl2pPr lvl="1">
              <a:spcBef>
                <a:spcPts val="1000"/>
              </a:spcBef>
              <a:spcAft>
                <a:spcPts val="0"/>
              </a:spcAft>
              <a:buNone/>
              <a:defRPr sz="900">
                <a:latin typeface="Open Sans Light"/>
                <a:ea typeface="Open Sans Light"/>
                <a:cs typeface="Open Sans Light"/>
                <a:sym typeface="Open Sans Light"/>
              </a:defRPr>
            </a:lvl2pPr>
            <a:lvl3pPr lvl="2">
              <a:spcBef>
                <a:spcPts val="1000"/>
              </a:spcBef>
              <a:spcAft>
                <a:spcPts val="0"/>
              </a:spcAft>
              <a:buNone/>
              <a:defRPr sz="900">
                <a:latin typeface="Open Sans Light"/>
                <a:ea typeface="Open Sans Light"/>
                <a:cs typeface="Open Sans Light"/>
                <a:sym typeface="Open Sans Light"/>
              </a:defRPr>
            </a:lvl3pPr>
            <a:lvl4pPr lvl="3">
              <a:spcBef>
                <a:spcPts val="1000"/>
              </a:spcBef>
              <a:spcAft>
                <a:spcPts val="0"/>
              </a:spcAft>
              <a:buNone/>
              <a:defRPr sz="900">
                <a:latin typeface="Open Sans Light"/>
                <a:ea typeface="Open Sans Light"/>
                <a:cs typeface="Open Sans Light"/>
                <a:sym typeface="Open Sans Light"/>
              </a:defRPr>
            </a:lvl4pPr>
            <a:lvl5pPr lvl="4">
              <a:spcBef>
                <a:spcPts val="1000"/>
              </a:spcBef>
              <a:spcAft>
                <a:spcPts val="0"/>
              </a:spcAft>
              <a:buNone/>
              <a:defRPr sz="900">
                <a:latin typeface="Open Sans Light"/>
                <a:ea typeface="Open Sans Light"/>
                <a:cs typeface="Open Sans Light"/>
                <a:sym typeface="Open Sans Light"/>
              </a:defRPr>
            </a:lvl5pPr>
            <a:lvl6pPr lvl="5">
              <a:spcBef>
                <a:spcPts val="1000"/>
              </a:spcBef>
              <a:spcAft>
                <a:spcPts val="0"/>
              </a:spcAft>
              <a:buNone/>
              <a:defRPr sz="900">
                <a:latin typeface="Open Sans Light"/>
                <a:ea typeface="Open Sans Light"/>
                <a:cs typeface="Open Sans Light"/>
                <a:sym typeface="Open Sans Light"/>
              </a:defRPr>
            </a:lvl6pPr>
            <a:lvl7pPr lvl="6">
              <a:spcBef>
                <a:spcPts val="1000"/>
              </a:spcBef>
              <a:spcAft>
                <a:spcPts val="0"/>
              </a:spcAft>
              <a:buNone/>
              <a:defRPr sz="900">
                <a:latin typeface="Open Sans Light"/>
                <a:ea typeface="Open Sans Light"/>
                <a:cs typeface="Open Sans Light"/>
                <a:sym typeface="Open Sans Light"/>
              </a:defRPr>
            </a:lvl7pPr>
            <a:lvl8pPr lvl="7">
              <a:spcBef>
                <a:spcPts val="1000"/>
              </a:spcBef>
              <a:spcAft>
                <a:spcPts val="0"/>
              </a:spcAft>
              <a:buNone/>
              <a:defRPr sz="900">
                <a:latin typeface="Open Sans Light"/>
                <a:ea typeface="Open Sans Light"/>
                <a:cs typeface="Open Sans Light"/>
                <a:sym typeface="Open Sans Light"/>
              </a:defRPr>
            </a:lvl8pPr>
            <a:lvl9pPr lvl="8">
              <a:spcBef>
                <a:spcPts val="1000"/>
              </a:spcBef>
              <a:spcAft>
                <a:spcPts val="1000"/>
              </a:spcAft>
              <a:buNone/>
              <a:defRPr sz="900">
                <a:latin typeface="Open Sans Light"/>
                <a:ea typeface="Open Sans Light"/>
                <a:cs typeface="Open Sans Light"/>
                <a:sym typeface="Open Sans Light"/>
              </a:defRPr>
            </a:lvl9pPr>
          </a:lstStyle>
          <a:p/>
        </p:txBody>
      </p:sp>
      <p:sp>
        <p:nvSpPr>
          <p:cNvPr id="1150" name="Google Shape;1150;p151"/>
          <p:cNvSpPr txBox="1"/>
          <p:nvPr>
            <p:ph type="title"/>
          </p:nvPr>
        </p:nvSpPr>
        <p:spPr>
          <a:xfrm>
            <a:off x="457198" y="1772779"/>
            <a:ext cx="5521500" cy="631500"/>
          </a:xfrm>
          <a:prstGeom prst="rect">
            <a:avLst/>
          </a:prstGeom>
        </p:spPr>
        <p:txBody>
          <a:bodyPr anchorCtr="0" anchor="t" bIns="0" lIns="0" spcFirstLastPara="1" rIns="0" wrap="square" tIns="0">
            <a:noAutofit/>
          </a:bodyPr>
          <a:lstStyle>
            <a:lvl1pPr lvl="0">
              <a:spcBef>
                <a:spcPts val="0"/>
              </a:spcBef>
              <a:spcAft>
                <a:spcPts val="0"/>
              </a:spcAft>
              <a:buNone/>
              <a:defRPr>
                <a:latin typeface="Open Sans Light"/>
                <a:ea typeface="Open Sans Light"/>
                <a:cs typeface="Open Sans Light"/>
                <a:sym typeface="Open Sans Light"/>
              </a:defRPr>
            </a:lvl1pPr>
            <a:lvl2pPr lvl="1">
              <a:spcBef>
                <a:spcPts val="0"/>
              </a:spcBef>
              <a:spcAft>
                <a:spcPts val="0"/>
              </a:spcAft>
              <a:buNone/>
              <a:defRPr>
                <a:latin typeface="Open Sans Light"/>
                <a:ea typeface="Open Sans Light"/>
                <a:cs typeface="Open Sans Light"/>
                <a:sym typeface="Open Sans Light"/>
              </a:defRPr>
            </a:lvl2pPr>
            <a:lvl3pPr lvl="2">
              <a:spcBef>
                <a:spcPts val="0"/>
              </a:spcBef>
              <a:spcAft>
                <a:spcPts val="0"/>
              </a:spcAft>
              <a:buNone/>
              <a:defRPr>
                <a:latin typeface="Open Sans Light"/>
                <a:ea typeface="Open Sans Light"/>
                <a:cs typeface="Open Sans Light"/>
                <a:sym typeface="Open Sans Light"/>
              </a:defRPr>
            </a:lvl3pPr>
            <a:lvl4pPr lvl="3">
              <a:spcBef>
                <a:spcPts val="0"/>
              </a:spcBef>
              <a:spcAft>
                <a:spcPts val="0"/>
              </a:spcAft>
              <a:buNone/>
              <a:defRPr>
                <a:latin typeface="Open Sans Light"/>
                <a:ea typeface="Open Sans Light"/>
                <a:cs typeface="Open Sans Light"/>
                <a:sym typeface="Open Sans Light"/>
              </a:defRPr>
            </a:lvl4pPr>
            <a:lvl5pPr lvl="4">
              <a:spcBef>
                <a:spcPts val="0"/>
              </a:spcBef>
              <a:spcAft>
                <a:spcPts val="0"/>
              </a:spcAft>
              <a:buNone/>
              <a:defRPr>
                <a:latin typeface="Open Sans Light"/>
                <a:ea typeface="Open Sans Light"/>
                <a:cs typeface="Open Sans Light"/>
                <a:sym typeface="Open Sans Light"/>
              </a:defRPr>
            </a:lvl5pPr>
            <a:lvl6pPr lvl="5">
              <a:spcBef>
                <a:spcPts val="0"/>
              </a:spcBef>
              <a:spcAft>
                <a:spcPts val="0"/>
              </a:spcAft>
              <a:buNone/>
              <a:defRPr>
                <a:latin typeface="Open Sans Light"/>
                <a:ea typeface="Open Sans Light"/>
                <a:cs typeface="Open Sans Light"/>
                <a:sym typeface="Open Sans Light"/>
              </a:defRPr>
            </a:lvl6pPr>
            <a:lvl7pPr lvl="6">
              <a:spcBef>
                <a:spcPts val="0"/>
              </a:spcBef>
              <a:spcAft>
                <a:spcPts val="0"/>
              </a:spcAft>
              <a:buNone/>
              <a:defRPr>
                <a:latin typeface="Open Sans Light"/>
                <a:ea typeface="Open Sans Light"/>
                <a:cs typeface="Open Sans Light"/>
                <a:sym typeface="Open Sans Light"/>
              </a:defRPr>
            </a:lvl7pPr>
            <a:lvl8pPr lvl="7">
              <a:spcBef>
                <a:spcPts val="0"/>
              </a:spcBef>
              <a:spcAft>
                <a:spcPts val="0"/>
              </a:spcAft>
              <a:buNone/>
              <a:defRPr>
                <a:latin typeface="Open Sans Light"/>
                <a:ea typeface="Open Sans Light"/>
                <a:cs typeface="Open Sans Light"/>
                <a:sym typeface="Open Sans Light"/>
              </a:defRPr>
            </a:lvl8pPr>
            <a:lvl9pPr lvl="8">
              <a:spcBef>
                <a:spcPts val="0"/>
              </a:spcBef>
              <a:spcAft>
                <a:spcPts val="0"/>
              </a:spcAft>
              <a:buNone/>
              <a:defRPr>
                <a:latin typeface="Open Sans Light"/>
                <a:ea typeface="Open Sans Light"/>
                <a:cs typeface="Open Sans Light"/>
                <a:sym typeface="Open Sans Light"/>
              </a:defRPr>
            </a:lvl9pPr>
          </a:lstStyle>
          <a:p/>
        </p:txBody>
      </p:sp>
      <p:sp>
        <p:nvSpPr>
          <p:cNvPr id="1151" name="Google Shape;1151;p151"/>
          <p:cNvSpPr txBox="1"/>
          <p:nvPr>
            <p:ph idx="12" type="sldNum"/>
          </p:nvPr>
        </p:nvSpPr>
        <p:spPr>
          <a:xfrm>
            <a:off x="8447168" y="4774827"/>
            <a:ext cx="339000" cy="107700"/>
          </a:xfrm>
          <a:prstGeom prst="rect">
            <a:avLst/>
          </a:prstGeom>
        </p:spPr>
        <p:txBody>
          <a:bodyPr anchorCtr="0" anchor="ctr" bIns="0" lIns="0" spcFirstLastPara="1" rIns="0" wrap="square" tIns="0">
            <a:spAutoFit/>
          </a:bodyPr>
          <a:lstStyle>
            <a:lvl1pPr lvl="0">
              <a:buNone/>
              <a:defRPr>
                <a:latin typeface="Open Sans"/>
                <a:ea typeface="Open Sans"/>
                <a:cs typeface="Open Sans"/>
                <a:sym typeface="Open Sans"/>
              </a:defRPr>
            </a:lvl1pPr>
            <a:lvl2pPr lvl="1">
              <a:buNone/>
              <a:defRPr>
                <a:latin typeface="Open Sans"/>
                <a:ea typeface="Open Sans"/>
                <a:cs typeface="Open Sans"/>
                <a:sym typeface="Open Sans"/>
              </a:defRPr>
            </a:lvl2pPr>
            <a:lvl3pPr lvl="2">
              <a:buNone/>
              <a:defRPr>
                <a:latin typeface="Open Sans"/>
                <a:ea typeface="Open Sans"/>
                <a:cs typeface="Open Sans"/>
                <a:sym typeface="Open Sans"/>
              </a:defRPr>
            </a:lvl3pPr>
            <a:lvl4pPr lvl="3">
              <a:buNone/>
              <a:defRPr>
                <a:latin typeface="Open Sans"/>
                <a:ea typeface="Open Sans"/>
                <a:cs typeface="Open Sans"/>
                <a:sym typeface="Open Sans"/>
              </a:defRPr>
            </a:lvl4pPr>
            <a:lvl5pPr lvl="4">
              <a:buNone/>
              <a:defRPr>
                <a:latin typeface="Open Sans"/>
                <a:ea typeface="Open Sans"/>
                <a:cs typeface="Open Sans"/>
                <a:sym typeface="Open Sans"/>
              </a:defRPr>
            </a:lvl5pPr>
            <a:lvl6pPr lvl="5">
              <a:buNone/>
              <a:defRPr>
                <a:latin typeface="Open Sans"/>
                <a:ea typeface="Open Sans"/>
                <a:cs typeface="Open Sans"/>
                <a:sym typeface="Open Sans"/>
              </a:defRPr>
            </a:lvl6pPr>
            <a:lvl7pPr lvl="6">
              <a:buNone/>
              <a:defRPr>
                <a:latin typeface="Open Sans"/>
                <a:ea typeface="Open Sans"/>
                <a:cs typeface="Open Sans"/>
                <a:sym typeface="Open Sans"/>
              </a:defRPr>
            </a:lvl7pPr>
            <a:lvl8pPr lvl="7">
              <a:buNone/>
              <a:defRPr>
                <a:latin typeface="Open Sans"/>
                <a:ea typeface="Open Sans"/>
                <a:cs typeface="Open Sans"/>
                <a:sym typeface="Open Sans"/>
              </a:defRPr>
            </a:lvl8pPr>
            <a:lvl9pPr lvl="8">
              <a:buNone/>
              <a:defRPr>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
              <a:t>‹#›</a:t>
            </a:fld>
            <a:endParaRPr sz="600">
              <a:solidFill>
                <a:srgbClr val="000000"/>
              </a:solidFill>
            </a:endParaRPr>
          </a:p>
        </p:txBody>
      </p:sp>
      <p:pic>
        <p:nvPicPr>
          <p:cNvPr id="1152" name="Google Shape;1152;p151"/>
          <p:cNvPicPr preferRelativeResize="0"/>
          <p:nvPr/>
        </p:nvPicPr>
        <p:blipFill>
          <a:blip r:embed="rId3">
            <a:alphaModFix/>
          </a:blip>
          <a:stretch>
            <a:fillRect/>
          </a:stretch>
        </p:blipFill>
        <p:spPr>
          <a:xfrm>
            <a:off x="457200" y="515575"/>
            <a:ext cx="1137426" cy="305475"/>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1153" name="Shape 1153"/>
        <p:cNvGrpSpPr/>
        <p:nvPr/>
      </p:nvGrpSpPr>
      <p:grpSpPr>
        <a:xfrm>
          <a:off x="0" y="0"/>
          <a:ext cx="0" cy="0"/>
          <a:chOff x="0" y="0"/>
          <a:chExt cx="0" cy="0"/>
        </a:xfrm>
      </p:grpSpPr>
      <p:sp>
        <p:nvSpPr>
          <p:cNvPr id="1154" name="Google Shape;1154;p152"/>
          <p:cNvSpPr txBox="1"/>
          <p:nvPr>
            <p:ph type="ctrTitle"/>
          </p:nvPr>
        </p:nvSpPr>
        <p:spPr>
          <a:xfrm>
            <a:off x="311708" y="744575"/>
            <a:ext cx="8520600" cy="2052600"/>
          </a:xfrm>
          <a:prstGeom prst="rect">
            <a:avLst/>
          </a:prstGeom>
        </p:spPr>
        <p:txBody>
          <a:bodyPr anchorCtr="0" anchor="b" bIns="0" lIns="0" spcFirstLastPara="1" rIns="0" wrap="square" tIns="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55" name="Google Shape;1155;p152"/>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156" name="Google Shape;1156;p152"/>
          <p:cNvSpPr txBox="1"/>
          <p:nvPr>
            <p:ph idx="12" type="sldNum"/>
          </p:nvPr>
        </p:nvSpPr>
        <p:spPr>
          <a:xfrm>
            <a:off x="8472458" y="4663217"/>
            <a:ext cx="5487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Light)">
  <p:cSld name="TITLE_AND_TWO_COLUMNS_2">
    <p:spTree>
      <p:nvGrpSpPr>
        <p:cNvPr id="122" name="Shape 122"/>
        <p:cNvGrpSpPr/>
        <p:nvPr/>
      </p:nvGrpSpPr>
      <p:grpSpPr>
        <a:xfrm>
          <a:off x="0" y="0"/>
          <a:ext cx="0" cy="0"/>
          <a:chOff x="0" y="0"/>
          <a:chExt cx="0" cy="0"/>
        </a:xfrm>
      </p:grpSpPr>
      <p:grpSp>
        <p:nvGrpSpPr>
          <p:cNvPr id="123" name="Google Shape;123;p16"/>
          <p:cNvGrpSpPr/>
          <p:nvPr/>
        </p:nvGrpSpPr>
        <p:grpSpPr>
          <a:xfrm>
            <a:off x="4822703" y="31"/>
            <a:ext cx="4321568" cy="5143648"/>
            <a:chOff x="3991150" y="848375"/>
            <a:chExt cx="3376225" cy="4018475"/>
          </a:xfrm>
        </p:grpSpPr>
        <p:sp>
          <p:nvSpPr>
            <p:cNvPr id="124" name="Google Shape;124;p16"/>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6"/>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6"/>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7" name="Google Shape;127;p1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28" name="Google Shape;128;p1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29" name="Google Shape;129;p16"/>
          <p:cNvSpPr txBox="1"/>
          <p:nvPr>
            <p:ph idx="1"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30" name="Google Shape;130;p16"/>
          <p:cNvSpPr txBox="1"/>
          <p:nvPr>
            <p:ph idx="2"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31" name="Google Shape;131;p1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32" name="Google Shape;132;p16"/>
          <p:cNvSpPr txBox="1"/>
          <p:nvPr>
            <p:ph idx="3"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33" name="Google Shape;133;p1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3">
    <p:spTree>
      <p:nvGrpSpPr>
        <p:cNvPr id="1157" name="Shape 1157"/>
        <p:cNvGrpSpPr/>
        <p:nvPr/>
      </p:nvGrpSpPr>
      <p:grpSpPr>
        <a:xfrm>
          <a:off x="0" y="0"/>
          <a:ext cx="0" cy="0"/>
          <a:chOff x="0" y="0"/>
          <a:chExt cx="0" cy="0"/>
        </a:xfrm>
      </p:grpSpPr>
      <p:sp>
        <p:nvSpPr>
          <p:cNvPr id="1158" name="Google Shape;1158;p153"/>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159" name="Google Shape;1159;p15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700"/>
              </a:spcBef>
              <a:spcAft>
                <a:spcPts val="0"/>
              </a:spcAft>
              <a:buClr>
                <a:srgbClr val="888888"/>
              </a:buClr>
              <a:buSzPts val="3200"/>
              <a:buNone/>
              <a:defRPr>
                <a:solidFill>
                  <a:srgbClr val="888888"/>
                </a:solidFill>
              </a:defRPr>
            </a:lvl1pPr>
            <a:lvl2pPr lvl="1" algn="ctr">
              <a:spcBef>
                <a:spcPts val="1000"/>
              </a:spcBef>
              <a:spcAft>
                <a:spcPts val="0"/>
              </a:spcAft>
              <a:buClr>
                <a:srgbClr val="888888"/>
              </a:buClr>
              <a:buSzPts val="2800"/>
              <a:buNone/>
              <a:defRPr>
                <a:solidFill>
                  <a:srgbClr val="888888"/>
                </a:solidFill>
              </a:defRPr>
            </a:lvl2pPr>
            <a:lvl3pPr lvl="2" algn="ctr">
              <a:spcBef>
                <a:spcPts val="800"/>
              </a:spcBef>
              <a:spcAft>
                <a:spcPts val="0"/>
              </a:spcAft>
              <a:buClr>
                <a:srgbClr val="888888"/>
              </a:buClr>
              <a:buSzPts val="2400"/>
              <a:buNone/>
              <a:defRPr>
                <a:solidFill>
                  <a:srgbClr val="888888"/>
                </a:solidFill>
              </a:defRPr>
            </a:lvl3pPr>
            <a:lvl4pPr lvl="3" algn="ctr">
              <a:spcBef>
                <a:spcPts val="500"/>
              </a:spcBef>
              <a:spcAft>
                <a:spcPts val="0"/>
              </a:spcAft>
              <a:buClr>
                <a:srgbClr val="888888"/>
              </a:buClr>
              <a:buSzPts val="2000"/>
              <a:buNone/>
              <a:defRPr>
                <a:solidFill>
                  <a:srgbClr val="888888"/>
                </a:solidFill>
              </a:defRPr>
            </a:lvl4pPr>
            <a:lvl5pPr lvl="4" algn="ctr">
              <a:spcBef>
                <a:spcPts val="500"/>
              </a:spcBef>
              <a:spcAft>
                <a:spcPts val="0"/>
              </a:spcAft>
              <a:buClr>
                <a:srgbClr val="888888"/>
              </a:buClr>
              <a:buSzPts val="2000"/>
              <a:buNone/>
              <a:defRPr>
                <a:solidFill>
                  <a:srgbClr val="888888"/>
                </a:solidFill>
              </a:defRPr>
            </a:lvl5pPr>
            <a:lvl6pPr lvl="5" algn="ctr">
              <a:spcBef>
                <a:spcPts val="500"/>
              </a:spcBef>
              <a:spcAft>
                <a:spcPts val="0"/>
              </a:spcAft>
              <a:buClr>
                <a:srgbClr val="888888"/>
              </a:buClr>
              <a:buSzPts val="2000"/>
              <a:buNone/>
              <a:defRPr>
                <a:solidFill>
                  <a:srgbClr val="888888"/>
                </a:solidFill>
              </a:defRPr>
            </a:lvl6pPr>
            <a:lvl7pPr lvl="6" algn="ctr">
              <a:spcBef>
                <a:spcPts val="500"/>
              </a:spcBef>
              <a:spcAft>
                <a:spcPts val="0"/>
              </a:spcAft>
              <a:buClr>
                <a:srgbClr val="888888"/>
              </a:buClr>
              <a:buSzPts val="2000"/>
              <a:buNone/>
              <a:defRPr>
                <a:solidFill>
                  <a:srgbClr val="888888"/>
                </a:solidFill>
              </a:defRPr>
            </a:lvl7pPr>
            <a:lvl8pPr lvl="7" algn="ctr">
              <a:spcBef>
                <a:spcPts val="500"/>
              </a:spcBef>
              <a:spcAft>
                <a:spcPts val="0"/>
              </a:spcAft>
              <a:buClr>
                <a:srgbClr val="888888"/>
              </a:buClr>
              <a:buSzPts val="2000"/>
              <a:buNone/>
              <a:defRPr>
                <a:solidFill>
                  <a:srgbClr val="888888"/>
                </a:solidFill>
              </a:defRPr>
            </a:lvl8pPr>
            <a:lvl9pPr lvl="8" algn="ctr">
              <a:spcBef>
                <a:spcPts val="500"/>
              </a:spcBef>
              <a:spcAft>
                <a:spcPts val="500"/>
              </a:spcAft>
              <a:buClr>
                <a:srgbClr val="888888"/>
              </a:buClr>
              <a:buSzPts val="2000"/>
              <a:buNone/>
              <a:defRPr>
                <a:solidFill>
                  <a:srgbClr val="888888"/>
                </a:solidFill>
              </a:defRPr>
            </a:lvl9pPr>
          </a:lstStyle>
          <a:p/>
        </p:txBody>
      </p:sp>
      <p:sp>
        <p:nvSpPr>
          <p:cNvPr id="1160" name="Google Shape;1160;p15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1" name="Google Shape;1161;p15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2" name="Google Shape;1162;p153"/>
          <p:cNvSpPr txBox="1"/>
          <p:nvPr>
            <p:ph idx="12" type="sldNum"/>
          </p:nvPr>
        </p:nvSpPr>
        <p:spPr>
          <a:xfrm>
            <a:off x="6553200" y="6356350"/>
            <a:ext cx="2133600" cy="200100"/>
          </a:xfrm>
          <a:prstGeom prst="rect">
            <a:avLst/>
          </a:prstGeom>
          <a:noFill/>
          <a:ln>
            <a:noFill/>
          </a:ln>
        </p:spPr>
        <p:txBody>
          <a:bodyPr anchorCtr="0" anchor="ctr" bIns="45700" lIns="91425" spcFirstLastPara="1" rIns="91425" wrap="square" tIns="45700">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pact">
  <p:cSld name="Impact">
    <p:spTree>
      <p:nvGrpSpPr>
        <p:cNvPr id="1163" name="Shape 1163"/>
        <p:cNvGrpSpPr/>
        <p:nvPr/>
      </p:nvGrpSpPr>
      <p:grpSpPr>
        <a:xfrm>
          <a:off x="0" y="0"/>
          <a:ext cx="0" cy="0"/>
          <a:chOff x="0" y="0"/>
          <a:chExt cx="0" cy="0"/>
        </a:xfrm>
      </p:grpSpPr>
      <p:sp>
        <p:nvSpPr>
          <p:cNvPr id="1164" name="Google Shape;1164;p154"/>
          <p:cNvSpPr/>
          <p:nvPr/>
        </p:nvSpPr>
        <p:spPr>
          <a:xfrm>
            <a:off x="1" y="0"/>
            <a:ext cx="3650804" cy="5143500"/>
          </a:xfrm>
          <a:custGeom>
            <a:rect b="b" l="l" r="r" t="t"/>
            <a:pathLst>
              <a:path extrusionOk="0" h="6858000" w="4867739">
                <a:moveTo>
                  <a:pt x="0" y="0"/>
                </a:moveTo>
                <a:lnTo>
                  <a:pt x="4867739" y="0"/>
                </a:lnTo>
                <a:lnTo>
                  <a:pt x="2243815" y="6858000"/>
                </a:lnTo>
                <a:lnTo>
                  <a:pt x="0" y="6858000"/>
                </a:lnTo>
                <a:close/>
              </a:path>
            </a:pathLst>
          </a:custGeom>
          <a:solidFill>
            <a:srgbClr val="434547">
              <a:alpha val="471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165" name="Google Shape;1165;p154"/>
          <p:cNvSpPr/>
          <p:nvPr/>
        </p:nvSpPr>
        <p:spPr>
          <a:xfrm flipH="1">
            <a:off x="6581841" y="3981450"/>
            <a:ext cx="2562159" cy="1161017"/>
          </a:xfrm>
          <a:custGeom>
            <a:rect b="b" l="l" r="r" t="t"/>
            <a:pathLst>
              <a:path extrusionOk="0" h="671108" w="1481017">
                <a:moveTo>
                  <a:pt x="3397" y="669417"/>
                </a:moveTo>
                <a:cubicBezTo>
                  <a:pt x="2265" y="446278"/>
                  <a:pt x="1132" y="223139"/>
                  <a:pt x="0" y="0"/>
                </a:cubicBezTo>
                <a:lnTo>
                  <a:pt x="1481017" y="671108"/>
                </a:lnTo>
                <a:lnTo>
                  <a:pt x="3397" y="669417"/>
                </a:lnTo>
                <a:close/>
              </a:path>
            </a:pathLst>
          </a:custGeom>
          <a:solidFill>
            <a:srgbClr val="434547">
              <a:alpha val="588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166" name="Google Shape;1166;p154"/>
          <p:cNvSpPr txBox="1"/>
          <p:nvPr>
            <p:ph idx="12" type="sldNum"/>
          </p:nvPr>
        </p:nvSpPr>
        <p:spPr>
          <a:xfrm>
            <a:off x="8388350" y="4857750"/>
            <a:ext cx="755700" cy="107700"/>
          </a:xfrm>
          <a:prstGeom prst="rect">
            <a:avLst/>
          </a:prstGeom>
          <a:noFill/>
          <a:ln>
            <a:noFill/>
          </a:ln>
        </p:spPr>
        <p:txBody>
          <a:bodyPr anchorCtr="0" anchor="ctr" bIns="0" lIns="0" spcFirstLastPara="1" rIns="0" wrap="square" tIns="0">
            <a:sp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
        <p:nvSpPr>
          <p:cNvPr id="1167" name="Google Shape;1167;p154"/>
          <p:cNvSpPr txBox="1"/>
          <p:nvPr>
            <p:ph idx="1" type="body"/>
          </p:nvPr>
        </p:nvSpPr>
        <p:spPr>
          <a:xfrm>
            <a:off x="1" y="0"/>
            <a:ext cx="9144000" cy="834600"/>
          </a:xfrm>
          <a:prstGeom prst="rect">
            <a:avLst/>
          </a:prstGeom>
          <a:noFill/>
          <a:ln>
            <a:noFill/>
          </a:ln>
        </p:spPr>
        <p:txBody>
          <a:bodyPr anchorCtr="0" anchor="t" bIns="0" lIns="137175" spcFirstLastPara="1" rIns="137175" wrap="square" tIns="137175">
            <a:noAutofit/>
          </a:bodyPr>
          <a:lstStyle>
            <a:lvl1pPr indent="-228600" lvl="0" marL="457200" algn="l">
              <a:lnSpc>
                <a:spcPct val="85000"/>
              </a:lnSpc>
              <a:spcBef>
                <a:spcPts val="0"/>
              </a:spcBef>
              <a:spcAft>
                <a:spcPts val="0"/>
              </a:spcAft>
              <a:buClr>
                <a:schemeClr val="dk1"/>
              </a:buClr>
              <a:buSzPts val="2100"/>
              <a:buFont typeface="Arial"/>
              <a:buNone/>
              <a:defRPr sz="2100">
                <a:solidFill>
                  <a:schemeClr val="dk1"/>
                </a:solidFill>
                <a:latin typeface="Arial"/>
                <a:ea typeface="Arial"/>
                <a:cs typeface="Arial"/>
                <a:sym typeface="Arial"/>
              </a:defRPr>
            </a:lvl1pPr>
            <a:lvl2pPr indent="-228600" lvl="1" marL="914400" algn="l">
              <a:lnSpc>
                <a:spcPct val="100000"/>
              </a:lnSpc>
              <a:spcBef>
                <a:spcPts val="500"/>
              </a:spcBef>
              <a:spcAft>
                <a:spcPts val="0"/>
              </a:spcAft>
              <a:buClr>
                <a:srgbClr val="95959A"/>
              </a:buClr>
              <a:buSzPts val="1100"/>
              <a:buFont typeface="Arial"/>
              <a:buNone/>
              <a:defRPr b="1" i="0" sz="1100" cap="none">
                <a:solidFill>
                  <a:srgbClr val="95959A"/>
                </a:solidFill>
                <a:latin typeface="Arial"/>
                <a:ea typeface="Arial"/>
                <a:cs typeface="Arial"/>
                <a:sym typeface="Arial"/>
              </a:defRPr>
            </a:lvl2pPr>
            <a:lvl3pPr indent="-317500" lvl="2" marL="1371600" algn="l">
              <a:lnSpc>
                <a:spcPct val="110000"/>
              </a:lnSpc>
              <a:spcBef>
                <a:spcPts val="600"/>
              </a:spcBef>
              <a:spcAft>
                <a:spcPts val="0"/>
              </a:spcAft>
              <a:buClr>
                <a:schemeClr val="dk1"/>
              </a:buClr>
              <a:buSzPts val="1400"/>
              <a:buChar char="■"/>
              <a:defRPr/>
            </a:lvl3pPr>
            <a:lvl4pPr indent="-292100" lvl="3" marL="1828800" algn="l">
              <a:lnSpc>
                <a:spcPct val="110000"/>
              </a:lnSpc>
              <a:spcBef>
                <a:spcPts val="600"/>
              </a:spcBef>
              <a:spcAft>
                <a:spcPts val="0"/>
              </a:spcAft>
              <a:buSzPts val="1000"/>
              <a:buChar char="●"/>
              <a:defRPr/>
            </a:lvl4pPr>
            <a:lvl5pPr indent="-317500" lvl="4" marL="2286000" algn="l">
              <a:lnSpc>
                <a:spcPct val="100000"/>
              </a:lnSpc>
              <a:spcBef>
                <a:spcPts val="600"/>
              </a:spcBef>
              <a:spcAft>
                <a:spcPts val="0"/>
              </a:spcAft>
              <a:buClr>
                <a:srgbClr val="96989A"/>
              </a:buClr>
              <a:buSzPts val="1400"/>
              <a:buChar char="○"/>
              <a:defRPr/>
            </a:lvl5pPr>
            <a:lvl6pPr indent="-292100" lvl="5" marL="2743200" algn="l">
              <a:lnSpc>
                <a:spcPct val="110000"/>
              </a:lnSpc>
              <a:spcBef>
                <a:spcPts val="500"/>
              </a:spcBef>
              <a:spcAft>
                <a:spcPts val="0"/>
              </a:spcAft>
              <a:buSzPts val="1000"/>
              <a:buChar char="■"/>
              <a:defRPr/>
            </a:lvl6pPr>
            <a:lvl7pPr indent="-317500" lvl="6" marL="3200400" algn="l">
              <a:spcBef>
                <a:spcPts val="500"/>
              </a:spcBef>
              <a:spcAft>
                <a:spcPts val="0"/>
              </a:spcAft>
              <a:buClr>
                <a:schemeClr val="dk1"/>
              </a:buClr>
              <a:buSzPts val="1400"/>
              <a:buChar char="●"/>
              <a:defRPr/>
            </a:lvl7pPr>
            <a:lvl8pPr indent="-317500" lvl="7" marL="3657600" algn="l">
              <a:spcBef>
                <a:spcPts val="500"/>
              </a:spcBef>
              <a:spcAft>
                <a:spcPts val="0"/>
              </a:spcAft>
              <a:buClr>
                <a:schemeClr val="dk1"/>
              </a:buClr>
              <a:buSzPts val="1400"/>
              <a:buChar char="○"/>
              <a:defRPr/>
            </a:lvl8pPr>
            <a:lvl9pPr indent="-317500" lvl="8" marL="4114800" algn="l">
              <a:spcBef>
                <a:spcPts val="500"/>
              </a:spcBef>
              <a:spcAft>
                <a:spcPts val="500"/>
              </a:spcAft>
              <a:buClr>
                <a:schemeClr val="dk1"/>
              </a:buClr>
              <a:buSzPts val="1400"/>
              <a:buChar char="■"/>
              <a:defRPr/>
            </a:lvl9pPr>
          </a:lstStyle>
          <a:p/>
        </p:txBody>
      </p:sp>
      <p:sp>
        <p:nvSpPr>
          <p:cNvPr id="1168" name="Google Shape;1168;p154"/>
          <p:cNvSpPr txBox="1"/>
          <p:nvPr>
            <p:ph idx="2" type="body"/>
          </p:nvPr>
        </p:nvSpPr>
        <p:spPr>
          <a:xfrm>
            <a:off x="1" y="839607"/>
            <a:ext cx="9144000" cy="4018200"/>
          </a:xfrm>
          <a:prstGeom prst="rect">
            <a:avLst/>
          </a:prstGeom>
          <a:noFill/>
          <a:ln>
            <a:noFill/>
          </a:ln>
        </p:spPr>
        <p:txBody>
          <a:bodyPr anchorCtr="0" anchor="ctr" bIns="68575" lIns="205750" spcFirstLastPara="1" rIns="137175" wrap="square" tIns="68575">
            <a:noAutofit/>
          </a:bodyPr>
          <a:lstStyle>
            <a:lvl1pPr indent="-571500" lvl="0" marL="457200" algn="l">
              <a:lnSpc>
                <a:spcPct val="85000"/>
              </a:lnSpc>
              <a:spcBef>
                <a:spcPts val="900"/>
              </a:spcBef>
              <a:spcAft>
                <a:spcPts val="0"/>
              </a:spcAft>
              <a:buClr>
                <a:srgbClr val="2F9DE4"/>
              </a:buClr>
              <a:buSzPts val="5400"/>
              <a:buFont typeface="Arial"/>
              <a:buChar char="●"/>
              <a:defRPr b="1" i="0" sz="5400">
                <a:solidFill>
                  <a:srgbClr val="2F9DE4"/>
                </a:solidFill>
                <a:latin typeface="Arial"/>
                <a:ea typeface="Arial"/>
                <a:cs typeface="Arial"/>
                <a:sym typeface="Arial"/>
              </a:defRPr>
            </a:lvl1pPr>
            <a:lvl2pPr indent="-488950" lvl="1" marL="914400" algn="l">
              <a:lnSpc>
                <a:spcPct val="85000"/>
              </a:lnSpc>
              <a:spcBef>
                <a:spcPts val="500"/>
              </a:spcBef>
              <a:spcAft>
                <a:spcPts val="0"/>
              </a:spcAft>
              <a:buClr>
                <a:srgbClr val="2F9DE4"/>
              </a:buClr>
              <a:buSzPts val="4100"/>
              <a:buFont typeface="Arial"/>
              <a:buChar char="○"/>
              <a:defRPr b="0" sz="4100" cap="none">
                <a:solidFill>
                  <a:srgbClr val="2F9DE4"/>
                </a:solidFill>
                <a:latin typeface="Arial"/>
                <a:ea typeface="Arial"/>
                <a:cs typeface="Arial"/>
                <a:sym typeface="Arial"/>
              </a:defRPr>
            </a:lvl2pPr>
            <a:lvl3pPr indent="-317500" lvl="2" marL="1371600" algn="l">
              <a:lnSpc>
                <a:spcPct val="110000"/>
              </a:lnSpc>
              <a:spcBef>
                <a:spcPts val="800"/>
              </a:spcBef>
              <a:spcAft>
                <a:spcPts val="0"/>
              </a:spcAft>
              <a:buClr>
                <a:schemeClr val="dk1"/>
              </a:buClr>
              <a:buSzPts val="1400"/>
              <a:buFont typeface="Merriweather Sans"/>
              <a:buChar char="—"/>
              <a:defRPr sz="1400"/>
            </a:lvl3pPr>
            <a:lvl4pPr indent="-228600" lvl="3" marL="1828800" algn="l">
              <a:lnSpc>
                <a:spcPct val="110000"/>
              </a:lnSpc>
              <a:spcBef>
                <a:spcPts val="500"/>
              </a:spcBef>
              <a:spcAft>
                <a:spcPts val="0"/>
              </a:spcAft>
              <a:buSzPts val="700"/>
              <a:buFont typeface="Arial"/>
              <a:buNone/>
              <a:defRPr b="1" i="0" sz="900" cap="none">
                <a:solidFill>
                  <a:srgbClr val="95959A"/>
                </a:solidFill>
              </a:defRPr>
            </a:lvl4pPr>
            <a:lvl5pPr indent="-317500" lvl="4" marL="2286000" algn="l">
              <a:lnSpc>
                <a:spcPct val="100000"/>
              </a:lnSpc>
              <a:spcBef>
                <a:spcPts val="600"/>
              </a:spcBef>
              <a:spcAft>
                <a:spcPts val="0"/>
              </a:spcAft>
              <a:buClr>
                <a:srgbClr val="96989A"/>
              </a:buClr>
              <a:buSzPts val="1400"/>
              <a:buChar char="○"/>
              <a:defRPr/>
            </a:lvl5pPr>
            <a:lvl6pPr indent="-292100" lvl="5" marL="2743200" algn="l">
              <a:lnSpc>
                <a:spcPct val="110000"/>
              </a:lnSpc>
              <a:spcBef>
                <a:spcPts val="500"/>
              </a:spcBef>
              <a:spcAft>
                <a:spcPts val="0"/>
              </a:spcAft>
              <a:buSzPts val="1000"/>
              <a:buChar char="■"/>
              <a:defRPr/>
            </a:lvl6pPr>
            <a:lvl7pPr indent="-317500" lvl="6" marL="3200400" algn="l">
              <a:spcBef>
                <a:spcPts val="500"/>
              </a:spcBef>
              <a:spcAft>
                <a:spcPts val="0"/>
              </a:spcAft>
              <a:buClr>
                <a:schemeClr val="dk1"/>
              </a:buClr>
              <a:buSzPts val="1400"/>
              <a:buChar char="●"/>
              <a:defRPr/>
            </a:lvl7pPr>
            <a:lvl8pPr indent="-317500" lvl="7" marL="3657600" algn="l">
              <a:spcBef>
                <a:spcPts val="500"/>
              </a:spcBef>
              <a:spcAft>
                <a:spcPts val="0"/>
              </a:spcAft>
              <a:buClr>
                <a:schemeClr val="dk1"/>
              </a:buClr>
              <a:buSzPts val="1400"/>
              <a:buChar char="○"/>
              <a:defRPr/>
            </a:lvl8pPr>
            <a:lvl9pPr indent="-317500" lvl="8" marL="4114800" algn="l">
              <a:spcBef>
                <a:spcPts val="500"/>
              </a:spcBef>
              <a:spcAft>
                <a:spcPts val="500"/>
              </a:spcAft>
              <a:buClr>
                <a:schemeClr val="dk1"/>
              </a:buClr>
              <a:buSzPts val="1400"/>
              <a:buChar char="■"/>
              <a:defRPr/>
            </a:lvl9pPr>
          </a:lstStyle>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1x1">
  <p:cSld name="Layout 1x1">
    <p:spTree>
      <p:nvGrpSpPr>
        <p:cNvPr id="1169" name="Shape 1169"/>
        <p:cNvGrpSpPr/>
        <p:nvPr/>
      </p:nvGrpSpPr>
      <p:grpSpPr>
        <a:xfrm>
          <a:off x="0" y="0"/>
          <a:ext cx="0" cy="0"/>
          <a:chOff x="0" y="0"/>
          <a:chExt cx="0" cy="0"/>
        </a:xfrm>
      </p:grpSpPr>
      <p:sp>
        <p:nvSpPr>
          <p:cNvPr id="1170" name="Google Shape;1170;p155"/>
          <p:cNvSpPr txBox="1"/>
          <p:nvPr>
            <p:ph idx="12" type="sldNum"/>
          </p:nvPr>
        </p:nvSpPr>
        <p:spPr>
          <a:xfrm>
            <a:off x="8388350" y="4857750"/>
            <a:ext cx="755700" cy="107700"/>
          </a:xfrm>
          <a:prstGeom prst="rect">
            <a:avLst/>
          </a:prstGeom>
          <a:noFill/>
          <a:ln>
            <a:noFill/>
          </a:ln>
        </p:spPr>
        <p:txBody>
          <a:bodyPr anchorCtr="0" anchor="ctr" bIns="0" lIns="0" spcFirstLastPara="1" rIns="0" wrap="square" tIns="0">
            <a:sp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
        <p:nvSpPr>
          <p:cNvPr id="1171" name="Google Shape;1171;p155"/>
          <p:cNvSpPr txBox="1"/>
          <p:nvPr>
            <p:ph idx="1" type="body"/>
          </p:nvPr>
        </p:nvSpPr>
        <p:spPr>
          <a:xfrm>
            <a:off x="1" y="839607"/>
            <a:ext cx="9144000" cy="4018200"/>
          </a:xfrm>
          <a:prstGeom prst="rect">
            <a:avLst/>
          </a:prstGeom>
          <a:noFill/>
          <a:ln>
            <a:noFill/>
          </a:ln>
        </p:spPr>
        <p:txBody>
          <a:bodyPr anchorCtr="0" anchor="t" bIns="68575" lIns="137175" spcFirstLastPara="1" rIns="137175" wrap="square" tIns="68575">
            <a:noAutofit/>
          </a:bodyPr>
          <a:lstStyle>
            <a:lvl1pPr indent="-323850" lvl="0" marL="457200" algn="l">
              <a:lnSpc>
                <a:spcPct val="100000"/>
              </a:lnSpc>
              <a:spcBef>
                <a:spcPts val="900"/>
              </a:spcBef>
              <a:spcAft>
                <a:spcPts val="0"/>
              </a:spcAft>
              <a:buClr>
                <a:srgbClr val="2F9DE4"/>
              </a:buClr>
              <a:buSzPts val="1500"/>
              <a:buFont typeface="Arial"/>
              <a:buChar char="●"/>
              <a:defRPr>
                <a:solidFill>
                  <a:srgbClr val="2F9DE4"/>
                </a:solidFill>
              </a:defRPr>
            </a:lvl1pPr>
            <a:lvl2pPr indent="-317500" lvl="1" marL="914400" algn="l">
              <a:lnSpc>
                <a:spcPct val="110000"/>
              </a:lnSpc>
              <a:spcBef>
                <a:spcPts val="600"/>
              </a:spcBef>
              <a:spcAft>
                <a:spcPts val="0"/>
              </a:spcAft>
              <a:buClr>
                <a:schemeClr val="dk2"/>
              </a:buClr>
              <a:buSzPts val="1400"/>
              <a:buChar char="○"/>
              <a:defRPr/>
            </a:lvl2pPr>
            <a:lvl3pPr indent="-317500" lvl="2" marL="1371600" algn="l">
              <a:lnSpc>
                <a:spcPct val="110000"/>
              </a:lnSpc>
              <a:spcBef>
                <a:spcPts val="800"/>
              </a:spcBef>
              <a:spcAft>
                <a:spcPts val="0"/>
              </a:spcAft>
              <a:buClr>
                <a:schemeClr val="dk1"/>
              </a:buClr>
              <a:buSzPts val="1400"/>
              <a:buChar char="■"/>
              <a:defRPr/>
            </a:lvl3pPr>
            <a:lvl4pPr indent="-292100" lvl="3" marL="1828800" algn="l">
              <a:lnSpc>
                <a:spcPct val="110000"/>
              </a:lnSpc>
              <a:spcBef>
                <a:spcPts val="600"/>
              </a:spcBef>
              <a:spcAft>
                <a:spcPts val="0"/>
              </a:spcAft>
              <a:buSzPts val="1000"/>
              <a:buChar char="●"/>
              <a:defRPr/>
            </a:lvl4pPr>
            <a:lvl5pPr indent="-317500" lvl="4" marL="2286000" algn="l">
              <a:lnSpc>
                <a:spcPct val="100000"/>
              </a:lnSpc>
              <a:spcBef>
                <a:spcPts val="600"/>
              </a:spcBef>
              <a:spcAft>
                <a:spcPts val="0"/>
              </a:spcAft>
              <a:buClr>
                <a:srgbClr val="96989A"/>
              </a:buClr>
              <a:buSzPts val="1400"/>
              <a:buChar char="○"/>
              <a:defRPr/>
            </a:lvl5pPr>
            <a:lvl6pPr indent="-292100" lvl="5" marL="2743200" algn="l">
              <a:lnSpc>
                <a:spcPct val="110000"/>
              </a:lnSpc>
              <a:spcBef>
                <a:spcPts val="500"/>
              </a:spcBef>
              <a:spcAft>
                <a:spcPts val="0"/>
              </a:spcAft>
              <a:buSzPts val="1000"/>
              <a:buChar char="■"/>
              <a:defRPr/>
            </a:lvl6pPr>
            <a:lvl7pPr indent="-317500" lvl="6" marL="3200400" algn="l">
              <a:spcBef>
                <a:spcPts val="500"/>
              </a:spcBef>
              <a:spcAft>
                <a:spcPts val="0"/>
              </a:spcAft>
              <a:buClr>
                <a:schemeClr val="dk1"/>
              </a:buClr>
              <a:buSzPts val="1400"/>
              <a:buChar char="●"/>
              <a:defRPr/>
            </a:lvl7pPr>
            <a:lvl8pPr indent="-317500" lvl="7" marL="3657600" algn="l">
              <a:spcBef>
                <a:spcPts val="500"/>
              </a:spcBef>
              <a:spcAft>
                <a:spcPts val="0"/>
              </a:spcAft>
              <a:buClr>
                <a:schemeClr val="dk1"/>
              </a:buClr>
              <a:buSzPts val="1400"/>
              <a:buChar char="○"/>
              <a:defRPr/>
            </a:lvl8pPr>
            <a:lvl9pPr indent="-317500" lvl="8" marL="4114800" algn="l">
              <a:spcBef>
                <a:spcPts val="500"/>
              </a:spcBef>
              <a:spcAft>
                <a:spcPts val="500"/>
              </a:spcAft>
              <a:buClr>
                <a:schemeClr val="dk1"/>
              </a:buClr>
              <a:buSzPts val="1400"/>
              <a:buChar char="■"/>
              <a:defRPr/>
            </a:lvl9pPr>
          </a:lstStyle>
          <a:p/>
        </p:txBody>
      </p:sp>
      <p:sp>
        <p:nvSpPr>
          <p:cNvPr id="1172" name="Google Shape;1172;p155"/>
          <p:cNvSpPr txBox="1"/>
          <p:nvPr>
            <p:ph idx="2" type="body"/>
          </p:nvPr>
        </p:nvSpPr>
        <p:spPr>
          <a:xfrm>
            <a:off x="1" y="0"/>
            <a:ext cx="9144000" cy="834600"/>
          </a:xfrm>
          <a:prstGeom prst="rect">
            <a:avLst/>
          </a:prstGeom>
          <a:noFill/>
          <a:ln>
            <a:noFill/>
          </a:ln>
        </p:spPr>
        <p:txBody>
          <a:bodyPr anchorCtr="0" anchor="t" bIns="0" lIns="137175" spcFirstLastPara="1" rIns="137175" wrap="square" tIns="137175">
            <a:noAutofit/>
          </a:bodyPr>
          <a:lstStyle>
            <a:lvl1pPr indent="-228600" lvl="0" marL="457200" algn="l">
              <a:lnSpc>
                <a:spcPct val="85000"/>
              </a:lnSpc>
              <a:spcBef>
                <a:spcPts val="0"/>
              </a:spcBef>
              <a:spcAft>
                <a:spcPts val="0"/>
              </a:spcAft>
              <a:buClr>
                <a:schemeClr val="dk1"/>
              </a:buClr>
              <a:buSzPts val="2100"/>
              <a:buFont typeface="Arial"/>
              <a:buNone/>
              <a:defRPr sz="2100">
                <a:solidFill>
                  <a:schemeClr val="dk1"/>
                </a:solidFill>
                <a:latin typeface="Arial"/>
                <a:ea typeface="Arial"/>
                <a:cs typeface="Arial"/>
                <a:sym typeface="Arial"/>
              </a:defRPr>
            </a:lvl1pPr>
            <a:lvl2pPr indent="-228600" lvl="1" marL="914400" algn="l">
              <a:lnSpc>
                <a:spcPct val="100000"/>
              </a:lnSpc>
              <a:spcBef>
                <a:spcPts val="300"/>
              </a:spcBef>
              <a:spcAft>
                <a:spcPts val="0"/>
              </a:spcAft>
              <a:buClr>
                <a:srgbClr val="95959A"/>
              </a:buClr>
              <a:buSzPts val="1100"/>
              <a:buFont typeface="Arial"/>
              <a:buNone/>
              <a:defRPr b="1" i="0" sz="1100" cap="none">
                <a:solidFill>
                  <a:srgbClr val="95959A"/>
                </a:solidFill>
                <a:latin typeface="Arial"/>
                <a:ea typeface="Arial"/>
                <a:cs typeface="Arial"/>
                <a:sym typeface="Arial"/>
              </a:defRPr>
            </a:lvl2pPr>
            <a:lvl3pPr indent="-317500" lvl="2" marL="1371600" algn="l">
              <a:lnSpc>
                <a:spcPct val="110000"/>
              </a:lnSpc>
              <a:spcBef>
                <a:spcPts val="600"/>
              </a:spcBef>
              <a:spcAft>
                <a:spcPts val="0"/>
              </a:spcAft>
              <a:buClr>
                <a:schemeClr val="dk1"/>
              </a:buClr>
              <a:buSzPts val="1400"/>
              <a:buChar char="■"/>
              <a:defRPr/>
            </a:lvl3pPr>
            <a:lvl4pPr indent="-292100" lvl="3" marL="1828800" algn="l">
              <a:lnSpc>
                <a:spcPct val="110000"/>
              </a:lnSpc>
              <a:spcBef>
                <a:spcPts val="600"/>
              </a:spcBef>
              <a:spcAft>
                <a:spcPts val="0"/>
              </a:spcAft>
              <a:buSzPts val="1000"/>
              <a:buChar char="●"/>
              <a:defRPr/>
            </a:lvl4pPr>
            <a:lvl5pPr indent="-317500" lvl="4" marL="2286000" algn="l">
              <a:lnSpc>
                <a:spcPct val="100000"/>
              </a:lnSpc>
              <a:spcBef>
                <a:spcPts val="600"/>
              </a:spcBef>
              <a:spcAft>
                <a:spcPts val="0"/>
              </a:spcAft>
              <a:buClr>
                <a:srgbClr val="96989A"/>
              </a:buClr>
              <a:buSzPts val="1400"/>
              <a:buChar char="○"/>
              <a:defRPr/>
            </a:lvl5pPr>
            <a:lvl6pPr indent="-292100" lvl="5" marL="2743200" algn="l">
              <a:lnSpc>
                <a:spcPct val="110000"/>
              </a:lnSpc>
              <a:spcBef>
                <a:spcPts val="500"/>
              </a:spcBef>
              <a:spcAft>
                <a:spcPts val="0"/>
              </a:spcAft>
              <a:buSzPts val="1000"/>
              <a:buChar char="■"/>
              <a:defRPr/>
            </a:lvl6pPr>
            <a:lvl7pPr indent="-317500" lvl="6" marL="3200400" algn="l">
              <a:spcBef>
                <a:spcPts val="500"/>
              </a:spcBef>
              <a:spcAft>
                <a:spcPts val="0"/>
              </a:spcAft>
              <a:buClr>
                <a:schemeClr val="dk1"/>
              </a:buClr>
              <a:buSzPts val="1400"/>
              <a:buChar char="●"/>
              <a:defRPr/>
            </a:lvl7pPr>
            <a:lvl8pPr indent="-317500" lvl="7" marL="3657600" algn="l">
              <a:spcBef>
                <a:spcPts val="500"/>
              </a:spcBef>
              <a:spcAft>
                <a:spcPts val="0"/>
              </a:spcAft>
              <a:buClr>
                <a:schemeClr val="dk1"/>
              </a:buClr>
              <a:buSzPts val="1400"/>
              <a:buChar char="○"/>
              <a:defRPr/>
            </a:lvl8pPr>
            <a:lvl9pPr indent="-317500" lvl="8" marL="4114800" algn="l">
              <a:spcBef>
                <a:spcPts val="500"/>
              </a:spcBef>
              <a:spcAft>
                <a:spcPts val="500"/>
              </a:spcAft>
              <a:buClr>
                <a:schemeClr val="dk1"/>
              </a:buClr>
              <a:buSzPts val="1400"/>
              <a:buChar char="■"/>
              <a:defRPr/>
            </a:lvl9pPr>
          </a:lstStyle>
          <a:p/>
        </p:txBody>
      </p:sp>
      <p:sp>
        <p:nvSpPr>
          <p:cNvPr id="1173" name="Google Shape;1173;p155"/>
          <p:cNvSpPr/>
          <p:nvPr/>
        </p:nvSpPr>
        <p:spPr>
          <a:xfrm flipH="1" rot="-5400000">
            <a:off x="4505304" y="476468"/>
            <a:ext cx="5223469" cy="4152206"/>
          </a:xfrm>
          <a:custGeom>
            <a:rect b="b" l="l" r="r" t="t"/>
            <a:pathLst>
              <a:path extrusionOk="0" h="4121296" w="5184585">
                <a:moveTo>
                  <a:pt x="0" y="4101866"/>
                </a:moveTo>
                <a:cubicBezTo>
                  <a:pt x="2490" y="1673924"/>
                  <a:pt x="4979" y="2427942"/>
                  <a:pt x="7469" y="0"/>
                </a:cubicBezTo>
                <a:lnTo>
                  <a:pt x="5184585" y="3451411"/>
                </a:lnTo>
                <a:cubicBezTo>
                  <a:pt x="5182096" y="4731373"/>
                  <a:pt x="5179608" y="2841334"/>
                  <a:pt x="5177119" y="4121296"/>
                </a:cubicBezTo>
                <a:lnTo>
                  <a:pt x="0" y="4101866"/>
                </a:lnTo>
                <a:close/>
              </a:path>
            </a:pathLst>
          </a:custGeom>
          <a:solidFill>
            <a:srgbClr val="434547">
              <a:alpha val="588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4">
    <p:spTree>
      <p:nvGrpSpPr>
        <p:cNvPr id="1174" name="Shape 1174"/>
        <p:cNvGrpSpPr/>
        <p:nvPr/>
      </p:nvGrpSpPr>
      <p:grpSpPr>
        <a:xfrm>
          <a:off x="0" y="0"/>
          <a:ext cx="0" cy="0"/>
          <a:chOff x="0" y="0"/>
          <a:chExt cx="0" cy="0"/>
        </a:xfrm>
      </p:grpSpPr>
      <p:sp>
        <p:nvSpPr>
          <p:cNvPr id="1175" name="Google Shape;1175;p156"/>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176" name="Google Shape;1176;p156"/>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700"/>
              </a:spcBef>
              <a:spcAft>
                <a:spcPts val="0"/>
              </a:spcAft>
              <a:buClr>
                <a:srgbClr val="888888"/>
              </a:buClr>
              <a:buSzPts val="3200"/>
              <a:buNone/>
              <a:defRPr>
                <a:solidFill>
                  <a:srgbClr val="888888"/>
                </a:solidFill>
              </a:defRPr>
            </a:lvl1pPr>
            <a:lvl2pPr lvl="1" algn="ctr">
              <a:spcBef>
                <a:spcPts val="1000"/>
              </a:spcBef>
              <a:spcAft>
                <a:spcPts val="0"/>
              </a:spcAft>
              <a:buClr>
                <a:srgbClr val="888888"/>
              </a:buClr>
              <a:buSzPts val="2800"/>
              <a:buNone/>
              <a:defRPr>
                <a:solidFill>
                  <a:srgbClr val="888888"/>
                </a:solidFill>
              </a:defRPr>
            </a:lvl2pPr>
            <a:lvl3pPr lvl="2" algn="ctr">
              <a:spcBef>
                <a:spcPts val="800"/>
              </a:spcBef>
              <a:spcAft>
                <a:spcPts val="0"/>
              </a:spcAft>
              <a:buClr>
                <a:srgbClr val="888888"/>
              </a:buClr>
              <a:buSzPts val="2400"/>
              <a:buNone/>
              <a:defRPr>
                <a:solidFill>
                  <a:srgbClr val="888888"/>
                </a:solidFill>
              </a:defRPr>
            </a:lvl3pPr>
            <a:lvl4pPr lvl="3" algn="ctr">
              <a:spcBef>
                <a:spcPts val="500"/>
              </a:spcBef>
              <a:spcAft>
                <a:spcPts val="0"/>
              </a:spcAft>
              <a:buClr>
                <a:srgbClr val="888888"/>
              </a:buClr>
              <a:buSzPts val="2000"/>
              <a:buNone/>
              <a:defRPr>
                <a:solidFill>
                  <a:srgbClr val="888888"/>
                </a:solidFill>
              </a:defRPr>
            </a:lvl4pPr>
            <a:lvl5pPr lvl="4" algn="ctr">
              <a:spcBef>
                <a:spcPts val="500"/>
              </a:spcBef>
              <a:spcAft>
                <a:spcPts val="0"/>
              </a:spcAft>
              <a:buClr>
                <a:srgbClr val="888888"/>
              </a:buClr>
              <a:buSzPts val="2000"/>
              <a:buNone/>
              <a:defRPr>
                <a:solidFill>
                  <a:srgbClr val="888888"/>
                </a:solidFill>
              </a:defRPr>
            </a:lvl5pPr>
            <a:lvl6pPr lvl="5" algn="ctr">
              <a:spcBef>
                <a:spcPts val="500"/>
              </a:spcBef>
              <a:spcAft>
                <a:spcPts val="0"/>
              </a:spcAft>
              <a:buClr>
                <a:srgbClr val="888888"/>
              </a:buClr>
              <a:buSzPts val="2000"/>
              <a:buNone/>
              <a:defRPr>
                <a:solidFill>
                  <a:srgbClr val="888888"/>
                </a:solidFill>
              </a:defRPr>
            </a:lvl6pPr>
            <a:lvl7pPr lvl="6" algn="ctr">
              <a:spcBef>
                <a:spcPts val="500"/>
              </a:spcBef>
              <a:spcAft>
                <a:spcPts val="0"/>
              </a:spcAft>
              <a:buClr>
                <a:srgbClr val="888888"/>
              </a:buClr>
              <a:buSzPts val="2000"/>
              <a:buNone/>
              <a:defRPr>
                <a:solidFill>
                  <a:srgbClr val="888888"/>
                </a:solidFill>
              </a:defRPr>
            </a:lvl7pPr>
            <a:lvl8pPr lvl="7" algn="ctr">
              <a:spcBef>
                <a:spcPts val="500"/>
              </a:spcBef>
              <a:spcAft>
                <a:spcPts val="0"/>
              </a:spcAft>
              <a:buClr>
                <a:srgbClr val="888888"/>
              </a:buClr>
              <a:buSzPts val="2000"/>
              <a:buNone/>
              <a:defRPr>
                <a:solidFill>
                  <a:srgbClr val="888888"/>
                </a:solidFill>
              </a:defRPr>
            </a:lvl8pPr>
            <a:lvl9pPr lvl="8" algn="ctr">
              <a:spcBef>
                <a:spcPts val="500"/>
              </a:spcBef>
              <a:spcAft>
                <a:spcPts val="500"/>
              </a:spcAft>
              <a:buClr>
                <a:srgbClr val="888888"/>
              </a:buClr>
              <a:buSzPts val="2000"/>
              <a:buNone/>
              <a:defRPr>
                <a:solidFill>
                  <a:srgbClr val="888888"/>
                </a:solidFill>
              </a:defRPr>
            </a:lvl9pPr>
          </a:lstStyle>
          <a:p/>
        </p:txBody>
      </p:sp>
      <p:sp>
        <p:nvSpPr>
          <p:cNvPr id="1177" name="Google Shape;1177;p15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8" name="Google Shape;1178;p15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9" name="Google Shape;1179;p156"/>
          <p:cNvSpPr txBox="1"/>
          <p:nvPr>
            <p:ph idx="12" type="sldNum"/>
          </p:nvPr>
        </p:nvSpPr>
        <p:spPr>
          <a:xfrm>
            <a:off x="6553200" y="6356350"/>
            <a:ext cx="2133600" cy="200100"/>
          </a:xfrm>
          <a:prstGeom prst="rect">
            <a:avLst/>
          </a:prstGeom>
          <a:noFill/>
          <a:ln>
            <a:noFill/>
          </a:ln>
        </p:spPr>
        <p:txBody>
          <a:bodyPr anchorCtr="0" anchor="ctr" bIns="45700" lIns="91425" spcFirstLastPara="1" rIns="91425" wrap="square" tIns="45700">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5">
    <p:spTree>
      <p:nvGrpSpPr>
        <p:cNvPr id="1180" name="Shape 1180"/>
        <p:cNvGrpSpPr/>
        <p:nvPr/>
      </p:nvGrpSpPr>
      <p:grpSpPr>
        <a:xfrm>
          <a:off x="0" y="0"/>
          <a:ext cx="0" cy="0"/>
          <a:chOff x="0" y="0"/>
          <a:chExt cx="0" cy="0"/>
        </a:xfrm>
      </p:grpSpPr>
      <p:sp>
        <p:nvSpPr>
          <p:cNvPr id="1181" name="Google Shape;1181;p157"/>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182" name="Google Shape;1182;p157"/>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700"/>
              </a:spcBef>
              <a:spcAft>
                <a:spcPts val="0"/>
              </a:spcAft>
              <a:buClr>
                <a:srgbClr val="888888"/>
              </a:buClr>
              <a:buSzPts val="3200"/>
              <a:buNone/>
              <a:defRPr>
                <a:solidFill>
                  <a:srgbClr val="888888"/>
                </a:solidFill>
              </a:defRPr>
            </a:lvl1pPr>
            <a:lvl2pPr lvl="1" algn="ctr">
              <a:spcBef>
                <a:spcPts val="1000"/>
              </a:spcBef>
              <a:spcAft>
                <a:spcPts val="0"/>
              </a:spcAft>
              <a:buClr>
                <a:srgbClr val="888888"/>
              </a:buClr>
              <a:buSzPts val="2800"/>
              <a:buNone/>
              <a:defRPr>
                <a:solidFill>
                  <a:srgbClr val="888888"/>
                </a:solidFill>
              </a:defRPr>
            </a:lvl2pPr>
            <a:lvl3pPr lvl="2" algn="ctr">
              <a:spcBef>
                <a:spcPts val="800"/>
              </a:spcBef>
              <a:spcAft>
                <a:spcPts val="0"/>
              </a:spcAft>
              <a:buClr>
                <a:srgbClr val="888888"/>
              </a:buClr>
              <a:buSzPts val="2400"/>
              <a:buNone/>
              <a:defRPr>
                <a:solidFill>
                  <a:srgbClr val="888888"/>
                </a:solidFill>
              </a:defRPr>
            </a:lvl3pPr>
            <a:lvl4pPr lvl="3" algn="ctr">
              <a:spcBef>
                <a:spcPts val="500"/>
              </a:spcBef>
              <a:spcAft>
                <a:spcPts val="0"/>
              </a:spcAft>
              <a:buClr>
                <a:srgbClr val="888888"/>
              </a:buClr>
              <a:buSzPts val="2000"/>
              <a:buNone/>
              <a:defRPr>
                <a:solidFill>
                  <a:srgbClr val="888888"/>
                </a:solidFill>
              </a:defRPr>
            </a:lvl4pPr>
            <a:lvl5pPr lvl="4" algn="ctr">
              <a:spcBef>
                <a:spcPts val="500"/>
              </a:spcBef>
              <a:spcAft>
                <a:spcPts val="0"/>
              </a:spcAft>
              <a:buClr>
                <a:srgbClr val="888888"/>
              </a:buClr>
              <a:buSzPts val="2000"/>
              <a:buNone/>
              <a:defRPr>
                <a:solidFill>
                  <a:srgbClr val="888888"/>
                </a:solidFill>
              </a:defRPr>
            </a:lvl5pPr>
            <a:lvl6pPr lvl="5" algn="ctr">
              <a:spcBef>
                <a:spcPts val="500"/>
              </a:spcBef>
              <a:spcAft>
                <a:spcPts val="0"/>
              </a:spcAft>
              <a:buClr>
                <a:srgbClr val="888888"/>
              </a:buClr>
              <a:buSzPts val="2000"/>
              <a:buNone/>
              <a:defRPr>
                <a:solidFill>
                  <a:srgbClr val="888888"/>
                </a:solidFill>
              </a:defRPr>
            </a:lvl6pPr>
            <a:lvl7pPr lvl="6" algn="ctr">
              <a:spcBef>
                <a:spcPts val="500"/>
              </a:spcBef>
              <a:spcAft>
                <a:spcPts val="0"/>
              </a:spcAft>
              <a:buClr>
                <a:srgbClr val="888888"/>
              </a:buClr>
              <a:buSzPts val="2000"/>
              <a:buNone/>
              <a:defRPr>
                <a:solidFill>
                  <a:srgbClr val="888888"/>
                </a:solidFill>
              </a:defRPr>
            </a:lvl7pPr>
            <a:lvl8pPr lvl="7" algn="ctr">
              <a:spcBef>
                <a:spcPts val="500"/>
              </a:spcBef>
              <a:spcAft>
                <a:spcPts val="0"/>
              </a:spcAft>
              <a:buClr>
                <a:srgbClr val="888888"/>
              </a:buClr>
              <a:buSzPts val="2000"/>
              <a:buNone/>
              <a:defRPr>
                <a:solidFill>
                  <a:srgbClr val="888888"/>
                </a:solidFill>
              </a:defRPr>
            </a:lvl8pPr>
            <a:lvl9pPr lvl="8" algn="ctr">
              <a:spcBef>
                <a:spcPts val="500"/>
              </a:spcBef>
              <a:spcAft>
                <a:spcPts val="500"/>
              </a:spcAft>
              <a:buClr>
                <a:srgbClr val="888888"/>
              </a:buClr>
              <a:buSzPts val="2000"/>
              <a:buNone/>
              <a:defRPr>
                <a:solidFill>
                  <a:srgbClr val="888888"/>
                </a:solidFill>
              </a:defRPr>
            </a:lvl9pPr>
          </a:lstStyle>
          <a:p/>
        </p:txBody>
      </p:sp>
      <p:sp>
        <p:nvSpPr>
          <p:cNvPr id="1183" name="Google Shape;1183;p15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4" name="Google Shape;1184;p15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5" name="Google Shape;1185;p157"/>
          <p:cNvSpPr txBox="1"/>
          <p:nvPr>
            <p:ph idx="12" type="sldNum"/>
          </p:nvPr>
        </p:nvSpPr>
        <p:spPr>
          <a:xfrm>
            <a:off x="6553200" y="6356350"/>
            <a:ext cx="2133600" cy="200100"/>
          </a:xfrm>
          <a:prstGeom prst="rect">
            <a:avLst/>
          </a:prstGeom>
          <a:noFill/>
          <a:ln>
            <a:noFill/>
          </a:ln>
        </p:spPr>
        <p:txBody>
          <a:bodyPr anchorCtr="0" anchor="ctr" bIns="45700" lIns="91425" spcFirstLastPara="1" rIns="91425" wrap="square" tIns="45700">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_6">
    <p:spTree>
      <p:nvGrpSpPr>
        <p:cNvPr id="1186" name="Shape 1186"/>
        <p:cNvGrpSpPr/>
        <p:nvPr/>
      </p:nvGrpSpPr>
      <p:grpSpPr>
        <a:xfrm>
          <a:off x="0" y="0"/>
          <a:ext cx="0" cy="0"/>
          <a:chOff x="0" y="0"/>
          <a:chExt cx="0" cy="0"/>
        </a:xfrm>
      </p:grpSpPr>
      <p:sp>
        <p:nvSpPr>
          <p:cNvPr id="1187" name="Google Shape;1187;p158"/>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188" name="Google Shape;1188;p158"/>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1000"/>
              </a:spcBef>
              <a:spcAft>
                <a:spcPts val="0"/>
              </a:spcAft>
              <a:buClr>
                <a:srgbClr val="888888"/>
              </a:buClr>
              <a:buSzPts val="2800"/>
              <a:buNone/>
              <a:defRPr>
                <a:solidFill>
                  <a:srgbClr val="888888"/>
                </a:solidFill>
              </a:defRPr>
            </a:lvl2pPr>
            <a:lvl3pPr lvl="2" algn="ctr">
              <a:spcBef>
                <a:spcPts val="800"/>
              </a:spcBef>
              <a:spcAft>
                <a:spcPts val="0"/>
              </a:spcAft>
              <a:buClr>
                <a:srgbClr val="888888"/>
              </a:buClr>
              <a:buSzPts val="2400"/>
              <a:buNone/>
              <a:defRPr>
                <a:solidFill>
                  <a:srgbClr val="888888"/>
                </a:solidFill>
              </a:defRPr>
            </a:lvl3pPr>
            <a:lvl4pPr lvl="3" algn="ctr">
              <a:spcBef>
                <a:spcPts val="500"/>
              </a:spcBef>
              <a:spcAft>
                <a:spcPts val="0"/>
              </a:spcAft>
              <a:buClr>
                <a:srgbClr val="888888"/>
              </a:buClr>
              <a:buSzPts val="2000"/>
              <a:buNone/>
              <a:defRPr>
                <a:solidFill>
                  <a:srgbClr val="888888"/>
                </a:solidFill>
              </a:defRPr>
            </a:lvl4pPr>
            <a:lvl5pPr lvl="4" algn="ctr">
              <a:spcBef>
                <a:spcPts val="500"/>
              </a:spcBef>
              <a:spcAft>
                <a:spcPts val="0"/>
              </a:spcAft>
              <a:buClr>
                <a:srgbClr val="888888"/>
              </a:buClr>
              <a:buSzPts val="2000"/>
              <a:buNone/>
              <a:defRPr>
                <a:solidFill>
                  <a:srgbClr val="888888"/>
                </a:solidFill>
              </a:defRPr>
            </a:lvl5pPr>
            <a:lvl6pPr lvl="5" algn="ctr">
              <a:spcBef>
                <a:spcPts val="500"/>
              </a:spcBef>
              <a:spcAft>
                <a:spcPts val="0"/>
              </a:spcAft>
              <a:buClr>
                <a:srgbClr val="888888"/>
              </a:buClr>
              <a:buSzPts val="2000"/>
              <a:buNone/>
              <a:defRPr>
                <a:solidFill>
                  <a:srgbClr val="888888"/>
                </a:solidFill>
              </a:defRPr>
            </a:lvl6pPr>
            <a:lvl7pPr lvl="6" algn="ctr">
              <a:spcBef>
                <a:spcPts val="500"/>
              </a:spcBef>
              <a:spcAft>
                <a:spcPts val="0"/>
              </a:spcAft>
              <a:buClr>
                <a:srgbClr val="888888"/>
              </a:buClr>
              <a:buSzPts val="2000"/>
              <a:buNone/>
              <a:defRPr>
                <a:solidFill>
                  <a:srgbClr val="888888"/>
                </a:solidFill>
              </a:defRPr>
            </a:lvl7pPr>
            <a:lvl8pPr lvl="7" algn="ctr">
              <a:spcBef>
                <a:spcPts val="500"/>
              </a:spcBef>
              <a:spcAft>
                <a:spcPts val="0"/>
              </a:spcAft>
              <a:buClr>
                <a:srgbClr val="888888"/>
              </a:buClr>
              <a:buSzPts val="2000"/>
              <a:buNone/>
              <a:defRPr>
                <a:solidFill>
                  <a:srgbClr val="888888"/>
                </a:solidFill>
              </a:defRPr>
            </a:lvl8pPr>
            <a:lvl9pPr lvl="8" algn="ctr">
              <a:spcBef>
                <a:spcPts val="500"/>
              </a:spcBef>
              <a:spcAft>
                <a:spcPts val="500"/>
              </a:spcAft>
              <a:buClr>
                <a:srgbClr val="888888"/>
              </a:buClr>
              <a:buSzPts val="2000"/>
              <a:buNone/>
              <a:defRPr>
                <a:solidFill>
                  <a:srgbClr val="888888"/>
                </a:solidFill>
              </a:defRPr>
            </a:lvl9pPr>
          </a:lstStyle>
          <a:p/>
        </p:txBody>
      </p:sp>
      <p:sp>
        <p:nvSpPr>
          <p:cNvPr id="1189" name="Google Shape;1189;p15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0" name="Google Shape;1190;p15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1" name="Google Shape;1191;p158"/>
          <p:cNvSpPr txBox="1"/>
          <p:nvPr>
            <p:ph idx="12" type="sldNum"/>
          </p:nvPr>
        </p:nvSpPr>
        <p:spPr>
          <a:xfrm>
            <a:off x="6553200" y="6356350"/>
            <a:ext cx="2133600" cy="200100"/>
          </a:xfrm>
          <a:prstGeom prst="rect">
            <a:avLst/>
          </a:prstGeom>
          <a:noFill/>
          <a:ln>
            <a:noFill/>
          </a:ln>
        </p:spPr>
        <p:txBody>
          <a:bodyPr anchorCtr="0" anchor="ctr" bIns="45700" lIns="91425" spcFirstLastPara="1" rIns="91425" wrap="square" tIns="45700">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lowchart 2">
  <p:cSld name="CUSTOM_2_1_1_1_1_1_1_3_1_1_1_1_3">
    <p:spTree>
      <p:nvGrpSpPr>
        <p:cNvPr id="1192" name="Shape 1192"/>
        <p:cNvGrpSpPr/>
        <p:nvPr/>
      </p:nvGrpSpPr>
      <p:grpSpPr>
        <a:xfrm>
          <a:off x="0" y="0"/>
          <a:ext cx="0" cy="0"/>
          <a:chOff x="0" y="0"/>
          <a:chExt cx="0" cy="0"/>
        </a:xfrm>
      </p:grpSpPr>
      <p:sp>
        <p:nvSpPr>
          <p:cNvPr id="1193" name="Google Shape;1193;p159"/>
          <p:cNvSpPr txBox="1"/>
          <p:nvPr>
            <p:ph type="title"/>
          </p:nvPr>
        </p:nvSpPr>
        <p:spPr>
          <a:xfrm>
            <a:off x="647636" y="199646"/>
            <a:ext cx="7848600" cy="4557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Clr>
                <a:srgbClr val="000000"/>
              </a:buClr>
              <a:buSzPts val="2300"/>
              <a:buFont typeface="Arial"/>
              <a:buNone/>
              <a:defRPr b="0" i="0" sz="2300" u="none" cap="none" strike="noStrike">
                <a:solidFill>
                  <a:srgbClr val="000000"/>
                </a:solidFill>
                <a:latin typeface="Open Sans Light"/>
                <a:ea typeface="Open Sans Light"/>
                <a:cs typeface="Open Sans Light"/>
                <a:sym typeface="Open Sans Light"/>
              </a:defRPr>
            </a:lvl1pPr>
            <a:lvl2pPr lvl="1" marR="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9pPr>
          </a:lstStyle>
          <a:p/>
        </p:txBody>
      </p:sp>
      <p:sp>
        <p:nvSpPr>
          <p:cNvPr id="1194" name="Google Shape;1194;p159"/>
          <p:cNvSpPr/>
          <p:nvPr/>
        </p:nvSpPr>
        <p:spPr>
          <a:xfrm>
            <a:off x="4261236" y="764474"/>
            <a:ext cx="621600" cy="90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grpSp>
        <p:nvGrpSpPr>
          <p:cNvPr id="1195" name="Google Shape;1195;p159"/>
          <p:cNvGrpSpPr/>
          <p:nvPr/>
        </p:nvGrpSpPr>
        <p:grpSpPr>
          <a:xfrm>
            <a:off x="1206997" y="1455963"/>
            <a:ext cx="6624912" cy="3085045"/>
            <a:chOff x="794025" y="3234575"/>
            <a:chExt cx="14566650" cy="6783300"/>
          </a:xfrm>
        </p:grpSpPr>
        <p:sp>
          <p:nvSpPr>
            <p:cNvPr id="1196" name="Google Shape;1196;p159"/>
            <p:cNvSpPr/>
            <p:nvPr/>
          </p:nvSpPr>
          <p:spPr>
            <a:xfrm>
              <a:off x="794025" y="3234575"/>
              <a:ext cx="4793100" cy="6783300"/>
            </a:xfrm>
            <a:prstGeom prst="rect">
              <a:avLst/>
            </a:prstGeom>
            <a:solidFill>
              <a:srgbClr val="2E9CC2">
                <a:alpha val="9020"/>
              </a:srgbClr>
            </a:solidFill>
            <a:ln>
              <a:noFill/>
            </a:ln>
          </p:spPr>
          <p:txBody>
            <a:bodyPr anchorCtr="0" anchor="ctr" bIns="41575" lIns="41575" spcFirstLastPara="1" rIns="41575" wrap="square" tIns="41575">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197" name="Google Shape;1197;p159"/>
            <p:cNvSpPr/>
            <p:nvPr/>
          </p:nvSpPr>
          <p:spPr>
            <a:xfrm>
              <a:off x="5680800" y="3234575"/>
              <a:ext cx="4793100" cy="6783300"/>
            </a:xfrm>
            <a:prstGeom prst="rect">
              <a:avLst/>
            </a:prstGeom>
            <a:solidFill>
              <a:srgbClr val="009FDF">
                <a:alpha val="34120"/>
              </a:srgbClr>
            </a:solidFill>
            <a:ln>
              <a:noFill/>
            </a:ln>
          </p:spPr>
          <p:txBody>
            <a:bodyPr anchorCtr="0" anchor="ctr" bIns="41575" lIns="41575" spcFirstLastPara="1" rIns="41575" wrap="square" tIns="41575">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198" name="Google Shape;1198;p159"/>
            <p:cNvSpPr/>
            <p:nvPr/>
          </p:nvSpPr>
          <p:spPr>
            <a:xfrm>
              <a:off x="10567575" y="3234575"/>
              <a:ext cx="4793100" cy="6783300"/>
            </a:xfrm>
            <a:prstGeom prst="rect">
              <a:avLst/>
            </a:prstGeom>
            <a:solidFill>
              <a:srgbClr val="78D1A6">
                <a:alpha val="16860"/>
              </a:srgbClr>
            </a:solidFill>
            <a:ln>
              <a:noFill/>
            </a:ln>
          </p:spPr>
          <p:txBody>
            <a:bodyPr anchorCtr="0" anchor="ctr" bIns="41575" lIns="41575" spcFirstLastPara="1" rIns="41575" wrap="square" tIns="41575">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grpSp>
      <p:sp>
        <p:nvSpPr>
          <p:cNvPr id="1199" name="Google Shape;1199;p159"/>
          <p:cNvSpPr/>
          <p:nvPr/>
        </p:nvSpPr>
        <p:spPr>
          <a:xfrm>
            <a:off x="1203794" y="914729"/>
            <a:ext cx="2501100" cy="518400"/>
          </a:xfrm>
          <a:prstGeom prst="homePlate">
            <a:avLst>
              <a:gd fmla="val 50000" name="adj"/>
            </a:avLst>
          </a:prstGeom>
          <a:solidFill>
            <a:srgbClr val="2E9CC2"/>
          </a:solidFill>
          <a:ln>
            <a:noFill/>
          </a:ln>
        </p:spPr>
        <p:txBody>
          <a:bodyPr anchorCtr="0" anchor="ctr" bIns="41575" lIns="41575" spcFirstLastPara="1" rIns="41575" wrap="square" tIns="41575">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200" name="Google Shape;1200;p159"/>
          <p:cNvSpPr/>
          <p:nvPr/>
        </p:nvSpPr>
        <p:spPr>
          <a:xfrm>
            <a:off x="3467280" y="914729"/>
            <a:ext cx="2385600" cy="518400"/>
          </a:xfrm>
          <a:prstGeom prst="chevron">
            <a:avLst>
              <a:gd fmla="val 50000" name="adj"/>
            </a:avLst>
          </a:prstGeom>
          <a:solidFill>
            <a:srgbClr val="009FDF"/>
          </a:solidFill>
          <a:ln>
            <a:noFill/>
          </a:ln>
        </p:spPr>
        <p:txBody>
          <a:bodyPr anchorCtr="0" anchor="ctr" bIns="41575" lIns="41575" spcFirstLastPara="1" rIns="41575" wrap="square" tIns="41575">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201" name="Google Shape;1201;p159"/>
          <p:cNvSpPr/>
          <p:nvPr/>
        </p:nvSpPr>
        <p:spPr>
          <a:xfrm>
            <a:off x="5625472" y="914729"/>
            <a:ext cx="2501100" cy="518400"/>
          </a:xfrm>
          <a:prstGeom prst="chevron">
            <a:avLst>
              <a:gd fmla="val 50000" name="adj"/>
            </a:avLst>
          </a:prstGeom>
          <a:solidFill>
            <a:srgbClr val="98E5CC"/>
          </a:solidFill>
          <a:ln>
            <a:noFill/>
          </a:ln>
        </p:spPr>
        <p:txBody>
          <a:bodyPr anchorCtr="0" anchor="ctr" bIns="41575" lIns="41575" spcFirstLastPara="1" rIns="41575" wrap="square" tIns="41575">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202" name="Google Shape;1202;p159"/>
          <p:cNvSpPr txBox="1"/>
          <p:nvPr>
            <p:ph idx="1" type="subTitle"/>
          </p:nvPr>
        </p:nvSpPr>
        <p:spPr>
          <a:xfrm>
            <a:off x="1821570" y="957503"/>
            <a:ext cx="1265400" cy="1812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2300"/>
              <a:buNone/>
              <a:defRPr sz="1000">
                <a:solidFill>
                  <a:srgbClr val="FFFFFF"/>
                </a:solidFill>
                <a:latin typeface="Open Sans Light"/>
                <a:ea typeface="Open Sans Light"/>
                <a:cs typeface="Open Sans Light"/>
                <a:sym typeface="Open Sans Light"/>
              </a:defRPr>
            </a:lvl1pPr>
            <a:lvl2pPr lvl="1" algn="ctr">
              <a:lnSpc>
                <a:spcPct val="100000"/>
              </a:lnSpc>
              <a:spcBef>
                <a:spcPts val="0"/>
              </a:spcBef>
              <a:spcAft>
                <a:spcPts val="0"/>
              </a:spcAft>
              <a:buSzPts val="1600"/>
              <a:buNone/>
              <a:defRPr>
                <a:solidFill>
                  <a:srgbClr val="FFFFFF"/>
                </a:solidFill>
              </a:defRPr>
            </a:lvl2pPr>
            <a:lvl3pPr lvl="2" algn="ctr">
              <a:lnSpc>
                <a:spcPct val="100000"/>
              </a:lnSpc>
              <a:spcBef>
                <a:spcPts val="0"/>
              </a:spcBef>
              <a:spcAft>
                <a:spcPts val="0"/>
              </a:spcAft>
              <a:buSzPts val="1200"/>
              <a:buNone/>
              <a:defRPr>
                <a:solidFill>
                  <a:srgbClr val="FFFFFF"/>
                </a:solidFill>
              </a:defRPr>
            </a:lvl3pPr>
            <a:lvl4pPr lvl="3" algn="ctr">
              <a:lnSpc>
                <a:spcPct val="100000"/>
              </a:lnSpc>
              <a:spcBef>
                <a:spcPts val="0"/>
              </a:spcBef>
              <a:spcAft>
                <a:spcPts val="0"/>
              </a:spcAft>
              <a:buSzPts val="1000"/>
              <a:buNone/>
              <a:defRPr>
                <a:solidFill>
                  <a:srgbClr val="FFFFFF"/>
                </a:solidFill>
              </a:defRPr>
            </a:lvl4pPr>
            <a:lvl5pPr lvl="4" algn="ctr">
              <a:lnSpc>
                <a:spcPct val="100000"/>
              </a:lnSpc>
              <a:spcBef>
                <a:spcPts val="0"/>
              </a:spcBef>
              <a:spcAft>
                <a:spcPts val="0"/>
              </a:spcAft>
              <a:buSzPts val="600"/>
              <a:buNone/>
              <a:defRPr>
                <a:solidFill>
                  <a:srgbClr val="FFFFFF"/>
                </a:solidFill>
              </a:defRPr>
            </a:lvl5pPr>
            <a:lvl6pPr lvl="5" algn="ctr">
              <a:lnSpc>
                <a:spcPct val="100000"/>
              </a:lnSpc>
              <a:spcBef>
                <a:spcPts val="0"/>
              </a:spcBef>
              <a:spcAft>
                <a:spcPts val="0"/>
              </a:spcAft>
              <a:buSzPts val="600"/>
              <a:buNone/>
              <a:defRPr>
                <a:solidFill>
                  <a:srgbClr val="FFFFFF"/>
                </a:solidFill>
              </a:defRPr>
            </a:lvl6pPr>
            <a:lvl7pPr lvl="6" algn="ctr">
              <a:lnSpc>
                <a:spcPct val="100000"/>
              </a:lnSpc>
              <a:spcBef>
                <a:spcPts val="0"/>
              </a:spcBef>
              <a:spcAft>
                <a:spcPts val="0"/>
              </a:spcAft>
              <a:buSzPts val="600"/>
              <a:buNone/>
              <a:defRPr>
                <a:solidFill>
                  <a:srgbClr val="FFFFFF"/>
                </a:solidFill>
              </a:defRPr>
            </a:lvl7pPr>
            <a:lvl8pPr lvl="7" algn="ctr">
              <a:lnSpc>
                <a:spcPct val="100000"/>
              </a:lnSpc>
              <a:spcBef>
                <a:spcPts val="0"/>
              </a:spcBef>
              <a:spcAft>
                <a:spcPts val="0"/>
              </a:spcAft>
              <a:buSzPts val="600"/>
              <a:buNone/>
              <a:defRPr>
                <a:solidFill>
                  <a:srgbClr val="FFFFFF"/>
                </a:solidFill>
              </a:defRPr>
            </a:lvl8pPr>
            <a:lvl9pPr lvl="8" algn="ctr">
              <a:lnSpc>
                <a:spcPct val="100000"/>
              </a:lnSpc>
              <a:spcBef>
                <a:spcPts val="0"/>
              </a:spcBef>
              <a:spcAft>
                <a:spcPts val="0"/>
              </a:spcAft>
              <a:buSzPts val="600"/>
              <a:buNone/>
              <a:defRPr>
                <a:solidFill>
                  <a:srgbClr val="FFFFFF"/>
                </a:solidFill>
              </a:defRPr>
            </a:lvl9pPr>
          </a:lstStyle>
          <a:p/>
        </p:txBody>
      </p:sp>
      <p:sp>
        <p:nvSpPr>
          <p:cNvPr id="1203" name="Google Shape;1203;p159"/>
          <p:cNvSpPr txBox="1"/>
          <p:nvPr>
            <p:ph idx="2" type="subTitle"/>
          </p:nvPr>
        </p:nvSpPr>
        <p:spPr>
          <a:xfrm>
            <a:off x="4032404" y="957503"/>
            <a:ext cx="1265400" cy="1812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2300"/>
              <a:buNone/>
              <a:defRPr sz="1000">
                <a:solidFill>
                  <a:srgbClr val="FFFFFF"/>
                </a:solidFill>
                <a:latin typeface="Open Sans Light"/>
                <a:ea typeface="Open Sans Light"/>
                <a:cs typeface="Open Sans Light"/>
                <a:sym typeface="Open Sans Light"/>
              </a:defRPr>
            </a:lvl1pPr>
            <a:lvl2pPr lvl="1" algn="ctr">
              <a:lnSpc>
                <a:spcPct val="100000"/>
              </a:lnSpc>
              <a:spcBef>
                <a:spcPts val="0"/>
              </a:spcBef>
              <a:spcAft>
                <a:spcPts val="0"/>
              </a:spcAft>
              <a:buSzPts val="1600"/>
              <a:buNone/>
              <a:defRPr>
                <a:solidFill>
                  <a:srgbClr val="FFFFFF"/>
                </a:solidFill>
              </a:defRPr>
            </a:lvl2pPr>
            <a:lvl3pPr lvl="2" algn="ctr">
              <a:lnSpc>
                <a:spcPct val="100000"/>
              </a:lnSpc>
              <a:spcBef>
                <a:spcPts val="0"/>
              </a:spcBef>
              <a:spcAft>
                <a:spcPts val="0"/>
              </a:spcAft>
              <a:buSzPts val="1200"/>
              <a:buNone/>
              <a:defRPr>
                <a:solidFill>
                  <a:srgbClr val="FFFFFF"/>
                </a:solidFill>
              </a:defRPr>
            </a:lvl3pPr>
            <a:lvl4pPr lvl="3" algn="ctr">
              <a:lnSpc>
                <a:spcPct val="100000"/>
              </a:lnSpc>
              <a:spcBef>
                <a:spcPts val="0"/>
              </a:spcBef>
              <a:spcAft>
                <a:spcPts val="0"/>
              </a:spcAft>
              <a:buSzPts val="1000"/>
              <a:buNone/>
              <a:defRPr>
                <a:solidFill>
                  <a:srgbClr val="FFFFFF"/>
                </a:solidFill>
              </a:defRPr>
            </a:lvl4pPr>
            <a:lvl5pPr lvl="4" algn="ctr">
              <a:lnSpc>
                <a:spcPct val="100000"/>
              </a:lnSpc>
              <a:spcBef>
                <a:spcPts val="0"/>
              </a:spcBef>
              <a:spcAft>
                <a:spcPts val="0"/>
              </a:spcAft>
              <a:buSzPts val="600"/>
              <a:buNone/>
              <a:defRPr>
                <a:solidFill>
                  <a:srgbClr val="FFFFFF"/>
                </a:solidFill>
              </a:defRPr>
            </a:lvl5pPr>
            <a:lvl6pPr lvl="5" algn="ctr">
              <a:lnSpc>
                <a:spcPct val="100000"/>
              </a:lnSpc>
              <a:spcBef>
                <a:spcPts val="0"/>
              </a:spcBef>
              <a:spcAft>
                <a:spcPts val="0"/>
              </a:spcAft>
              <a:buSzPts val="600"/>
              <a:buNone/>
              <a:defRPr>
                <a:solidFill>
                  <a:srgbClr val="FFFFFF"/>
                </a:solidFill>
              </a:defRPr>
            </a:lvl6pPr>
            <a:lvl7pPr lvl="6" algn="ctr">
              <a:lnSpc>
                <a:spcPct val="100000"/>
              </a:lnSpc>
              <a:spcBef>
                <a:spcPts val="0"/>
              </a:spcBef>
              <a:spcAft>
                <a:spcPts val="0"/>
              </a:spcAft>
              <a:buSzPts val="600"/>
              <a:buNone/>
              <a:defRPr>
                <a:solidFill>
                  <a:srgbClr val="FFFFFF"/>
                </a:solidFill>
              </a:defRPr>
            </a:lvl7pPr>
            <a:lvl8pPr lvl="7" algn="ctr">
              <a:lnSpc>
                <a:spcPct val="100000"/>
              </a:lnSpc>
              <a:spcBef>
                <a:spcPts val="0"/>
              </a:spcBef>
              <a:spcAft>
                <a:spcPts val="0"/>
              </a:spcAft>
              <a:buSzPts val="600"/>
              <a:buNone/>
              <a:defRPr>
                <a:solidFill>
                  <a:srgbClr val="FFFFFF"/>
                </a:solidFill>
              </a:defRPr>
            </a:lvl8pPr>
            <a:lvl9pPr lvl="8" algn="ctr">
              <a:lnSpc>
                <a:spcPct val="100000"/>
              </a:lnSpc>
              <a:spcBef>
                <a:spcPts val="0"/>
              </a:spcBef>
              <a:spcAft>
                <a:spcPts val="0"/>
              </a:spcAft>
              <a:buSzPts val="600"/>
              <a:buNone/>
              <a:defRPr>
                <a:solidFill>
                  <a:srgbClr val="FFFFFF"/>
                </a:solidFill>
              </a:defRPr>
            </a:lvl9pPr>
          </a:lstStyle>
          <a:p/>
        </p:txBody>
      </p:sp>
      <p:sp>
        <p:nvSpPr>
          <p:cNvPr id="1204" name="Google Shape;1204;p159"/>
          <p:cNvSpPr txBox="1"/>
          <p:nvPr>
            <p:ph idx="3" type="subTitle"/>
          </p:nvPr>
        </p:nvSpPr>
        <p:spPr>
          <a:xfrm>
            <a:off x="6096224" y="957503"/>
            <a:ext cx="1265400" cy="1812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2300"/>
              <a:buNone/>
              <a:defRPr sz="1000">
                <a:solidFill>
                  <a:srgbClr val="FFFFFF"/>
                </a:solidFill>
                <a:latin typeface="Open Sans Light"/>
                <a:ea typeface="Open Sans Light"/>
                <a:cs typeface="Open Sans Light"/>
                <a:sym typeface="Open Sans Light"/>
              </a:defRPr>
            </a:lvl1pPr>
            <a:lvl2pPr lvl="1" algn="ctr">
              <a:lnSpc>
                <a:spcPct val="100000"/>
              </a:lnSpc>
              <a:spcBef>
                <a:spcPts val="0"/>
              </a:spcBef>
              <a:spcAft>
                <a:spcPts val="0"/>
              </a:spcAft>
              <a:buSzPts val="1600"/>
              <a:buNone/>
              <a:defRPr>
                <a:solidFill>
                  <a:srgbClr val="FFFFFF"/>
                </a:solidFill>
              </a:defRPr>
            </a:lvl2pPr>
            <a:lvl3pPr lvl="2" algn="ctr">
              <a:lnSpc>
                <a:spcPct val="100000"/>
              </a:lnSpc>
              <a:spcBef>
                <a:spcPts val="0"/>
              </a:spcBef>
              <a:spcAft>
                <a:spcPts val="0"/>
              </a:spcAft>
              <a:buSzPts val="1200"/>
              <a:buNone/>
              <a:defRPr>
                <a:solidFill>
                  <a:srgbClr val="FFFFFF"/>
                </a:solidFill>
              </a:defRPr>
            </a:lvl3pPr>
            <a:lvl4pPr lvl="3" algn="ctr">
              <a:lnSpc>
                <a:spcPct val="100000"/>
              </a:lnSpc>
              <a:spcBef>
                <a:spcPts val="0"/>
              </a:spcBef>
              <a:spcAft>
                <a:spcPts val="0"/>
              </a:spcAft>
              <a:buSzPts val="1000"/>
              <a:buNone/>
              <a:defRPr>
                <a:solidFill>
                  <a:srgbClr val="FFFFFF"/>
                </a:solidFill>
              </a:defRPr>
            </a:lvl4pPr>
            <a:lvl5pPr lvl="4" algn="ctr">
              <a:lnSpc>
                <a:spcPct val="100000"/>
              </a:lnSpc>
              <a:spcBef>
                <a:spcPts val="0"/>
              </a:spcBef>
              <a:spcAft>
                <a:spcPts val="0"/>
              </a:spcAft>
              <a:buSzPts val="600"/>
              <a:buNone/>
              <a:defRPr>
                <a:solidFill>
                  <a:srgbClr val="FFFFFF"/>
                </a:solidFill>
              </a:defRPr>
            </a:lvl5pPr>
            <a:lvl6pPr lvl="5" algn="ctr">
              <a:lnSpc>
                <a:spcPct val="100000"/>
              </a:lnSpc>
              <a:spcBef>
                <a:spcPts val="0"/>
              </a:spcBef>
              <a:spcAft>
                <a:spcPts val="0"/>
              </a:spcAft>
              <a:buSzPts val="600"/>
              <a:buNone/>
              <a:defRPr>
                <a:solidFill>
                  <a:srgbClr val="FFFFFF"/>
                </a:solidFill>
              </a:defRPr>
            </a:lvl6pPr>
            <a:lvl7pPr lvl="6" algn="ctr">
              <a:lnSpc>
                <a:spcPct val="100000"/>
              </a:lnSpc>
              <a:spcBef>
                <a:spcPts val="0"/>
              </a:spcBef>
              <a:spcAft>
                <a:spcPts val="0"/>
              </a:spcAft>
              <a:buSzPts val="600"/>
              <a:buNone/>
              <a:defRPr>
                <a:solidFill>
                  <a:srgbClr val="FFFFFF"/>
                </a:solidFill>
              </a:defRPr>
            </a:lvl7pPr>
            <a:lvl8pPr lvl="7" algn="ctr">
              <a:lnSpc>
                <a:spcPct val="100000"/>
              </a:lnSpc>
              <a:spcBef>
                <a:spcPts val="0"/>
              </a:spcBef>
              <a:spcAft>
                <a:spcPts val="0"/>
              </a:spcAft>
              <a:buSzPts val="600"/>
              <a:buNone/>
              <a:defRPr>
                <a:solidFill>
                  <a:srgbClr val="FFFFFF"/>
                </a:solidFill>
              </a:defRPr>
            </a:lvl8pPr>
            <a:lvl9pPr lvl="8" algn="ctr">
              <a:lnSpc>
                <a:spcPct val="100000"/>
              </a:lnSpc>
              <a:spcBef>
                <a:spcPts val="0"/>
              </a:spcBef>
              <a:spcAft>
                <a:spcPts val="0"/>
              </a:spcAft>
              <a:buSzPts val="600"/>
              <a:buNone/>
              <a:defRPr>
                <a:solidFill>
                  <a:srgbClr val="FFFFFF"/>
                </a:solidFill>
              </a:defRPr>
            </a:lvl9pPr>
          </a:lstStyle>
          <a:p/>
        </p:txBody>
      </p:sp>
      <p:sp>
        <p:nvSpPr>
          <p:cNvPr id="1205" name="Google Shape;1205;p159"/>
          <p:cNvSpPr txBox="1"/>
          <p:nvPr>
            <p:ph idx="12" type="sldNum"/>
          </p:nvPr>
        </p:nvSpPr>
        <p:spPr>
          <a:xfrm>
            <a:off x="8699287" y="4845970"/>
            <a:ext cx="261000" cy="1188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p:cSld name="BLANK_1_2">
    <p:bg>
      <p:bgPr>
        <a:blipFill>
          <a:blip r:embed="rId2">
            <a:alphaModFix/>
          </a:blip>
          <a:stretch>
            <a:fillRect/>
          </a:stretch>
        </a:blipFill>
      </p:bgPr>
    </p:bg>
    <p:spTree>
      <p:nvGrpSpPr>
        <p:cNvPr id="1206" name="Shape 1206"/>
        <p:cNvGrpSpPr/>
        <p:nvPr/>
      </p:nvGrpSpPr>
      <p:grpSpPr>
        <a:xfrm>
          <a:off x="0" y="0"/>
          <a:ext cx="0" cy="0"/>
          <a:chOff x="0" y="0"/>
          <a:chExt cx="0" cy="0"/>
        </a:xfrm>
      </p:grpSpPr>
      <p:sp>
        <p:nvSpPr>
          <p:cNvPr id="1207" name="Google Shape;1207;p160"/>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208" name="Google Shape;1208;p160"/>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209" name="Google Shape;1209;p160"/>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210" name="Google Shape;1210;p160"/>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2">
  <p:cSld name="BLANK_1_3">
    <p:bg>
      <p:bgPr>
        <a:blipFill>
          <a:blip r:embed="rId2">
            <a:alphaModFix/>
          </a:blip>
          <a:stretch>
            <a:fillRect/>
          </a:stretch>
        </a:blipFill>
      </p:bgPr>
    </p:bg>
    <p:spTree>
      <p:nvGrpSpPr>
        <p:cNvPr id="1211" name="Shape 1211"/>
        <p:cNvGrpSpPr/>
        <p:nvPr/>
      </p:nvGrpSpPr>
      <p:grpSpPr>
        <a:xfrm>
          <a:off x="0" y="0"/>
          <a:ext cx="0" cy="0"/>
          <a:chOff x="0" y="0"/>
          <a:chExt cx="0" cy="0"/>
        </a:xfrm>
      </p:grpSpPr>
      <p:sp>
        <p:nvSpPr>
          <p:cNvPr id="1212" name="Google Shape;1212;p161"/>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213" name="Google Shape;1213;p161"/>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214" name="Google Shape;1214;p161"/>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215" name="Google Shape;1215;p161"/>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Light">
  <p:cSld name="BLANK_1_1_1">
    <p:bg>
      <p:bgPr>
        <a:blipFill>
          <a:blip r:embed="rId2">
            <a:alphaModFix/>
          </a:blip>
          <a:stretch>
            <a:fillRect/>
          </a:stretch>
        </a:blipFill>
      </p:bgPr>
    </p:bg>
    <p:spTree>
      <p:nvGrpSpPr>
        <p:cNvPr id="1216" name="Shape 1216"/>
        <p:cNvGrpSpPr/>
        <p:nvPr/>
      </p:nvGrpSpPr>
      <p:grpSpPr>
        <a:xfrm>
          <a:off x="0" y="0"/>
          <a:ext cx="0" cy="0"/>
          <a:chOff x="0" y="0"/>
          <a:chExt cx="0" cy="0"/>
        </a:xfrm>
      </p:grpSpPr>
      <p:sp>
        <p:nvSpPr>
          <p:cNvPr id="1217" name="Google Shape;1217;p162"/>
          <p:cNvSpPr txBox="1"/>
          <p:nvPr>
            <p:ph type="title"/>
          </p:nvPr>
        </p:nvSpPr>
        <p:spPr>
          <a:xfrm>
            <a:off x="311700" y="400850"/>
            <a:ext cx="1211400" cy="1134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2"/>
              </a:buClr>
              <a:buSzPts val="600"/>
              <a:buFont typeface="Open Sans"/>
              <a:buNone/>
              <a:defRPr b="1" sz="600">
                <a:solidFill>
                  <a:schemeClr val="lt2"/>
                </a:solidFill>
                <a:latin typeface="Open Sans"/>
                <a:ea typeface="Open Sans"/>
                <a:cs typeface="Open Sans"/>
                <a:sym typeface="Open Sans"/>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p:txBody>
      </p:sp>
      <p:sp>
        <p:nvSpPr>
          <p:cNvPr id="1218" name="Google Shape;1218;p162"/>
          <p:cNvSpPr txBox="1"/>
          <p:nvPr>
            <p:ph idx="2" type="title"/>
          </p:nvPr>
        </p:nvSpPr>
        <p:spPr>
          <a:xfrm>
            <a:off x="311700" y="922100"/>
            <a:ext cx="1361700" cy="687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500"/>
              <a:buNone/>
              <a:defRPr sz="1500">
                <a:solidFill>
                  <a:schemeClr val="dk1"/>
                </a:solidFill>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p:txBody>
      </p:sp>
      <p:sp>
        <p:nvSpPr>
          <p:cNvPr id="1219" name="Google Shape;1219;p162"/>
          <p:cNvSpPr txBox="1"/>
          <p:nvPr>
            <p:ph idx="3" type="title"/>
          </p:nvPr>
        </p:nvSpPr>
        <p:spPr>
          <a:xfrm>
            <a:off x="2264200" y="1076725"/>
            <a:ext cx="4869000" cy="294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400"/>
              <a:buNone/>
              <a:defRPr>
                <a:solidFill>
                  <a:schemeClr val="dk1"/>
                </a:solidFill>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p:txBody>
      </p:sp>
      <p:sp>
        <p:nvSpPr>
          <p:cNvPr id="1220" name="Google Shape;1220;p162"/>
          <p:cNvSpPr txBox="1"/>
          <p:nvPr>
            <p:ph idx="4" type="title"/>
          </p:nvPr>
        </p:nvSpPr>
        <p:spPr>
          <a:xfrm>
            <a:off x="2264200" y="2110375"/>
            <a:ext cx="3892800" cy="1707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2"/>
              </a:buClr>
              <a:buSzPts val="900"/>
              <a:buFont typeface="Open Sans"/>
              <a:buNone/>
              <a:defRPr sz="900">
                <a:solidFill>
                  <a:schemeClr val="dk2"/>
                </a:solidFill>
                <a:latin typeface="Open Sans"/>
                <a:ea typeface="Open Sans"/>
                <a:cs typeface="Open Sans"/>
                <a:sym typeface="Open Sans"/>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p:txBody>
      </p:sp>
      <p:sp>
        <p:nvSpPr>
          <p:cNvPr id="1221" name="Google Shape;1221;p162"/>
          <p:cNvSpPr txBox="1"/>
          <p:nvPr>
            <p:ph idx="5" type="title"/>
          </p:nvPr>
        </p:nvSpPr>
        <p:spPr>
          <a:xfrm>
            <a:off x="2264200" y="2547700"/>
            <a:ext cx="3892800" cy="1707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700"/>
              <a:buFont typeface="Open Sans"/>
              <a:buNone/>
              <a:defRPr sz="700">
                <a:solidFill>
                  <a:schemeClr val="dk1"/>
                </a:solidFill>
                <a:latin typeface="Open Sans"/>
                <a:ea typeface="Open Sans"/>
                <a:cs typeface="Open Sans"/>
                <a:sym typeface="Open Sans"/>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p:txBody>
      </p:sp>
      <p:sp>
        <p:nvSpPr>
          <p:cNvPr id="1222" name="Google Shape;1222;p162"/>
          <p:cNvSpPr txBox="1"/>
          <p:nvPr>
            <p:ph idx="6" type="title"/>
          </p:nvPr>
        </p:nvSpPr>
        <p:spPr>
          <a:xfrm>
            <a:off x="2264200" y="1673050"/>
            <a:ext cx="3892800" cy="1707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500"/>
              <a:buNone/>
              <a:defRPr sz="1500">
                <a:solidFill>
                  <a:schemeClr val="dk1"/>
                </a:solidFill>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Dark)">
  <p:cSld name="TITLE_AND_TWO_COLUMNS_2_2">
    <p:bg>
      <p:bgPr>
        <a:solidFill>
          <a:schemeClr val="dk1"/>
        </a:solidFill>
      </p:bgPr>
    </p:bg>
    <p:spTree>
      <p:nvGrpSpPr>
        <p:cNvPr id="134" name="Shape 134"/>
        <p:cNvGrpSpPr/>
        <p:nvPr/>
      </p:nvGrpSpPr>
      <p:grpSpPr>
        <a:xfrm>
          <a:off x="0" y="0"/>
          <a:ext cx="0" cy="0"/>
          <a:chOff x="0" y="0"/>
          <a:chExt cx="0" cy="0"/>
        </a:xfrm>
      </p:grpSpPr>
      <p:grpSp>
        <p:nvGrpSpPr>
          <p:cNvPr id="135" name="Google Shape;135;p17"/>
          <p:cNvGrpSpPr/>
          <p:nvPr/>
        </p:nvGrpSpPr>
        <p:grpSpPr>
          <a:xfrm>
            <a:off x="4822703" y="31"/>
            <a:ext cx="4321568" cy="5143648"/>
            <a:chOff x="4822703" y="31"/>
            <a:chExt cx="4321568" cy="5143648"/>
          </a:xfrm>
        </p:grpSpPr>
        <p:sp>
          <p:nvSpPr>
            <p:cNvPr id="136" name="Google Shape;136;p17"/>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7"/>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7"/>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39" name="Google Shape;139;p1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40" name="Google Shape;140;p17"/>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1" name="Google Shape;141;p1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42" name="Google Shape;142;p1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43" name="Google Shape;143;p17"/>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4" name="Google Shape;144;p17"/>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5" name="Google Shape;145;p1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bg>
      <p:bgPr>
        <a:gradFill>
          <a:gsLst>
            <a:gs pos="0">
              <a:srgbClr val="010622"/>
            </a:gs>
            <a:gs pos="100000">
              <a:srgbClr val="04197F"/>
            </a:gs>
          </a:gsLst>
          <a:lin ang="5400012" scaled="0"/>
        </a:gradFill>
      </p:bgPr>
    </p:bg>
    <p:spTree>
      <p:nvGrpSpPr>
        <p:cNvPr id="1223" name="Shape 1223"/>
        <p:cNvGrpSpPr/>
        <p:nvPr/>
      </p:nvGrpSpPr>
      <p:grpSpPr>
        <a:xfrm>
          <a:off x="0" y="0"/>
          <a:ext cx="0" cy="0"/>
          <a:chOff x="0" y="0"/>
          <a:chExt cx="0" cy="0"/>
        </a:xfrm>
      </p:grpSpPr>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itle Only">
  <p:cSld name="CUSTOM_2_1_1_1_1_1_1_3_2">
    <p:spTree>
      <p:nvGrpSpPr>
        <p:cNvPr id="1224" name="Shape 1224"/>
        <p:cNvGrpSpPr/>
        <p:nvPr/>
      </p:nvGrpSpPr>
      <p:grpSpPr>
        <a:xfrm>
          <a:off x="0" y="0"/>
          <a:ext cx="0" cy="0"/>
          <a:chOff x="0" y="0"/>
          <a:chExt cx="0" cy="0"/>
        </a:xfrm>
      </p:grpSpPr>
      <p:sp>
        <p:nvSpPr>
          <p:cNvPr id="1225" name="Google Shape;1225;p164"/>
          <p:cNvSpPr txBox="1"/>
          <p:nvPr>
            <p:ph type="title"/>
          </p:nvPr>
        </p:nvSpPr>
        <p:spPr>
          <a:xfrm>
            <a:off x="647636" y="199646"/>
            <a:ext cx="7848600" cy="455700"/>
          </a:xfrm>
          <a:prstGeom prst="rect">
            <a:avLst/>
          </a:prstGeom>
        </p:spPr>
        <p:txBody>
          <a:bodyPr anchorCtr="0" anchor="t" bIns="0" lIns="0" spcFirstLastPara="1" rIns="0" wrap="square" tIns="0">
            <a:noAutofit/>
          </a:bodyPr>
          <a:lstStyle>
            <a:lvl1pPr lvl="0" algn="ctr">
              <a:spcBef>
                <a:spcPts val="0"/>
              </a:spcBef>
              <a:spcAft>
                <a:spcPts val="0"/>
              </a:spcAft>
              <a:buNone/>
              <a:defRPr sz="2300">
                <a:latin typeface="Open Sans Light"/>
                <a:ea typeface="Open Sans Light"/>
                <a:cs typeface="Open Sans Light"/>
                <a:sym typeface="Open Sans Light"/>
              </a:defRPr>
            </a:lvl1pPr>
            <a:lvl2pPr lvl="1">
              <a:spcBef>
                <a:spcPts val="0"/>
              </a:spcBef>
              <a:spcAft>
                <a:spcPts val="0"/>
              </a:spcAft>
              <a:buNone/>
              <a:defRPr sz="600"/>
            </a:lvl2pPr>
            <a:lvl3pPr lvl="2">
              <a:spcBef>
                <a:spcPts val="0"/>
              </a:spcBef>
              <a:spcAft>
                <a:spcPts val="0"/>
              </a:spcAft>
              <a:buNone/>
              <a:defRPr sz="600"/>
            </a:lvl3pPr>
            <a:lvl4pPr lvl="3">
              <a:spcBef>
                <a:spcPts val="0"/>
              </a:spcBef>
              <a:spcAft>
                <a:spcPts val="0"/>
              </a:spcAft>
              <a:buNone/>
              <a:defRPr sz="600"/>
            </a:lvl4pPr>
            <a:lvl5pPr lvl="4">
              <a:spcBef>
                <a:spcPts val="0"/>
              </a:spcBef>
              <a:spcAft>
                <a:spcPts val="0"/>
              </a:spcAft>
              <a:buNone/>
              <a:defRPr sz="600"/>
            </a:lvl5pPr>
            <a:lvl6pPr lvl="5">
              <a:spcBef>
                <a:spcPts val="0"/>
              </a:spcBef>
              <a:spcAft>
                <a:spcPts val="0"/>
              </a:spcAft>
              <a:buNone/>
              <a:defRPr sz="600"/>
            </a:lvl6pPr>
            <a:lvl7pPr lvl="6">
              <a:spcBef>
                <a:spcPts val="0"/>
              </a:spcBef>
              <a:spcAft>
                <a:spcPts val="0"/>
              </a:spcAft>
              <a:buNone/>
              <a:defRPr sz="600"/>
            </a:lvl7pPr>
            <a:lvl8pPr lvl="7">
              <a:spcBef>
                <a:spcPts val="0"/>
              </a:spcBef>
              <a:spcAft>
                <a:spcPts val="0"/>
              </a:spcAft>
              <a:buNone/>
              <a:defRPr sz="600"/>
            </a:lvl8pPr>
            <a:lvl9pPr lvl="8">
              <a:spcBef>
                <a:spcPts val="0"/>
              </a:spcBef>
              <a:spcAft>
                <a:spcPts val="0"/>
              </a:spcAft>
              <a:buNone/>
              <a:defRPr sz="600"/>
            </a:lvl9pPr>
          </a:lstStyle>
          <a:p/>
        </p:txBody>
      </p:sp>
      <p:sp>
        <p:nvSpPr>
          <p:cNvPr id="1226" name="Google Shape;1226;p164"/>
          <p:cNvSpPr txBox="1"/>
          <p:nvPr>
            <p:ph idx="12" type="sldNum"/>
          </p:nvPr>
        </p:nvSpPr>
        <p:spPr>
          <a:xfrm>
            <a:off x="8699287" y="4845970"/>
            <a:ext cx="260700" cy="107700"/>
          </a:xfrm>
          <a:prstGeom prst="rect">
            <a:avLst/>
          </a:prstGeom>
        </p:spPr>
        <p:txBody>
          <a:bodyPr anchorCtr="0" anchor="t" bIns="0" lIns="0" spcFirstLastPara="1" rIns="0" wrap="square" tIns="0">
            <a:spAutoFit/>
          </a:bodyPr>
          <a:lstStyle>
            <a:lvl1pPr lvl="0" algn="r">
              <a:buNone/>
              <a:defRPr>
                <a:solidFill>
                  <a:schemeClr val="dk1"/>
                </a:solidFill>
                <a:latin typeface="Open Sans Light"/>
                <a:ea typeface="Open Sans Light"/>
                <a:cs typeface="Open Sans Light"/>
                <a:sym typeface="Open Sans Light"/>
              </a:defRPr>
            </a:lvl1pPr>
            <a:lvl2pPr lvl="1" algn="r">
              <a:buNone/>
              <a:defRPr>
                <a:solidFill>
                  <a:schemeClr val="dk1"/>
                </a:solidFill>
                <a:latin typeface="Open Sans Light"/>
                <a:ea typeface="Open Sans Light"/>
                <a:cs typeface="Open Sans Light"/>
                <a:sym typeface="Open Sans Light"/>
              </a:defRPr>
            </a:lvl2pPr>
            <a:lvl3pPr lvl="2" algn="r">
              <a:buNone/>
              <a:defRPr>
                <a:solidFill>
                  <a:schemeClr val="dk1"/>
                </a:solidFill>
                <a:latin typeface="Open Sans Light"/>
                <a:ea typeface="Open Sans Light"/>
                <a:cs typeface="Open Sans Light"/>
                <a:sym typeface="Open Sans Light"/>
              </a:defRPr>
            </a:lvl3pPr>
            <a:lvl4pPr lvl="3" algn="r">
              <a:buNone/>
              <a:defRPr>
                <a:solidFill>
                  <a:schemeClr val="dk1"/>
                </a:solidFill>
                <a:latin typeface="Open Sans Light"/>
                <a:ea typeface="Open Sans Light"/>
                <a:cs typeface="Open Sans Light"/>
                <a:sym typeface="Open Sans Light"/>
              </a:defRPr>
            </a:lvl4pPr>
            <a:lvl5pPr lvl="4" algn="r">
              <a:buNone/>
              <a:defRPr>
                <a:solidFill>
                  <a:schemeClr val="dk1"/>
                </a:solidFill>
                <a:latin typeface="Open Sans Light"/>
                <a:ea typeface="Open Sans Light"/>
                <a:cs typeface="Open Sans Light"/>
                <a:sym typeface="Open Sans Light"/>
              </a:defRPr>
            </a:lvl5pPr>
            <a:lvl6pPr lvl="5" algn="r">
              <a:buNone/>
              <a:defRPr>
                <a:solidFill>
                  <a:schemeClr val="dk1"/>
                </a:solidFill>
                <a:latin typeface="Open Sans Light"/>
                <a:ea typeface="Open Sans Light"/>
                <a:cs typeface="Open Sans Light"/>
                <a:sym typeface="Open Sans Light"/>
              </a:defRPr>
            </a:lvl6pPr>
            <a:lvl7pPr lvl="6" algn="r">
              <a:buNone/>
              <a:defRPr>
                <a:solidFill>
                  <a:schemeClr val="dk1"/>
                </a:solidFill>
                <a:latin typeface="Open Sans Light"/>
                <a:ea typeface="Open Sans Light"/>
                <a:cs typeface="Open Sans Light"/>
                <a:sym typeface="Open Sans Light"/>
              </a:defRPr>
            </a:lvl7pPr>
            <a:lvl8pPr lvl="7" algn="r">
              <a:buNone/>
              <a:defRPr>
                <a:solidFill>
                  <a:schemeClr val="dk1"/>
                </a:solidFill>
                <a:latin typeface="Open Sans Light"/>
                <a:ea typeface="Open Sans Light"/>
                <a:cs typeface="Open Sans Light"/>
                <a:sym typeface="Open Sans Light"/>
              </a:defRPr>
            </a:lvl8pPr>
            <a:lvl9pPr lvl="8" algn="r">
              <a:buNone/>
              <a:defRPr>
                <a:solidFill>
                  <a:schemeClr val="dk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Light)">
  <p:cSld name="TITLE_AND_TWO_COLUMNS_1_1">
    <p:spTree>
      <p:nvGrpSpPr>
        <p:cNvPr id="146" name="Shape 146"/>
        <p:cNvGrpSpPr/>
        <p:nvPr/>
      </p:nvGrpSpPr>
      <p:grpSpPr>
        <a:xfrm>
          <a:off x="0" y="0"/>
          <a:ext cx="0" cy="0"/>
          <a:chOff x="0" y="0"/>
          <a:chExt cx="0" cy="0"/>
        </a:xfrm>
      </p:grpSpPr>
      <p:grpSp>
        <p:nvGrpSpPr>
          <p:cNvPr id="147" name="Google Shape;147;p18"/>
          <p:cNvGrpSpPr/>
          <p:nvPr/>
        </p:nvGrpSpPr>
        <p:grpSpPr>
          <a:xfrm>
            <a:off x="4822703" y="31"/>
            <a:ext cx="4321568" cy="5143648"/>
            <a:chOff x="3991150" y="848375"/>
            <a:chExt cx="3376225" cy="4018475"/>
          </a:xfrm>
        </p:grpSpPr>
        <p:sp>
          <p:nvSpPr>
            <p:cNvPr id="148" name="Google Shape;148;p1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1" name="Google Shape;151;p1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52" name="Google Shape;152;p1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53" name="Google Shape;153;p18"/>
          <p:cNvSpPr txBox="1"/>
          <p:nvPr>
            <p:ph idx="1"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54" name="Google Shape;154;p18"/>
          <p:cNvSpPr txBox="1"/>
          <p:nvPr>
            <p:ph idx="2"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55" name="Google Shape;155;p1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56" name="Google Shape;156;p18"/>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157" name="Google Shape;157;p18"/>
          <p:cNvSpPr txBox="1"/>
          <p:nvPr>
            <p:ph idx="4"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58" name="Google Shape;158;p1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Dark)">
  <p:cSld name="TITLE_AND_TWO_COLUMNS_1_1_1">
    <p:bg>
      <p:bgPr>
        <a:solidFill>
          <a:schemeClr val="dk1"/>
        </a:solidFill>
      </p:bgPr>
    </p:bg>
    <p:spTree>
      <p:nvGrpSpPr>
        <p:cNvPr id="159" name="Shape 159"/>
        <p:cNvGrpSpPr/>
        <p:nvPr/>
      </p:nvGrpSpPr>
      <p:grpSpPr>
        <a:xfrm>
          <a:off x="0" y="0"/>
          <a:ext cx="0" cy="0"/>
          <a:chOff x="0" y="0"/>
          <a:chExt cx="0" cy="0"/>
        </a:xfrm>
      </p:grpSpPr>
      <p:grpSp>
        <p:nvGrpSpPr>
          <p:cNvPr id="160" name="Google Shape;160;p19"/>
          <p:cNvGrpSpPr/>
          <p:nvPr/>
        </p:nvGrpSpPr>
        <p:grpSpPr>
          <a:xfrm>
            <a:off x="4822703" y="31"/>
            <a:ext cx="4321568" cy="5143648"/>
            <a:chOff x="4822703" y="31"/>
            <a:chExt cx="4321568" cy="5143648"/>
          </a:xfrm>
        </p:grpSpPr>
        <p:sp>
          <p:nvSpPr>
            <p:cNvPr id="161" name="Google Shape;161;p1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64" name="Google Shape;164;p1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65" name="Google Shape;165;p19"/>
          <p:cNvSpPr txBox="1"/>
          <p:nvPr>
            <p:ph idx="1"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66" name="Google Shape;166;p1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167" name="Google Shape;167;p1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68" name="Google Shape;168;p19"/>
          <p:cNvSpPr txBox="1"/>
          <p:nvPr>
            <p:ph idx="2"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69" name="Google Shape;169;p19"/>
          <p:cNvSpPr txBox="1"/>
          <p:nvPr>
            <p:ph idx="3"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70" name="Google Shape;170;p19"/>
          <p:cNvSpPr txBox="1"/>
          <p:nvPr>
            <p:ph idx="4"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171" name="Google Shape;171;p1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Light)">
  <p:cSld name="TITLE_AND_TWO_COLUMNS_2_1">
    <p:spTree>
      <p:nvGrpSpPr>
        <p:cNvPr id="172" name="Shape 172"/>
        <p:cNvGrpSpPr/>
        <p:nvPr/>
      </p:nvGrpSpPr>
      <p:grpSpPr>
        <a:xfrm>
          <a:off x="0" y="0"/>
          <a:ext cx="0" cy="0"/>
          <a:chOff x="0" y="0"/>
          <a:chExt cx="0" cy="0"/>
        </a:xfrm>
      </p:grpSpPr>
      <p:sp>
        <p:nvSpPr>
          <p:cNvPr id="173" name="Google Shape;173;p20"/>
          <p:cNvSpPr/>
          <p:nvPr/>
        </p:nvSpPr>
        <p:spPr>
          <a:xfrm>
            <a:off x="3279325" y="7975"/>
            <a:ext cx="5864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0"/>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400"/>
              <a:buNone/>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175" name="Google Shape;175;p2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76" name="Google Shape;176;p20"/>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77" name="Google Shape;177;p2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78" name="Google Shape;178;p20"/>
          <p:cNvSpPr/>
          <p:nvPr>
            <p:ph idx="2" type="pic"/>
          </p:nvPr>
        </p:nvSpPr>
        <p:spPr>
          <a:xfrm>
            <a:off x="3710250" y="494700"/>
            <a:ext cx="4976700" cy="4168500"/>
          </a:xfrm>
          <a:prstGeom prst="rect">
            <a:avLst/>
          </a:prstGeom>
          <a:noFill/>
          <a:ln>
            <a:noFill/>
          </a:ln>
        </p:spPr>
      </p:sp>
      <p:sp>
        <p:nvSpPr>
          <p:cNvPr id="179" name="Google Shape;179;p2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
  <p:cSld name="TITLE_1">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3"/>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lt1"/>
              </a:buClr>
              <a:buSzPts val="3000"/>
              <a:buNone/>
              <a:defRPr sz="3000">
                <a:solidFill>
                  <a:schemeClr val="lt1"/>
                </a:solidFill>
              </a:defRPr>
            </a:lvl1pPr>
            <a:lvl2pPr lvl="1" rtl="0">
              <a:lnSpc>
                <a:spcPct val="85000"/>
              </a:lnSpc>
              <a:spcBef>
                <a:spcPts val="0"/>
              </a:spcBef>
              <a:spcAft>
                <a:spcPts val="0"/>
              </a:spcAft>
              <a:buClr>
                <a:schemeClr val="lt1"/>
              </a:buClr>
              <a:buSzPts val="3000"/>
              <a:buNone/>
              <a:defRPr sz="3000">
                <a:solidFill>
                  <a:schemeClr val="lt1"/>
                </a:solidFill>
              </a:defRPr>
            </a:lvl2pPr>
            <a:lvl3pPr lvl="2" rtl="0">
              <a:lnSpc>
                <a:spcPct val="85000"/>
              </a:lnSpc>
              <a:spcBef>
                <a:spcPts val="0"/>
              </a:spcBef>
              <a:spcAft>
                <a:spcPts val="0"/>
              </a:spcAft>
              <a:buClr>
                <a:schemeClr val="lt1"/>
              </a:buClr>
              <a:buSzPts val="3000"/>
              <a:buNone/>
              <a:defRPr sz="3000">
                <a:solidFill>
                  <a:schemeClr val="lt1"/>
                </a:solidFill>
              </a:defRPr>
            </a:lvl3pPr>
            <a:lvl4pPr lvl="3" rtl="0">
              <a:lnSpc>
                <a:spcPct val="85000"/>
              </a:lnSpc>
              <a:spcBef>
                <a:spcPts val="0"/>
              </a:spcBef>
              <a:spcAft>
                <a:spcPts val="0"/>
              </a:spcAft>
              <a:buClr>
                <a:schemeClr val="lt1"/>
              </a:buClr>
              <a:buSzPts val="3000"/>
              <a:buNone/>
              <a:defRPr sz="3000">
                <a:solidFill>
                  <a:schemeClr val="lt1"/>
                </a:solidFill>
              </a:defRPr>
            </a:lvl4pPr>
            <a:lvl5pPr lvl="4" rtl="0">
              <a:lnSpc>
                <a:spcPct val="85000"/>
              </a:lnSpc>
              <a:spcBef>
                <a:spcPts val="0"/>
              </a:spcBef>
              <a:spcAft>
                <a:spcPts val="0"/>
              </a:spcAft>
              <a:buClr>
                <a:schemeClr val="lt1"/>
              </a:buClr>
              <a:buSzPts val="3000"/>
              <a:buNone/>
              <a:defRPr sz="3000">
                <a:solidFill>
                  <a:schemeClr val="lt1"/>
                </a:solidFill>
              </a:defRPr>
            </a:lvl5pPr>
            <a:lvl6pPr lvl="5" rtl="0">
              <a:lnSpc>
                <a:spcPct val="85000"/>
              </a:lnSpc>
              <a:spcBef>
                <a:spcPts val="0"/>
              </a:spcBef>
              <a:spcAft>
                <a:spcPts val="0"/>
              </a:spcAft>
              <a:buClr>
                <a:schemeClr val="lt1"/>
              </a:buClr>
              <a:buSzPts val="3000"/>
              <a:buNone/>
              <a:defRPr sz="3000">
                <a:solidFill>
                  <a:schemeClr val="lt1"/>
                </a:solidFill>
              </a:defRPr>
            </a:lvl6pPr>
            <a:lvl7pPr lvl="6" rtl="0">
              <a:lnSpc>
                <a:spcPct val="85000"/>
              </a:lnSpc>
              <a:spcBef>
                <a:spcPts val="0"/>
              </a:spcBef>
              <a:spcAft>
                <a:spcPts val="0"/>
              </a:spcAft>
              <a:buClr>
                <a:schemeClr val="lt1"/>
              </a:buClr>
              <a:buSzPts val="3000"/>
              <a:buNone/>
              <a:defRPr sz="3000">
                <a:solidFill>
                  <a:schemeClr val="lt1"/>
                </a:solidFill>
              </a:defRPr>
            </a:lvl7pPr>
            <a:lvl8pPr lvl="7" rtl="0">
              <a:lnSpc>
                <a:spcPct val="85000"/>
              </a:lnSpc>
              <a:spcBef>
                <a:spcPts val="0"/>
              </a:spcBef>
              <a:spcAft>
                <a:spcPts val="0"/>
              </a:spcAft>
              <a:buClr>
                <a:schemeClr val="lt1"/>
              </a:buClr>
              <a:buSzPts val="3000"/>
              <a:buNone/>
              <a:defRPr sz="3000">
                <a:solidFill>
                  <a:schemeClr val="lt1"/>
                </a:solidFill>
              </a:defRPr>
            </a:lvl8pPr>
            <a:lvl9pPr lvl="8" rtl="0">
              <a:lnSpc>
                <a:spcPct val="85000"/>
              </a:lnSpc>
              <a:spcBef>
                <a:spcPts val="0"/>
              </a:spcBef>
              <a:spcAft>
                <a:spcPts val="0"/>
              </a:spcAft>
              <a:buClr>
                <a:schemeClr val="lt1"/>
              </a:buClr>
              <a:buSzPts val="3000"/>
              <a:buNone/>
              <a:defRPr sz="3000">
                <a:solidFill>
                  <a:schemeClr val="lt1"/>
                </a:solidFill>
              </a:defRPr>
            </a:lvl9pPr>
          </a:lstStyle>
          <a:p/>
        </p:txBody>
      </p:sp>
      <p:sp>
        <p:nvSpPr>
          <p:cNvPr id="17" name="Google Shape;17;p3"/>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18" name="Google Shape;18;p3"/>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rtl="0">
              <a:lnSpc>
                <a:spcPct val="90000"/>
              </a:lnSpc>
              <a:spcBef>
                <a:spcPts val="0"/>
              </a:spcBef>
              <a:spcAft>
                <a:spcPts val="0"/>
              </a:spcAft>
              <a:buSzPts val="1200"/>
              <a:buNone/>
              <a:defRPr/>
            </a:lvl2pPr>
            <a:lvl3pPr lvl="2" rtl="0">
              <a:lnSpc>
                <a:spcPct val="90000"/>
              </a:lnSpc>
              <a:spcBef>
                <a:spcPts val="0"/>
              </a:spcBef>
              <a:spcAft>
                <a:spcPts val="0"/>
              </a:spcAft>
              <a:buSzPts val="1000"/>
              <a:buNone/>
              <a:defRPr/>
            </a:lvl3pPr>
            <a:lvl4pPr lvl="3" rtl="0">
              <a:lnSpc>
                <a:spcPct val="90000"/>
              </a:lnSpc>
              <a:spcBef>
                <a:spcPts val="0"/>
              </a:spcBef>
              <a:spcAft>
                <a:spcPts val="0"/>
              </a:spcAft>
              <a:buSzPts val="1000"/>
              <a:buNone/>
              <a:defRPr/>
            </a:lvl4pPr>
            <a:lvl5pPr lvl="4" rtl="0">
              <a:lnSpc>
                <a:spcPct val="90000"/>
              </a:lnSpc>
              <a:spcBef>
                <a:spcPts val="0"/>
              </a:spcBef>
              <a:spcAft>
                <a:spcPts val="0"/>
              </a:spcAft>
              <a:buSzPts val="1000"/>
              <a:buNone/>
              <a:defRPr/>
            </a:lvl5pPr>
            <a:lvl6pPr lvl="5" rtl="0">
              <a:lnSpc>
                <a:spcPct val="90000"/>
              </a:lnSpc>
              <a:spcBef>
                <a:spcPts val="0"/>
              </a:spcBef>
              <a:spcAft>
                <a:spcPts val="0"/>
              </a:spcAft>
              <a:buSzPts val="1000"/>
              <a:buNone/>
              <a:defRPr/>
            </a:lvl6pPr>
            <a:lvl7pPr lvl="6" rtl="0">
              <a:lnSpc>
                <a:spcPct val="90000"/>
              </a:lnSpc>
              <a:spcBef>
                <a:spcPts val="0"/>
              </a:spcBef>
              <a:spcAft>
                <a:spcPts val="0"/>
              </a:spcAft>
              <a:buSzPts val="1000"/>
              <a:buNone/>
              <a:defRPr/>
            </a:lvl7pPr>
            <a:lvl8pPr lvl="7" rtl="0">
              <a:lnSpc>
                <a:spcPct val="90000"/>
              </a:lnSpc>
              <a:spcBef>
                <a:spcPts val="0"/>
              </a:spcBef>
              <a:spcAft>
                <a:spcPts val="0"/>
              </a:spcAft>
              <a:buSzPts val="1000"/>
              <a:buNone/>
              <a:defRPr/>
            </a:lvl8pPr>
            <a:lvl9pPr lvl="8" rtl="0">
              <a:lnSpc>
                <a:spcPct val="90000"/>
              </a:lnSpc>
              <a:spcBef>
                <a:spcPts val="0"/>
              </a:spcBef>
              <a:spcAft>
                <a:spcPts val="0"/>
              </a:spcAft>
              <a:buSzPts val="1000"/>
              <a:buNone/>
              <a:defRPr/>
            </a:lvl9pPr>
          </a:lstStyle>
          <a:p/>
        </p:txBody>
      </p:sp>
      <p:pic>
        <p:nvPicPr>
          <p:cNvPr id="19" name="Google Shape;19;p3"/>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Dark)">
  <p:cSld name="TITLE_AND_TWO_COLUMNS_2_1_1">
    <p:bg>
      <p:bgPr>
        <a:solidFill>
          <a:schemeClr val="dk1"/>
        </a:solidFill>
      </p:bgPr>
    </p:bg>
    <p:spTree>
      <p:nvGrpSpPr>
        <p:cNvPr id="180" name="Shape 180"/>
        <p:cNvGrpSpPr/>
        <p:nvPr/>
      </p:nvGrpSpPr>
      <p:grpSpPr>
        <a:xfrm>
          <a:off x="0" y="0"/>
          <a:ext cx="0" cy="0"/>
          <a:chOff x="0" y="0"/>
          <a:chExt cx="0" cy="0"/>
        </a:xfrm>
      </p:grpSpPr>
      <p:sp>
        <p:nvSpPr>
          <p:cNvPr id="181" name="Google Shape;181;p21"/>
          <p:cNvSpPr/>
          <p:nvPr/>
        </p:nvSpPr>
        <p:spPr>
          <a:xfrm>
            <a:off x="3279325" y="7975"/>
            <a:ext cx="5864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1"/>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2"/>
              </a:buClr>
              <a:buSzPts val="2400"/>
              <a:buNone/>
              <a:defRPr>
                <a:solidFill>
                  <a:schemeClr val="dk2"/>
                </a:solidFill>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183" name="Google Shape;183;p2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84" name="Google Shape;184;p21"/>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185" name="Google Shape;185;p2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86" name="Google Shape;186;p21"/>
          <p:cNvSpPr/>
          <p:nvPr>
            <p:ph idx="2" type="pic"/>
          </p:nvPr>
        </p:nvSpPr>
        <p:spPr>
          <a:xfrm>
            <a:off x="3710250" y="494700"/>
            <a:ext cx="4976700" cy="4168500"/>
          </a:xfrm>
          <a:prstGeom prst="rect">
            <a:avLst/>
          </a:prstGeom>
          <a:noFill/>
          <a:ln>
            <a:noFill/>
          </a:ln>
        </p:spPr>
      </p:sp>
      <p:sp>
        <p:nvSpPr>
          <p:cNvPr id="187" name="Google Shape;187;p2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p:cSld name="CUSTOM">
    <p:spTree>
      <p:nvGrpSpPr>
        <p:cNvPr id="188" name="Shape 188"/>
        <p:cNvGrpSpPr/>
        <p:nvPr/>
      </p:nvGrpSpPr>
      <p:grpSpPr>
        <a:xfrm>
          <a:off x="0" y="0"/>
          <a:ext cx="0" cy="0"/>
          <a:chOff x="0" y="0"/>
          <a:chExt cx="0" cy="0"/>
        </a:xfrm>
      </p:grpSpPr>
      <p:sp>
        <p:nvSpPr>
          <p:cNvPr id="189" name="Google Shape;189;p22"/>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91" name="Google Shape;191;p2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92" name="Google Shape;192;p22"/>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SzPts val="1600"/>
              <a:buNone/>
              <a:defRPr/>
            </a:lvl1pPr>
            <a:lvl2pPr lvl="1">
              <a:lnSpc>
                <a:spcPct val="85000"/>
              </a:lnSpc>
              <a:spcBef>
                <a:spcPts val="0"/>
              </a:spcBef>
              <a:spcAft>
                <a:spcPts val="0"/>
              </a:spcAft>
              <a:buSzPts val="1200"/>
              <a:buNone/>
              <a:defRPr/>
            </a:lvl2pPr>
            <a:lvl3pPr lvl="2">
              <a:lnSpc>
                <a:spcPct val="85000"/>
              </a:lnSpc>
              <a:spcBef>
                <a:spcPts val="0"/>
              </a:spcBef>
              <a:spcAft>
                <a:spcPts val="0"/>
              </a:spcAft>
              <a:buSzPts val="1000"/>
              <a:buNone/>
              <a:defRPr/>
            </a:lvl3pPr>
            <a:lvl4pPr lvl="3">
              <a:lnSpc>
                <a:spcPct val="85000"/>
              </a:lnSpc>
              <a:spcBef>
                <a:spcPts val="0"/>
              </a:spcBef>
              <a:spcAft>
                <a:spcPts val="0"/>
              </a:spcAft>
              <a:buSzPts val="1000"/>
              <a:buNone/>
              <a:defRPr/>
            </a:lvl4pPr>
            <a:lvl5pPr lvl="4">
              <a:lnSpc>
                <a:spcPct val="85000"/>
              </a:lnSpc>
              <a:spcBef>
                <a:spcPts val="0"/>
              </a:spcBef>
              <a:spcAft>
                <a:spcPts val="0"/>
              </a:spcAft>
              <a:buSzPts val="1000"/>
              <a:buNone/>
              <a:defRPr/>
            </a:lvl5pPr>
            <a:lvl6pPr lvl="5">
              <a:lnSpc>
                <a:spcPct val="85000"/>
              </a:lnSpc>
              <a:spcBef>
                <a:spcPts val="0"/>
              </a:spcBef>
              <a:spcAft>
                <a:spcPts val="0"/>
              </a:spcAft>
              <a:buSzPts val="1000"/>
              <a:buNone/>
              <a:defRPr/>
            </a:lvl6pPr>
            <a:lvl7pPr lvl="6">
              <a:lnSpc>
                <a:spcPct val="85000"/>
              </a:lnSpc>
              <a:spcBef>
                <a:spcPts val="0"/>
              </a:spcBef>
              <a:spcAft>
                <a:spcPts val="0"/>
              </a:spcAft>
              <a:buSzPts val="1000"/>
              <a:buNone/>
              <a:defRPr/>
            </a:lvl7pPr>
            <a:lvl8pPr lvl="7">
              <a:lnSpc>
                <a:spcPct val="85000"/>
              </a:lnSpc>
              <a:spcBef>
                <a:spcPts val="0"/>
              </a:spcBef>
              <a:spcAft>
                <a:spcPts val="0"/>
              </a:spcAft>
              <a:buSzPts val="1000"/>
              <a:buNone/>
              <a:defRPr/>
            </a:lvl8pPr>
            <a:lvl9pPr lvl="8">
              <a:lnSpc>
                <a:spcPct val="85000"/>
              </a:lnSpc>
              <a:spcBef>
                <a:spcPts val="0"/>
              </a:spcBef>
              <a:spcAft>
                <a:spcPts val="0"/>
              </a:spcAft>
              <a:buSzPts val="1000"/>
              <a:buNone/>
              <a:defRPr/>
            </a:lvl9pPr>
          </a:lstStyle>
          <a:p/>
        </p:txBody>
      </p:sp>
      <p:sp>
        <p:nvSpPr>
          <p:cNvPr id="193" name="Google Shape;193;p22"/>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194" name="Google Shape;194;p22"/>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195" name="Google Shape;195;p22"/>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196" name="Google Shape;196;p22"/>
          <p:cNvSpPr/>
          <p:nvPr>
            <p:ph idx="5" type="pic"/>
          </p:nvPr>
        </p:nvSpPr>
        <p:spPr>
          <a:xfrm>
            <a:off x="462775" y="1946900"/>
            <a:ext cx="2577300" cy="1253400"/>
          </a:xfrm>
          <a:prstGeom prst="rect">
            <a:avLst/>
          </a:prstGeom>
          <a:noFill/>
          <a:ln>
            <a:noFill/>
          </a:ln>
        </p:spPr>
      </p:sp>
      <p:sp>
        <p:nvSpPr>
          <p:cNvPr id="197" name="Google Shape;197;p22"/>
          <p:cNvSpPr/>
          <p:nvPr>
            <p:ph idx="6" type="pic"/>
          </p:nvPr>
        </p:nvSpPr>
        <p:spPr>
          <a:xfrm>
            <a:off x="3287375" y="1946900"/>
            <a:ext cx="2577300" cy="1253400"/>
          </a:xfrm>
          <a:prstGeom prst="rect">
            <a:avLst/>
          </a:prstGeom>
          <a:noFill/>
          <a:ln>
            <a:noFill/>
          </a:ln>
        </p:spPr>
      </p:sp>
      <p:sp>
        <p:nvSpPr>
          <p:cNvPr id="198" name="Google Shape;198;p22"/>
          <p:cNvSpPr/>
          <p:nvPr>
            <p:ph idx="7" type="pic"/>
          </p:nvPr>
        </p:nvSpPr>
        <p:spPr>
          <a:xfrm>
            <a:off x="6091125" y="1946900"/>
            <a:ext cx="2577300" cy="1253400"/>
          </a:xfrm>
          <a:prstGeom prst="rect">
            <a:avLst/>
          </a:prstGeom>
          <a:noFill/>
          <a:ln>
            <a:noFill/>
          </a:ln>
        </p:spPr>
      </p:sp>
      <p:pic>
        <p:nvPicPr>
          <p:cNvPr id="199" name="Google Shape;199;p2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00" name="Google Shape;200;p2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Dark)">
  <p:cSld name="CUSTOM_3">
    <p:bg>
      <p:bgPr>
        <a:solidFill>
          <a:schemeClr val="dk1"/>
        </a:solidFill>
      </p:bgPr>
    </p:bg>
    <p:spTree>
      <p:nvGrpSpPr>
        <p:cNvPr id="201" name="Shape 201"/>
        <p:cNvGrpSpPr/>
        <p:nvPr/>
      </p:nvGrpSpPr>
      <p:grpSpPr>
        <a:xfrm>
          <a:off x="0" y="0"/>
          <a:ext cx="0" cy="0"/>
          <a:chOff x="0" y="0"/>
          <a:chExt cx="0" cy="0"/>
        </a:xfrm>
      </p:grpSpPr>
      <p:sp>
        <p:nvSpPr>
          <p:cNvPr id="202" name="Google Shape;202;p23"/>
          <p:cNvSpPr/>
          <p:nvPr/>
        </p:nvSpPr>
        <p:spPr>
          <a:xfrm>
            <a:off x="75" y="1946900"/>
            <a:ext cx="9144000" cy="3196500"/>
          </a:xfrm>
          <a:prstGeom prst="rect">
            <a:avLst/>
          </a:prstGeom>
          <a:solidFill>
            <a:srgbClr val="020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04" name="Google Shape;204;p23"/>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600"/>
              <a:buNone/>
              <a:defRPr>
                <a:solidFill>
                  <a:schemeClr val="lt1"/>
                </a:solidFill>
              </a:defRPr>
            </a:lvl1pPr>
            <a:lvl2pPr lvl="1" rtl="0">
              <a:lnSpc>
                <a:spcPct val="85000"/>
              </a:lnSpc>
              <a:spcBef>
                <a:spcPts val="0"/>
              </a:spcBef>
              <a:spcAft>
                <a:spcPts val="0"/>
              </a:spcAft>
              <a:buClr>
                <a:schemeClr val="lt1"/>
              </a:buClr>
              <a:buSzPts val="1200"/>
              <a:buNone/>
              <a:defRPr>
                <a:solidFill>
                  <a:schemeClr val="lt1"/>
                </a:solidFill>
              </a:defRPr>
            </a:lvl2pPr>
            <a:lvl3pPr lvl="2" rtl="0">
              <a:lnSpc>
                <a:spcPct val="85000"/>
              </a:lnSpc>
              <a:spcBef>
                <a:spcPts val="0"/>
              </a:spcBef>
              <a:spcAft>
                <a:spcPts val="0"/>
              </a:spcAft>
              <a:buClr>
                <a:schemeClr val="lt1"/>
              </a:buClr>
              <a:buSzPts val="1000"/>
              <a:buNone/>
              <a:defRPr>
                <a:solidFill>
                  <a:schemeClr val="lt1"/>
                </a:solidFill>
              </a:defRPr>
            </a:lvl3pPr>
            <a:lvl4pPr lvl="3" rtl="0">
              <a:lnSpc>
                <a:spcPct val="85000"/>
              </a:lnSpc>
              <a:spcBef>
                <a:spcPts val="0"/>
              </a:spcBef>
              <a:spcAft>
                <a:spcPts val="0"/>
              </a:spcAft>
              <a:buClr>
                <a:schemeClr val="lt1"/>
              </a:buClr>
              <a:buSzPts val="1000"/>
              <a:buNone/>
              <a:defRPr>
                <a:solidFill>
                  <a:schemeClr val="lt1"/>
                </a:solidFill>
              </a:defRPr>
            </a:lvl4pPr>
            <a:lvl5pPr lvl="4" rtl="0">
              <a:lnSpc>
                <a:spcPct val="85000"/>
              </a:lnSpc>
              <a:spcBef>
                <a:spcPts val="0"/>
              </a:spcBef>
              <a:spcAft>
                <a:spcPts val="0"/>
              </a:spcAft>
              <a:buClr>
                <a:schemeClr val="lt1"/>
              </a:buClr>
              <a:buSzPts val="1000"/>
              <a:buNone/>
              <a:defRPr>
                <a:solidFill>
                  <a:schemeClr val="lt1"/>
                </a:solidFill>
              </a:defRPr>
            </a:lvl5pPr>
            <a:lvl6pPr lvl="5" rtl="0">
              <a:lnSpc>
                <a:spcPct val="85000"/>
              </a:lnSpc>
              <a:spcBef>
                <a:spcPts val="0"/>
              </a:spcBef>
              <a:spcAft>
                <a:spcPts val="0"/>
              </a:spcAft>
              <a:buClr>
                <a:schemeClr val="lt1"/>
              </a:buClr>
              <a:buSzPts val="1000"/>
              <a:buNone/>
              <a:defRPr>
                <a:solidFill>
                  <a:schemeClr val="lt1"/>
                </a:solidFill>
              </a:defRPr>
            </a:lvl6pPr>
            <a:lvl7pPr lvl="6" rtl="0">
              <a:lnSpc>
                <a:spcPct val="85000"/>
              </a:lnSpc>
              <a:spcBef>
                <a:spcPts val="0"/>
              </a:spcBef>
              <a:spcAft>
                <a:spcPts val="0"/>
              </a:spcAft>
              <a:buClr>
                <a:schemeClr val="lt1"/>
              </a:buClr>
              <a:buSzPts val="1000"/>
              <a:buNone/>
              <a:defRPr>
                <a:solidFill>
                  <a:schemeClr val="lt1"/>
                </a:solidFill>
              </a:defRPr>
            </a:lvl7pPr>
            <a:lvl8pPr lvl="7" rtl="0">
              <a:lnSpc>
                <a:spcPct val="85000"/>
              </a:lnSpc>
              <a:spcBef>
                <a:spcPts val="0"/>
              </a:spcBef>
              <a:spcAft>
                <a:spcPts val="0"/>
              </a:spcAft>
              <a:buClr>
                <a:schemeClr val="lt1"/>
              </a:buClr>
              <a:buSzPts val="1000"/>
              <a:buNone/>
              <a:defRPr>
                <a:solidFill>
                  <a:schemeClr val="lt1"/>
                </a:solidFill>
              </a:defRPr>
            </a:lvl8pPr>
            <a:lvl9pPr lvl="8" rtl="0">
              <a:lnSpc>
                <a:spcPct val="85000"/>
              </a:lnSpc>
              <a:spcBef>
                <a:spcPts val="0"/>
              </a:spcBef>
              <a:spcAft>
                <a:spcPts val="0"/>
              </a:spcAft>
              <a:buClr>
                <a:schemeClr val="lt1"/>
              </a:buClr>
              <a:buSzPts val="1000"/>
              <a:buNone/>
              <a:defRPr>
                <a:solidFill>
                  <a:schemeClr val="lt1"/>
                </a:solidFill>
              </a:defRPr>
            </a:lvl9pPr>
          </a:lstStyle>
          <a:p/>
        </p:txBody>
      </p:sp>
      <p:sp>
        <p:nvSpPr>
          <p:cNvPr id="205" name="Google Shape;205;p23"/>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6" name="Google Shape;206;p23"/>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7" name="Google Shape;207;p23"/>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8" name="Google Shape;208;p23"/>
          <p:cNvSpPr/>
          <p:nvPr>
            <p:ph idx="5" type="pic"/>
          </p:nvPr>
        </p:nvSpPr>
        <p:spPr>
          <a:xfrm>
            <a:off x="462775" y="1946900"/>
            <a:ext cx="2577300" cy="1253400"/>
          </a:xfrm>
          <a:prstGeom prst="rect">
            <a:avLst/>
          </a:prstGeom>
          <a:noFill/>
          <a:ln>
            <a:noFill/>
          </a:ln>
        </p:spPr>
      </p:sp>
      <p:sp>
        <p:nvSpPr>
          <p:cNvPr id="209" name="Google Shape;209;p23"/>
          <p:cNvSpPr/>
          <p:nvPr>
            <p:ph idx="6" type="pic"/>
          </p:nvPr>
        </p:nvSpPr>
        <p:spPr>
          <a:xfrm>
            <a:off x="3287375" y="1946900"/>
            <a:ext cx="2577300" cy="1253400"/>
          </a:xfrm>
          <a:prstGeom prst="rect">
            <a:avLst/>
          </a:prstGeom>
          <a:noFill/>
          <a:ln>
            <a:noFill/>
          </a:ln>
        </p:spPr>
      </p:sp>
      <p:sp>
        <p:nvSpPr>
          <p:cNvPr id="210" name="Google Shape;210;p23"/>
          <p:cNvSpPr/>
          <p:nvPr>
            <p:ph idx="7" type="pic"/>
          </p:nvPr>
        </p:nvSpPr>
        <p:spPr>
          <a:xfrm>
            <a:off x="6091125" y="1946900"/>
            <a:ext cx="2577300" cy="1253400"/>
          </a:xfrm>
          <a:prstGeom prst="rect">
            <a:avLst/>
          </a:prstGeom>
          <a:noFill/>
          <a:ln>
            <a:noFill/>
          </a:ln>
        </p:spPr>
      </p:sp>
      <p:pic>
        <p:nvPicPr>
          <p:cNvPr id="211" name="Google Shape;211;p2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12" name="Google Shape;212;p2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13" name="Google Shape;213;p2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Light)">
  <p:cSld name="CUSTOM_1">
    <p:spTree>
      <p:nvGrpSpPr>
        <p:cNvPr id="214" name="Shape 214"/>
        <p:cNvGrpSpPr/>
        <p:nvPr/>
      </p:nvGrpSpPr>
      <p:grpSpPr>
        <a:xfrm>
          <a:off x="0" y="0"/>
          <a:ext cx="0" cy="0"/>
          <a:chOff x="0" y="0"/>
          <a:chExt cx="0" cy="0"/>
        </a:xfrm>
      </p:grpSpPr>
      <p:sp>
        <p:nvSpPr>
          <p:cNvPr id="215" name="Google Shape;215;p24"/>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16" name="Google Shape;216;p2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217" name="Google Shape;217;p24"/>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18" name="Google Shape;218;p24"/>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19" name="Google Shape;219;p24"/>
          <p:cNvSpPr/>
          <p:nvPr>
            <p:ph idx="3" type="pic"/>
          </p:nvPr>
        </p:nvSpPr>
        <p:spPr>
          <a:xfrm>
            <a:off x="6111950" y="486725"/>
            <a:ext cx="2574900" cy="4176600"/>
          </a:xfrm>
          <a:prstGeom prst="rect">
            <a:avLst/>
          </a:prstGeom>
          <a:noFill/>
          <a:ln>
            <a:noFill/>
          </a:ln>
        </p:spPr>
      </p:sp>
      <p:pic>
        <p:nvPicPr>
          <p:cNvPr id="220" name="Google Shape;220;p2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21" name="Google Shape;221;p2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Dark)">
  <p:cSld name="CUSTOM_1_2">
    <p:bg>
      <p:bgPr>
        <a:solidFill>
          <a:schemeClr val="dk1"/>
        </a:solidFill>
      </p:bgPr>
    </p:bg>
    <p:spTree>
      <p:nvGrpSpPr>
        <p:cNvPr id="222" name="Shape 222"/>
        <p:cNvGrpSpPr/>
        <p:nvPr/>
      </p:nvGrpSpPr>
      <p:grpSpPr>
        <a:xfrm>
          <a:off x="0" y="0"/>
          <a:ext cx="0" cy="0"/>
          <a:chOff x="0" y="0"/>
          <a:chExt cx="0" cy="0"/>
        </a:xfrm>
      </p:grpSpPr>
      <p:sp>
        <p:nvSpPr>
          <p:cNvPr id="223" name="Google Shape;223;p25"/>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24" name="Google Shape;224;p2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225" name="Google Shape;225;p25"/>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26" name="Google Shape;226;p25"/>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27" name="Google Shape;227;p25"/>
          <p:cNvSpPr/>
          <p:nvPr>
            <p:ph idx="3" type="pic"/>
          </p:nvPr>
        </p:nvSpPr>
        <p:spPr>
          <a:xfrm>
            <a:off x="6111950" y="486725"/>
            <a:ext cx="2574900" cy="4176600"/>
          </a:xfrm>
          <a:prstGeom prst="rect">
            <a:avLst/>
          </a:prstGeom>
          <a:noFill/>
          <a:ln>
            <a:noFill/>
          </a:ln>
        </p:spPr>
      </p:sp>
      <p:sp>
        <p:nvSpPr>
          <p:cNvPr id="228" name="Google Shape;228;p25"/>
          <p:cNvSpPr txBox="1"/>
          <p:nvPr/>
        </p:nvSpPr>
        <p:spPr>
          <a:xfrm>
            <a:off x="634200" y="4846850"/>
            <a:ext cx="24138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chemeClr val="dk1"/>
                </a:solidFill>
                <a:latin typeface="Inter"/>
                <a:ea typeface="Inter"/>
                <a:cs typeface="Inter"/>
                <a:sym typeface="Inter"/>
              </a:rPr>
              <a:t>Proprietary &amp; Confidential</a:t>
            </a:r>
            <a:endParaRPr sz="800">
              <a:solidFill>
                <a:schemeClr val="dk1"/>
              </a:solidFill>
              <a:latin typeface="Inter"/>
              <a:ea typeface="Inter"/>
              <a:cs typeface="Inter"/>
              <a:sym typeface="Inter"/>
            </a:endParaRPr>
          </a:p>
        </p:txBody>
      </p:sp>
      <p:pic>
        <p:nvPicPr>
          <p:cNvPr id="229" name="Google Shape;229;p25"/>
          <p:cNvPicPr preferRelativeResize="0"/>
          <p:nvPr/>
        </p:nvPicPr>
        <p:blipFill>
          <a:blip r:embed="rId2">
            <a:alphaModFix/>
          </a:blip>
          <a:stretch>
            <a:fillRect/>
          </a:stretch>
        </p:blipFill>
        <p:spPr>
          <a:xfrm>
            <a:off x="8080600" y="4834312"/>
            <a:ext cx="606197" cy="148075"/>
          </a:xfrm>
          <a:prstGeom prst="rect">
            <a:avLst/>
          </a:prstGeom>
          <a:noFill/>
          <a:ln>
            <a:noFill/>
          </a:ln>
        </p:spPr>
      </p:pic>
      <p:pic>
        <p:nvPicPr>
          <p:cNvPr id="230" name="Google Shape;230;p25"/>
          <p:cNvPicPr preferRelativeResize="0"/>
          <p:nvPr/>
        </p:nvPicPr>
        <p:blipFill rotWithShape="1">
          <a:blip r:embed="rId3">
            <a:alphaModFix/>
          </a:blip>
          <a:srcRect b="0" l="129" r="119" t="0"/>
          <a:stretch/>
        </p:blipFill>
        <p:spPr>
          <a:xfrm>
            <a:off x="8080600" y="4834312"/>
            <a:ext cx="606198" cy="148076"/>
          </a:xfrm>
          <a:prstGeom prst="rect">
            <a:avLst/>
          </a:prstGeom>
          <a:noFill/>
          <a:ln>
            <a:noFill/>
          </a:ln>
        </p:spPr>
      </p:pic>
      <p:sp>
        <p:nvSpPr>
          <p:cNvPr id="231" name="Google Shape;231;p25"/>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32" name="Google Shape;232;p2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Light)">
  <p:cSld name="CUSTOM_1_1">
    <p:spTree>
      <p:nvGrpSpPr>
        <p:cNvPr id="233" name="Shape 233"/>
        <p:cNvGrpSpPr/>
        <p:nvPr/>
      </p:nvGrpSpPr>
      <p:grpSpPr>
        <a:xfrm>
          <a:off x="0" y="0"/>
          <a:ext cx="0" cy="0"/>
          <a:chOff x="0" y="0"/>
          <a:chExt cx="0" cy="0"/>
        </a:xfrm>
      </p:grpSpPr>
      <p:sp>
        <p:nvSpPr>
          <p:cNvPr id="234" name="Google Shape;234;p26"/>
          <p:cNvSpPr/>
          <p:nvPr>
            <p:ph idx="2" type="pic"/>
          </p:nvPr>
        </p:nvSpPr>
        <p:spPr>
          <a:xfrm>
            <a:off x="3276600" y="486725"/>
            <a:ext cx="2590800" cy="4176600"/>
          </a:xfrm>
          <a:prstGeom prst="rect">
            <a:avLst/>
          </a:prstGeom>
          <a:noFill/>
          <a:ln>
            <a:noFill/>
          </a:ln>
        </p:spPr>
      </p:sp>
      <p:sp>
        <p:nvSpPr>
          <p:cNvPr id="235" name="Google Shape;235;p26"/>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36" name="Google Shape;236;p2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237" name="Google Shape;237;p26"/>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238" name="Google Shape;238;p2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39" name="Google Shape;239;p2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Dark)">
  <p:cSld name="CUSTOM_1_1_2">
    <p:bg>
      <p:bgPr>
        <a:solidFill>
          <a:schemeClr val="dk1"/>
        </a:solidFill>
      </p:bgPr>
    </p:bg>
    <p:spTree>
      <p:nvGrpSpPr>
        <p:cNvPr id="240" name="Shape 240"/>
        <p:cNvGrpSpPr/>
        <p:nvPr/>
      </p:nvGrpSpPr>
      <p:grpSpPr>
        <a:xfrm>
          <a:off x="0" y="0"/>
          <a:ext cx="0" cy="0"/>
          <a:chOff x="0" y="0"/>
          <a:chExt cx="0" cy="0"/>
        </a:xfrm>
      </p:grpSpPr>
      <p:sp>
        <p:nvSpPr>
          <p:cNvPr id="241" name="Google Shape;241;p27"/>
          <p:cNvSpPr/>
          <p:nvPr>
            <p:ph idx="2" type="pic"/>
          </p:nvPr>
        </p:nvSpPr>
        <p:spPr>
          <a:xfrm>
            <a:off x="3276600" y="486725"/>
            <a:ext cx="2590800" cy="4176600"/>
          </a:xfrm>
          <a:prstGeom prst="rect">
            <a:avLst/>
          </a:prstGeom>
          <a:noFill/>
          <a:ln>
            <a:noFill/>
          </a:ln>
        </p:spPr>
      </p:sp>
      <p:sp>
        <p:nvSpPr>
          <p:cNvPr id="242" name="Google Shape;242;p27"/>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43" name="Google Shape;243;p27"/>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244" name="Google Shape;244;p2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45" name="Google Shape;245;p2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46" name="Google Shape;246;p2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Light)">
  <p:cSld name="CUSTOM_1_1_1">
    <p:spTree>
      <p:nvGrpSpPr>
        <p:cNvPr id="247" name="Shape 247"/>
        <p:cNvGrpSpPr/>
        <p:nvPr/>
      </p:nvGrpSpPr>
      <p:grpSpPr>
        <a:xfrm>
          <a:off x="0" y="0"/>
          <a:ext cx="0" cy="0"/>
          <a:chOff x="0" y="0"/>
          <a:chExt cx="0" cy="0"/>
        </a:xfrm>
      </p:grpSpPr>
      <p:sp>
        <p:nvSpPr>
          <p:cNvPr id="248" name="Google Shape;248;p28"/>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49" name="Google Shape;249;p28"/>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50" name="Google Shape;250;p28"/>
          <p:cNvSpPr/>
          <p:nvPr>
            <p:ph idx="3" type="pic"/>
          </p:nvPr>
        </p:nvSpPr>
        <p:spPr>
          <a:xfrm>
            <a:off x="457200" y="486725"/>
            <a:ext cx="2590800" cy="4176600"/>
          </a:xfrm>
          <a:prstGeom prst="rect">
            <a:avLst/>
          </a:prstGeom>
          <a:noFill/>
          <a:ln>
            <a:noFill/>
          </a:ln>
        </p:spPr>
      </p:sp>
      <p:sp>
        <p:nvSpPr>
          <p:cNvPr id="251" name="Google Shape;251;p28"/>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52" name="Google Shape;252;p2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253" name="Google Shape;253;p2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54" name="Google Shape;254;p2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Dark)">
  <p:cSld name="CUSTOM_1_1_1_1">
    <p:bg>
      <p:bgPr>
        <a:solidFill>
          <a:schemeClr val="dk1"/>
        </a:solidFill>
      </p:bgPr>
    </p:bg>
    <p:spTree>
      <p:nvGrpSpPr>
        <p:cNvPr id="255" name="Shape 255"/>
        <p:cNvGrpSpPr/>
        <p:nvPr/>
      </p:nvGrpSpPr>
      <p:grpSpPr>
        <a:xfrm>
          <a:off x="0" y="0"/>
          <a:ext cx="0" cy="0"/>
          <a:chOff x="0" y="0"/>
          <a:chExt cx="0" cy="0"/>
        </a:xfrm>
      </p:grpSpPr>
      <p:sp>
        <p:nvSpPr>
          <p:cNvPr id="256" name="Google Shape;256;p29"/>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57" name="Google Shape;257;p29"/>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58" name="Google Shape;258;p29"/>
          <p:cNvSpPr/>
          <p:nvPr>
            <p:ph idx="3" type="pic"/>
          </p:nvPr>
        </p:nvSpPr>
        <p:spPr>
          <a:xfrm>
            <a:off x="457200" y="486725"/>
            <a:ext cx="2590800" cy="4176600"/>
          </a:xfrm>
          <a:prstGeom prst="rect">
            <a:avLst/>
          </a:prstGeom>
          <a:noFill/>
          <a:ln>
            <a:noFill/>
          </a:ln>
        </p:spPr>
      </p:sp>
      <p:sp>
        <p:nvSpPr>
          <p:cNvPr id="259" name="Google Shape;259;p29"/>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pic>
        <p:nvPicPr>
          <p:cNvPr id="260" name="Google Shape;260;p2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61" name="Google Shape;261;p2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62" name="Google Shape;262;p2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ight)">
  <p:cSld name="CUSTOM_1_1_1_2">
    <p:spTree>
      <p:nvGrpSpPr>
        <p:cNvPr id="263" name="Shape 263"/>
        <p:cNvGrpSpPr/>
        <p:nvPr/>
      </p:nvGrpSpPr>
      <p:grpSpPr>
        <a:xfrm>
          <a:off x="0" y="0"/>
          <a:ext cx="0" cy="0"/>
          <a:chOff x="0" y="0"/>
          <a:chExt cx="0" cy="0"/>
        </a:xfrm>
      </p:grpSpPr>
      <p:sp>
        <p:nvSpPr>
          <p:cNvPr id="264" name="Google Shape;264;p30"/>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800"/>
              <a:buNone/>
              <a:defRPr sz="1800"/>
            </a:lvl1pPr>
            <a:lvl2pPr lvl="1">
              <a:lnSpc>
                <a:spcPct val="100000"/>
              </a:lnSpc>
              <a:spcBef>
                <a:spcPts val="1000"/>
              </a:spcBef>
              <a:spcAft>
                <a:spcPts val="0"/>
              </a:spcAft>
              <a:buSzPts val="1400"/>
              <a:buNone/>
              <a:defRPr sz="1400"/>
            </a:lvl2pPr>
            <a:lvl3pPr lvl="2">
              <a:lnSpc>
                <a:spcPct val="100000"/>
              </a:lnSpc>
              <a:spcBef>
                <a:spcPts val="800"/>
              </a:spcBef>
              <a:spcAft>
                <a:spcPts val="0"/>
              </a:spcAft>
              <a:buSzPts val="1200"/>
              <a:buNone/>
              <a:defRPr sz="1200"/>
            </a:lvl3pPr>
            <a:lvl4pPr lvl="3">
              <a:lnSpc>
                <a:spcPct val="100000"/>
              </a:lnSpc>
              <a:spcBef>
                <a:spcPts val="500"/>
              </a:spcBef>
              <a:spcAft>
                <a:spcPts val="0"/>
              </a:spcAft>
              <a:buSzPts val="1200"/>
              <a:buNone/>
              <a:defRPr sz="1200"/>
            </a:lvl4pPr>
            <a:lvl5pPr lvl="4">
              <a:lnSpc>
                <a:spcPct val="100000"/>
              </a:lnSpc>
              <a:spcBef>
                <a:spcPts val="500"/>
              </a:spcBef>
              <a:spcAft>
                <a:spcPts val="0"/>
              </a:spcAft>
              <a:buSzPts val="1200"/>
              <a:buNone/>
              <a:defRPr sz="1200"/>
            </a:lvl5pPr>
            <a:lvl6pPr lvl="5">
              <a:lnSpc>
                <a:spcPct val="100000"/>
              </a:lnSpc>
              <a:spcBef>
                <a:spcPts val="500"/>
              </a:spcBef>
              <a:spcAft>
                <a:spcPts val="0"/>
              </a:spcAft>
              <a:buSzPts val="1200"/>
              <a:buNone/>
              <a:defRPr sz="1200"/>
            </a:lvl6pPr>
            <a:lvl7pPr lvl="6">
              <a:lnSpc>
                <a:spcPct val="100000"/>
              </a:lnSpc>
              <a:spcBef>
                <a:spcPts val="500"/>
              </a:spcBef>
              <a:spcAft>
                <a:spcPts val="0"/>
              </a:spcAft>
              <a:buSzPts val="1200"/>
              <a:buNone/>
              <a:defRPr sz="1200"/>
            </a:lvl7pPr>
            <a:lvl8pPr lvl="7">
              <a:lnSpc>
                <a:spcPct val="100000"/>
              </a:lnSpc>
              <a:spcBef>
                <a:spcPts val="500"/>
              </a:spcBef>
              <a:spcAft>
                <a:spcPts val="0"/>
              </a:spcAft>
              <a:buSzPts val="1200"/>
              <a:buNone/>
              <a:defRPr sz="1200"/>
            </a:lvl8pPr>
            <a:lvl9pPr lvl="8">
              <a:lnSpc>
                <a:spcPct val="100000"/>
              </a:lnSpc>
              <a:spcBef>
                <a:spcPts val="500"/>
              </a:spcBef>
              <a:spcAft>
                <a:spcPts val="500"/>
              </a:spcAft>
              <a:buSzPts val="1200"/>
              <a:buNone/>
              <a:defRPr sz="1200"/>
            </a:lvl9pPr>
          </a:lstStyle>
          <a:p/>
        </p:txBody>
      </p:sp>
      <p:sp>
        <p:nvSpPr>
          <p:cNvPr id="265" name="Google Shape;265;p30"/>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1"/>
                </a:solidFill>
                <a:latin typeface="Roboto Serif"/>
                <a:ea typeface="Roboto Serif"/>
                <a:cs typeface="Roboto Serif"/>
                <a:sym typeface="Roboto Serif"/>
              </a:rPr>
              <a:t>“</a:t>
            </a:r>
            <a:endParaRPr b="1" sz="7100">
              <a:solidFill>
                <a:schemeClr val="dk1"/>
              </a:solidFill>
              <a:latin typeface="Roboto Serif"/>
              <a:ea typeface="Roboto Serif"/>
              <a:cs typeface="Roboto Serif"/>
              <a:sym typeface="Roboto Serif"/>
            </a:endParaRPr>
          </a:p>
        </p:txBody>
      </p:sp>
      <p:grpSp>
        <p:nvGrpSpPr>
          <p:cNvPr id="266" name="Google Shape;266;p30"/>
          <p:cNvGrpSpPr/>
          <p:nvPr/>
        </p:nvGrpSpPr>
        <p:grpSpPr>
          <a:xfrm>
            <a:off x="4822703" y="31"/>
            <a:ext cx="4321568" cy="5143648"/>
            <a:chOff x="3991150" y="848375"/>
            <a:chExt cx="3376225" cy="4018475"/>
          </a:xfrm>
        </p:grpSpPr>
        <p:sp>
          <p:nvSpPr>
            <p:cNvPr id="267" name="Google Shape;267;p3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0" name="Google Shape;270;p3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271" name="Google Shape;271;p3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72" name="Google Shape;272;p3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
        <p:nvSpPr>
          <p:cNvPr id="273" name="Google Shape;273;p30"/>
          <p:cNvSpPr/>
          <p:nvPr>
            <p:ph idx="2" type="pic"/>
          </p:nvPr>
        </p:nvSpPr>
        <p:spPr>
          <a:xfrm>
            <a:off x="1123950" y="1943100"/>
            <a:ext cx="1257300" cy="1257300"/>
          </a:xfrm>
          <a:prstGeom prst="ellipse">
            <a:avLst/>
          </a:prstGeom>
          <a:noFill/>
          <a:ln>
            <a:noFill/>
          </a:ln>
        </p:spPr>
      </p:sp>
      <p:sp>
        <p:nvSpPr>
          <p:cNvPr id="274" name="Google Shape;274;p30"/>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SzPts val="900"/>
              <a:buFont typeface="Inter Light"/>
              <a:buNone/>
              <a:defRPr sz="900">
                <a:latin typeface="Inter Light"/>
                <a:ea typeface="Inter Light"/>
                <a:cs typeface="Inter Light"/>
                <a:sym typeface="Inter Light"/>
              </a:defRPr>
            </a:lvl1pPr>
            <a:lvl2pPr lvl="1" rtl="0" algn="ctr">
              <a:spcBef>
                <a:spcPts val="0"/>
              </a:spcBef>
              <a:spcAft>
                <a:spcPts val="0"/>
              </a:spcAft>
              <a:buSzPts val="500"/>
              <a:buFont typeface="Inter Light"/>
              <a:buNone/>
              <a:defRPr sz="500">
                <a:latin typeface="Inter Light"/>
                <a:ea typeface="Inter Light"/>
                <a:cs typeface="Inter Light"/>
                <a:sym typeface="Inter Light"/>
              </a:defRPr>
            </a:lvl2pPr>
            <a:lvl3pPr lvl="2"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3pPr>
            <a:lvl4pPr lvl="3"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4pPr>
            <a:lvl5pPr lvl="4"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5pPr>
            <a:lvl6pPr lvl="5"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6pPr>
            <a:lvl7pPr lvl="6"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7pPr>
            <a:lvl8pPr lvl="7"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8pPr>
            <a:lvl9pPr lvl="8"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type="secHead">
  <p:cSld name="SECTION_HEADER">
    <p:bg>
      <p:bgPr>
        <a:blipFill>
          <a:blip r:embed="rId2">
            <a:alphaModFix/>
          </a:blip>
          <a:stretch>
            <a:fillRect/>
          </a:stretch>
        </a:blipFill>
      </p:bgPr>
    </p:bg>
    <p:spTree>
      <p:nvGrpSpPr>
        <p:cNvPr id="20" name="Shape 20"/>
        <p:cNvGrpSpPr/>
        <p:nvPr/>
      </p:nvGrpSpPr>
      <p:grpSpPr>
        <a:xfrm>
          <a:off x="0" y="0"/>
          <a:ext cx="0" cy="0"/>
          <a:chOff x="0" y="0"/>
          <a:chExt cx="0" cy="0"/>
        </a:xfrm>
      </p:grpSpPr>
      <p:sp>
        <p:nvSpPr>
          <p:cNvPr id="21" name="Google Shape;21;p4"/>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22" name="Google Shape;22;p4"/>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rk)">
  <p:cSld name="CUSTOM_1_1_1_1_1">
    <p:bg>
      <p:bgPr>
        <a:solidFill>
          <a:schemeClr val="dk1"/>
        </a:solidFill>
      </p:bgPr>
    </p:bg>
    <p:spTree>
      <p:nvGrpSpPr>
        <p:cNvPr id="275" name="Shape 275"/>
        <p:cNvGrpSpPr/>
        <p:nvPr/>
      </p:nvGrpSpPr>
      <p:grpSpPr>
        <a:xfrm>
          <a:off x="0" y="0"/>
          <a:ext cx="0" cy="0"/>
          <a:chOff x="0" y="0"/>
          <a:chExt cx="0" cy="0"/>
        </a:xfrm>
      </p:grpSpPr>
      <p:grpSp>
        <p:nvGrpSpPr>
          <p:cNvPr id="276" name="Google Shape;276;p31"/>
          <p:cNvGrpSpPr/>
          <p:nvPr/>
        </p:nvGrpSpPr>
        <p:grpSpPr>
          <a:xfrm>
            <a:off x="4822703" y="31"/>
            <a:ext cx="4321568" cy="5143648"/>
            <a:chOff x="4822703" y="31"/>
            <a:chExt cx="4321568" cy="5143648"/>
          </a:xfrm>
        </p:grpSpPr>
        <p:sp>
          <p:nvSpPr>
            <p:cNvPr id="277" name="Google Shape;277;p3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3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80" name="Google Shape;280;p3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81" name="Google Shape;281;p3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82" name="Google Shape;282;p3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
        <p:nvSpPr>
          <p:cNvPr id="283" name="Google Shape;283;p31"/>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2"/>
              </a:buClr>
              <a:buSzPts val="1800"/>
              <a:buNone/>
              <a:defRPr sz="1800">
                <a:solidFill>
                  <a:schemeClr val="dk2"/>
                </a:solidFill>
              </a:defRPr>
            </a:lvl1pPr>
            <a:lvl2pPr lvl="1" rtl="0">
              <a:lnSpc>
                <a:spcPct val="100000"/>
              </a:lnSpc>
              <a:spcBef>
                <a:spcPts val="1000"/>
              </a:spcBef>
              <a:spcAft>
                <a:spcPts val="0"/>
              </a:spcAft>
              <a:buClr>
                <a:schemeClr val="dk2"/>
              </a:buClr>
              <a:buSzPts val="1400"/>
              <a:buNone/>
              <a:defRPr sz="1400">
                <a:solidFill>
                  <a:schemeClr val="dk2"/>
                </a:solidFill>
              </a:defRPr>
            </a:lvl2pPr>
            <a:lvl3pPr lvl="2" rtl="0">
              <a:lnSpc>
                <a:spcPct val="100000"/>
              </a:lnSpc>
              <a:spcBef>
                <a:spcPts val="800"/>
              </a:spcBef>
              <a:spcAft>
                <a:spcPts val="0"/>
              </a:spcAft>
              <a:buClr>
                <a:schemeClr val="dk2"/>
              </a:buClr>
              <a:buSzPts val="1200"/>
              <a:buNone/>
              <a:defRPr sz="1200">
                <a:solidFill>
                  <a:schemeClr val="dk2"/>
                </a:solidFill>
              </a:defRPr>
            </a:lvl3pPr>
            <a:lvl4pPr lvl="3" rtl="0">
              <a:lnSpc>
                <a:spcPct val="100000"/>
              </a:lnSpc>
              <a:spcBef>
                <a:spcPts val="500"/>
              </a:spcBef>
              <a:spcAft>
                <a:spcPts val="0"/>
              </a:spcAft>
              <a:buClr>
                <a:schemeClr val="dk2"/>
              </a:buClr>
              <a:buSzPts val="1200"/>
              <a:buNone/>
              <a:defRPr sz="1200">
                <a:solidFill>
                  <a:schemeClr val="dk2"/>
                </a:solidFill>
              </a:defRPr>
            </a:lvl4pPr>
            <a:lvl5pPr lvl="4" rtl="0">
              <a:lnSpc>
                <a:spcPct val="100000"/>
              </a:lnSpc>
              <a:spcBef>
                <a:spcPts val="500"/>
              </a:spcBef>
              <a:spcAft>
                <a:spcPts val="0"/>
              </a:spcAft>
              <a:buClr>
                <a:schemeClr val="dk2"/>
              </a:buClr>
              <a:buSzPts val="1200"/>
              <a:buNone/>
              <a:defRPr sz="1200">
                <a:solidFill>
                  <a:schemeClr val="dk2"/>
                </a:solidFill>
              </a:defRPr>
            </a:lvl5pPr>
            <a:lvl6pPr lvl="5" rtl="0">
              <a:lnSpc>
                <a:spcPct val="100000"/>
              </a:lnSpc>
              <a:spcBef>
                <a:spcPts val="500"/>
              </a:spcBef>
              <a:spcAft>
                <a:spcPts val="0"/>
              </a:spcAft>
              <a:buClr>
                <a:schemeClr val="dk2"/>
              </a:buClr>
              <a:buSzPts val="1200"/>
              <a:buNone/>
              <a:defRPr sz="1200">
                <a:solidFill>
                  <a:schemeClr val="dk2"/>
                </a:solidFill>
              </a:defRPr>
            </a:lvl6pPr>
            <a:lvl7pPr lvl="6" rtl="0">
              <a:lnSpc>
                <a:spcPct val="100000"/>
              </a:lnSpc>
              <a:spcBef>
                <a:spcPts val="500"/>
              </a:spcBef>
              <a:spcAft>
                <a:spcPts val="0"/>
              </a:spcAft>
              <a:buClr>
                <a:schemeClr val="dk2"/>
              </a:buClr>
              <a:buSzPts val="1200"/>
              <a:buNone/>
              <a:defRPr sz="1200">
                <a:solidFill>
                  <a:schemeClr val="dk2"/>
                </a:solidFill>
              </a:defRPr>
            </a:lvl7pPr>
            <a:lvl8pPr lvl="7" rtl="0">
              <a:lnSpc>
                <a:spcPct val="100000"/>
              </a:lnSpc>
              <a:spcBef>
                <a:spcPts val="500"/>
              </a:spcBef>
              <a:spcAft>
                <a:spcPts val="0"/>
              </a:spcAft>
              <a:buClr>
                <a:schemeClr val="dk2"/>
              </a:buClr>
              <a:buSzPts val="1200"/>
              <a:buNone/>
              <a:defRPr sz="1200">
                <a:solidFill>
                  <a:schemeClr val="dk2"/>
                </a:solidFill>
              </a:defRPr>
            </a:lvl8pPr>
            <a:lvl9pPr lvl="8" rtl="0">
              <a:lnSpc>
                <a:spcPct val="100000"/>
              </a:lnSpc>
              <a:spcBef>
                <a:spcPts val="500"/>
              </a:spcBef>
              <a:spcAft>
                <a:spcPts val="500"/>
              </a:spcAft>
              <a:buClr>
                <a:schemeClr val="dk2"/>
              </a:buClr>
              <a:buSzPts val="1200"/>
              <a:buNone/>
              <a:defRPr sz="1200">
                <a:solidFill>
                  <a:schemeClr val="dk2"/>
                </a:solidFill>
              </a:defRPr>
            </a:lvl9pPr>
          </a:lstStyle>
          <a:p/>
        </p:txBody>
      </p:sp>
      <p:sp>
        <p:nvSpPr>
          <p:cNvPr id="284" name="Google Shape;284;p31"/>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2"/>
                </a:solidFill>
                <a:latin typeface="Roboto Serif"/>
                <a:ea typeface="Roboto Serif"/>
                <a:cs typeface="Roboto Serif"/>
                <a:sym typeface="Roboto Serif"/>
              </a:rPr>
              <a:t>“</a:t>
            </a:r>
            <a:endParaRPr b="1" sz="7100">
              <a:solidFill>
                <a:schemeClr val="dk2"/>
              </a:solidFill>
              <a:latin typeface="Roboto Serif"/>
              <a:ea typeface="Roboto Serif"/>
              <a:cs typeface="Roboto Serif"/>
              <a:sym typeface="Roboto Serif"/>
            </a:endParaRPr>
          </a:p>
        </p:txBody>
      </p:sp>
      <p:sp>
        <p:nvSpPr>
          <p:cNvPr id="285" name="Google Shape;285;p31"/>
          <p:cNvSpPr/>
          <p:nvPr>
            <p:ph idx="2" type="pic"/>
          </p:nvPr>
        </p:nvSpPr>
        <p:spPr>
          <a:xfrm>
            <a:off x="1123950" y="1943100"/>
            <a:ext cx="1257300" cy="1257300"/>
          </a:xfrm>
          <a:prstGeom prst="ellipse">
            <a:avLst/>
          </a:prstGeom>
          <a:noFill/>
          <a:ln>
            <a:noFill/>
          </a:ln>
        </p:spPr>
      </p:sp>
      <p:sp>
        <p:nvSpPr>
          <p:cNvPr id="286" name="Google Shape;286;p31"/>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Clr>
                <a:schemeClr val="lt2"/>
              </a:buClr>
              <a:buSzPts val="900"/>
              <a:buFont typeface="Inter Light"/>
              <a:buNone/>
              <a:defRPr sz="900">
                <a:solidFill>
                  <a:schemeClr val="lt2"/>
                </a:solidFill>
                <a:latin typeface="Inter Light"/>
                <a:ea typeface="Inter Light"/>
                <a:cs typeface="Inter Light"/>
                <a:sym typeface="Inter Light"/>
              </a:defRPr>
            </a:lvl1pPr>
            <a:lvl2pPr lvl="1" rtl="0" algn="ctr">
              <a:spcBef>
                <a:spcPts val="0"/>
              </a:spcBef>
              <a:spcAft>
                <a:spcPts val="0"/>
              </a:spcAft>
              <a:buClr>
                <a:schemeClr val="lt2"/>
              </a:buClr>
              <a:buSzPts val="500"/>
              <a:buFont typeface="Inter Light"/>
              <a:buNone/>
              <a:defRPr sz="500">
                <a:solidFill>
                  <a:schemeClr val="lt2"/>
                </a:solidFill>
                <a:latin typeface="Inter Light"/>
                <a:ea typeface="Inter Light"/>
                <a:cs typeface="Inter Light"/>
                <a:sym typeface="Inter Light"/>
              </a:defRPr>
            </a:lvl2pPr>
            <a:lvl3pPr lvl="2"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3pPr>
            <a:lvl4pPr lvl="3"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4pPr>
            <a:lvl5pPr lvl="4"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5pPr>
            <a:lvl6pPr lvl="5"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6pPr>
            <a:lvl7pPr lvl="6"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7pPr>
            <a:lvl8pPr lvl="7"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8pPr>
            <a:lvl9pPr lvl="8"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Light)" type="titleOnly">
  <p:cSld name="TITLE_ONLY">
    <p:spTree>
      <p:nvGrpSpPr>
        <p:cNvPr id="287" name="Shape 287"/>
        <p:cNvGrpSpPr/>
        <p:nvPr/>
      </p:nvGrpSpPr>
      <p:grpSpPr>
        <a:xfrm>
          <a:off x="0" y="0"/>
          <a:ext cx="0" cy="0"/>
          <a:chOff x="0" y="0"/>
          <a:chExt cx="0" cy="0"/>
        </a:xfrm>
      </p:grpSpPr>
      <p:grpSp>
        <p:nvGrpSpPr>
          <p:cNvPr id="288" name="Google Shape;288;p32"/>
          <p:cNvGrpSpPr/>
          <p:nvPr/>
        </p:nvGrpSpPr>
        <p:grpSpPr>
          <a:xfrm>
            <a:off x="4822703" y="31"/>
            <a:ext cx="4321568" cy="5143648"/>
            <a:chOff x="3991150" y="848375"/>
            <a:chExt cx="3376225" cy="4018475"/>
          </a:xfrm>
        </p:grpSpPr>
        <p:sp>
          <p:nvSpPr>
            <p:cNvPr id="289" name="Google Shape;289;p3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92" name="Google Shape;292;p3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93" name="Google Shape;293;p3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94" name="Google Shape;294;p3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295" name="Google Shape;295;p3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Dark)">
  <p:cSld name="TITLE_ONLY_1">
    <p:bg>
      <p:bgPr>
        <a:solidFill>
          <a:schemeClr val="dk1"/>
        </a:solidFill>
      </p:bgPr>
    </p:bg>
    <p:spTree>
      <p:nvGrpSpPr>
        <p:cNvPr id="296" name="Shape 296"/>
        <p:cNvGrpSpPr/>
        <p:nvPr/>
      </p:nvGrpSpPr>
      <p:grpSpPr>
        <a:xfrm>
          <a:off x="0" y="0"/>
          <a:ext cx="0" cy="0"/>
          <a:chOff x="0" y="0"/>
          <a:chExt cx="0" cy="0"/>
        </a:xfrm>
      </p:grpSpPr>
      <p:grpSp>
        <p:nvGrpSpPr>
          <p:cNvPr id="297" name="Google Shape;297;p33"/>
          <p:cNvGrpSpPr/>
          <p:nvPr/>
        </p:nvGrpSpPr>
        <p:grpSpPr>
          <a:xfrm>
            <a:off x="4822703" y="31"/>
            <a:ext cx="4321568" cy="5143648"/>
            <a:chOff x="4822703" y="31"/>
            <a:chExt cx="4321568" cy="5143648"/>
          </a:xfrm>
        </p:grpSpPr>
        <p:sp>
          <p:nvSpPr>
            <p:cNvPr id="298" name="Google Shape;298;p3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3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1" name="Google Shape;301;p3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pic>
        <p:nvPicPr>
          <p:cNvPr id="302" name="Google Shape;302;p3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303" name="Google Shape;303;p3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304" name="Google Shape;304;p3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type="blank">
  <p:cSld name="BLANK">
    <p:spTree>
      <p:nvGrpSpPr>
        <p:cNvPr id="305" name="Shape 305"/>
        <p:cNvGrpSpPr/>
        <p:nvPr/>
      </p:nvGrpSpPr>
      <p:grpSpPr>
        <a:xfrm>
          <a:off x="0" y="0"/>
          <a:ext cx="0" cy="0"/>
          <a:chOff x="0" y="0"/>
          <a:chExt cx="0" cy="0"/>
        </a:xfrm>
      </p:grpSpPr>
      <p:sp>
        <p:nvSpPr>
          <p:cNvPr id="306" name="Google Shape;306;p3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307" name="Google Shape;307;p34"/>
          <p:cNvGrpSpPr/>
          <p:nvPr/>
        </p:nvGrpSpPr>
        <p:grpSpPr>
          <a:xfrm>
            <a:off x="4822703" y="31"/>
            <a:ext cx="4321568" cy="5143648"/>
            <a:chOff x="3991150" y="848375"/>
            <a:chExt cx="3376225" cy="4018475"/>
          </a:xfrm>
        </p:grpSpPr>
        <p:sp>
          <p:nvSpPr>
            <p:cNvPr id="308" name="Google Shape;308;p3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11" name="Google Shape;311;p3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312" name="Google Shape;312;p3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p:cSld name="BLANK_1">
    <p:bg>
      <p:bgPr>
        <a:solidFill>
          <a:schemeClr val="dk1"/>
        </a:solidFill>
      </p:bgPr>
    </p:bg>
    <p:spTree>
      <p:nvGrpSpPr>
        <p:cNvPr id="313" name="Shape 313"/>
        <p:cNvGrpSpPr/>
        <p:nvPr/>
      </p:nvGrpSpPr>
      <p:grpSpPr>
        <a:xfrm>
          <a:off x="0" y="0"/>
          <a:ext cx="0" cy="0"/>
          <a:chOff x="0" y="0"/>
          <a:chExt cx="0" cy="0"/>
        </a:xfrm>
      </p:grpSpPr>
      <p:grpSp>
        <p:nvGrpSpPr>
          <p:cNvPr id="314" name="Google Shape;314;p35"/>
          <p:cNvGrpSpPr/>
          <p:nvPr/>
        </p:nvGrpSpPr>
        <p:grpSpPr>
          <a:xfrm>
            <a:off x="4822703" y="31"/>
            <a:ext cx="4321568" cy="5143648"/>
            <a:chOff x="4822703" y="31"/>
            <a:chExt cx="4321568" cy="5143648"/>
          </a:xfrm>
        </p:grpSpPr>
        <p:sp>
          <p:nvSpPr>
            <p:cNvPr id="315" name="Google Shape;315;p3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3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8" name="Google Shape;318;p3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pic>
        <p:nvPicPr>
          <p:cNvPr id="319" name="Google Shape;319;p3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320" name="Google Shape;320;p3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p:cSld name="CUSTOM_2">
    <p:bg>
      <p:bgPr>
        <a:blipFill>
          <a:blip r:embed="rId2">
            <a:alphaModFix/>
          </a:blip>
          <a:stretch>
            <a:fillRect/>
          </a:stretch>
        </a:blipFill>
      </p:bgPr>
    </p:bg>
    <p:spTree>
      <p:nvGrpSpPr>
        <p:cNvPr id="321" name="Shape 321"/>
        <p:cNvGrpSpPr/>
        <p:nvPr/>
      </p:nvGrpSpPr>
      <p:grpSpPr>
        <a:xfrm>
          <a:off x="0" y="0"/>
          <a:ext cx="0" cy="0"/>
          <a:chOff x="0" y="0"/>
          <a:chExt cx="0" cy="0"/>
        </a:xfrm>
      </p:grpSpPr>
      <p:sp>
        <p:nvSpPr>
          <p:cNvPr id="322" name="Google Shape;322;p36"/>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323" name="Google Shape;323;p36"/>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B">
  <p:cSld name="CUSTOM_2_1">
    <p:bg>
      <p:bgPr>
        <a:blipFill>
          <a:blip r:embed="rId2">
            <a:alphaModFix/>
          </a:blip>
          <a:stretch>
            <a:fillRect/>
          </a:stretch>
        </a:blipFill>
      </p:bgPr>
    </p:bg>
    <p:spTree>
      <p:nvGrpSpPr>
        <p:cNvPr id="324" name="Shape 324"/>
        <p:cNvGrpSpPr/>
        <p:nvPr/>
      </p:nvGrpSpPr>
      <p:grpSpPr>
        <a:xfrm>
          <a:off x="0" y="0"/>
          <a:ext cx="0" cy="0"/>
          <a:chOff x="0" y="0"/>
          <a:chExt cx="0" cy="0"/>
        </a:xfrm>
      </p:grpSpPr>
      <p:sp>
        <p:nvSpPr>
          <p:cNvPr id="325" name="Google Shape;325;p37"/>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326" name="Google Shape;326;p37"/>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2">
  <p:cSld name="BLANK_1_3">
    <p:bg>
      <p:bgPr>
        <a:blipFill>
          <a:blip r:embed="rId2">
            <a:alphaModFix/>
          </a:blip>
          <a:stretch>
            <a:fillRect/>
          </a:stretch>
        </a:blipFill>
      </p:bgPr>
    </p:bg>
    <p:spTree>
      <p:nvGrpSpPr>
        <p:cNvPr id="327" name="Shape 327"/>
        <p:cNvGrpSpPr/>
        <p:nvPr/>
      </p:nvGrpSpPr>
      <p:grpSpPr>
        <a:xfrm>
          <a:off x="0" y="0"/>
          <a:ext cx="0" cy="0"/>
          <a:chOff x="0" y="0"/>
          <a:chExt cx="0" cy="0"/>
        </a:xfrm>
      </p:grpSpPr>
      <p:sp>
        <p:nvSpPr>
          <p:cNvPr id="328" name="Google Shape;328;p38"/>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29" name="Google Shape;329;p38"/>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30" name="Google Shape;330;p38"/>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31" name="Google Shape;331;p38"/>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p:cSld name="BLANK_1_3_1">
    <p:bg>
      <p:bgPr>
        <a:blipFill>
          <a:blip r:embed="rId2">
            <a:alphaModFix/>
          </a:blip>
          <a:stretch>
            <a:fillRect/>
          </a:stretch>
        </a:blipFill>
      </p:bgPr>
    </p:bg>
    <p:spTree>
      <p:nvGrpSpPr>
        <p:cNvPr id="332" name="Shape 332"/>
        <p:cNvGrpSpPr/>
        <p:nvPr/>
      </p:nvGrpSpPr>
      <p:grpSpPr>
        <a:xfrm>
          <a:off x="0" y="0"/>
          <a:ext cx="0" cy="0"/>
          <a:chOff x="0" y="0"/>
          <a:chExt cx="0" cy="0"/>
        </a:xfrm>
      </p:grpSpPr>
      <p:sp>
        <p:nvSpPr>
          <p:cNvPr id="333" name="Google Shape;333;p39"/>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34" name="Google Shape;334;p39"/>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35" name="Google Shape;335;p39"/>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36" name="Google Shape;336;p39"/>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DEFAULT_1">
    <p:bg>
      <p:bgPr>
        <a:solidFill>
          <a:schemeClr val="lt1"/>
        </a:solidFill>
      </p:bgPr>
    </p:bg>
    <p:spTree>
      <p:nvGrpSpPr>
        <p:cNvPr id="337" name="Shape 337"/>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with image)">
  <p:cSld name="SECTION_HEADER_2">
    <p:bg>
      <p:bgPr>
        <a:blipFill>
          <a:blip r:embed="rId2">
            <a:alphaModFix/>
          </a:blip>
          <a:stretch>
            <a:fillRect/>
          </a:stretch>
        </a:blipFill>
      </p:bgPr>
    </p:bg>
    <p:spTree>
      <p:nvGrpSpPr>
        <p:cNvPr id="23" name="Shape 23"/>
        <p:cNvGrpSpPr/>
        <p:nvPr/>
      </p:nvGrpSpPr>
      <p:grpSpPr>
        <a:xfrm>
          <a:off x="0" y="0"/>
          <a:ext cx="0" cy="0"/>
          <a:chOff x="0" y="0"/>
          <a:chExt cx="0" cy="0"/>
        </a:xfrm>
      </p:grpSpPr>
      <p:sp>
        <p:nvSpPr>
          <p:cNvPr id="24" name="Google Shape;24;p5"/>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25" name="Google Shape;25;p5"/>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26" name="Google Shape;26;p5"/>
          <p:cNvSpPr/>
          <p:nvPr>
            <p:ph idx="2" type="pic"/>
          </p:nvPr>
        </p:nvSpPr>
        <p:spPr>
          <a:xfrm>
            <a:off x="3279325" y="466054"/>
            <a:ext cx="5407800" cy="4197000"/>
          </a:xfrm>
          <a:prstGeom prst="rect">
            <a:avLst/>
          </a:prstGeom>
          <a:noFill/>
          <a:ln>
            <a:no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2">
  <p:cSld name="BLANK_1_3_2">
    <p:bg>
      <p:bgPr>
        <a:blipFill>
          <a:blip r:embed="rId2">
            <a:alphaModFix/>
          </a:blip>
          <a:stretch>
            <a:fillRect/>
          </a:stretch>
        </a:blipFill>
      </p:bgPr>
    </p:bg>
    <p:spTree>
      <p:nvGrpSpPr>
        <p:cNvPr id="338" name="Shape 338"/>
        <p:cNvGrpSpPr/>
        <p:nvPr/>
      </p:nvGrpSpPr>
      <p:grpSpPr>
        <a:xfrm>
          <a:off x="0" y="0"/>
          <a:ext cx="0" cy="0"/>
          <a:chOff x="0" y="0"/>
          <a:chExt cx="0" cy="0"/>
        </a:xfrm>
      </p:grpSpPr>
      <p:sp>
        <p:nvSpPr>
          <p:cNvPr id="339" name="Google Shape;339;p41"/>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40" name="Google Shape;340;p41"/>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41" name="Google Shape;341;p41"/>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42" name="Google Shape;342;p41"/>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1">
  <p:cSld name="CUSTOM_2_3">
    <p:bg>
      <p:bgPr>
        <a:blipFill>
          <a:blip r:embed="rId2">
            <a:alphaModFix/>
          </a:blip>
          <a:stretch>
            <a:fillRect/>
          </a:stretch>
        </a:blipFill>
      </p:bgPr>
    </p:bg>
    <p:spTree>
      <p:nvGrpSpPr>
        <p:cNvPr id="343" name="Shape 343"/>
        <p:cNvGrpSpPr/>
        <p:nvPr/>
      </p:nvGrpSpPr>
      <p:grpSpPr>
        <a:xfrm>
          <a:off x="0" y="0"/>
          <a:ext cx="0" cy="0"/>
          <a:chOff x="0" y="0"/>
          <a:chExt cx="0" cy="0"/>
        </a:xfrm>
      </p:grpSpPr>
      <p:sp>
        <p:nvSpPr>
          <p:cNvPr id="344" name="Google Shape;344;p42"/>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lt1"/>
                </a:solidFill>
                <a:latin typeface="Inter ExtraLight"/>
                <a:ea typeface="Inter ExtraLight"/>
                <a:cs typeface="Inter ExtraLight"/>
                <a:sym typeface="Inter ExtraLight"/>
              </a:rPr>
              <a:t>Demo Time</a:t>
            </a:r>
            <a:endParaRPr sz="6600">
              <a:solidFill>
                <a:schemeClr val="lt1"/>
              </a:solidFill>
              <a:latin typeface="Inter ExtraLight"/>
              <a:ea typeface="Inter ExtraLight"/>
              <a:cs typeface="Inter ExtraLight"/>
              <a:sym typeface="Inter ExtraLight"/>
            </a:endParaRPr>
          </a:p>
        </p:txBody>
      </p:sp>
      <p:pic>
        <p:nvPicPr>
          <p:cNvPr id="345" name="Google Shape;345;p42"/>
          <p:cNvPicPr preferRelativeResize="0"/>
          <p:nvPr/>
        </p:nvPicPr>
        <p:blipFill>
          <a:blip r:embed="rId3">
            <a:alphaModFix/>
          </a:blip>
          <a:stretch>
            <a:fillRect/>
          </a:stretch>
        </p:blipFill>
        <p:spPr>
          <a:xfrm>
            <a:off x="3748188" y="3846848"/>
            <a:ext cx="1647197" cy="402345"/>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ontent">
    <p:bg>
      <p:bgPr>
        <a:gradFill>
          <a:gsLst>
            <a:gs pos="0">
              <a:srgbClr val="010622"/>
            </a:gs>
            <a:gs pos="100000">
              <a:srgbClr val="04197F"/>
            </a:gs>
          </a:gsLst>
          <a:lin ang="5400012" scaled="0"/>
        </a:gradFill>
      </p:bgPr>
    </p:bg>
    <p:spTree>
      <p:nvGrpSpPr>
        <p:cNvPr id="346" name="Shape 346"/>
        <p:cNvGrpSpPr/>
        <p:nvPr/>
      </p:nvGrpSpPr>
      <p:grpSpPr>
        <a:xfrm>
          <a:off x="0" y="0"/>
          <a:ext cx="0" cy="0"/>
          <a:chOff x="0" y="0"/>
          <a:chExt cx="0" cy="0"/>
        </a:xfrm>
      </p:grpSpPr>
      <p:sp>
        <p:nvSpPr>
          <p:cNvPr id="347" name="Google Shape;347;p43"/>
          <p:cNvSpPr txBox="1"/>
          <p:nvPr>
            <p:ph type="title"/>
          </p:nvPr>
        </p:nvSpPr>
        <p:spPr>
          <a:xfrm>
            <a:off x="456065" y="1775741"/>
            <a:ext cx="4123800" cy="7890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lt2"/>
              </a:buClr>
              <a:buSzPts val="10000"/>
              <a:buNone/>
              <a:defRPr>
                <a:solidFill>
                  <a:schemeClr val="lt2"/>
                </a:solidFill>
              </a:defRPr>
            </a:lvl1pPr>
            <a:lvl2pPr lvl="1" algn="l">
              <a:lnSpc>
                <a:spcPct val="100000"/>
              </a:lnSpc>
              <a:spcBef>
                <a:spcPts val="0"/>
              </a:spcBef>
              <a:spcAft>
                <a:spcPts val="0"/>
              </a:spcAft>
              <a:buClr>
                <a:schemeClr val="lt2"/>
              </a:buClr>
              <a:buSzPts val="10000"/>
              <a:buNone/>
              <a:defRPr>
                <a:solidFill>
                  <a:schemeClr val="lt2"/>
                </a:solidFill>
              </a:defRPr>
            </a:lvl2pPr>
            <a:lvl3pPr lvl="2" algn="l">
              <a:lnSpc>
                <a:spcPct val="100000"/>
              </a:lnSpc>
              <a:spcBef>
                <a:spcPts val="0"/>
              </a:spcBef>
              <a:spcAft>
                <a:spcPts val="0"/>
              </a:spcAft>
              <a:buClr>
                <a:schemeClr val="lt2"/>
              </a:buClr>
              <a:buSzPts val="10000"/>
              <a:buNone/>
              <a:defRPr>
                <a:solidFill>
                  <a:schemeClr val="lt2"/>
                </a:solidFill>
              </a:defRPr>
            </a:lvl3pPr>
            <a:lvl4pPr lvl="3" algn="l">
              <a:lnSpc>
                <a:spcPct val="100000"/>
              </a:lnSpc>
              <a:spcBef>
                <a:spcPts val="0"/>
              </a:spcBef>
              <a:spcAft>
                <a:spcPts val="0"/>
              </a:spcAft>
              <a:buClr>
                <a:schemeClr val="lt2"/>
              </a:buClr>
              <a:buSzPts val="10000"/>
              <a:buNone/>
              <a:defRPr>
                <a:solidFill>
                  <a:schemeClr val="lt2"/>
                </a:solidFill>
              </a:defRPr>
            </a:lvl4pPr>
            <a:lvl5pPr lvl="4" algn="l">
              <a:lnSpc>
                <a:spcPct val="100000"/>
              </a:lnSpc>
              <a:spcBef>
                <a:spcPts val="0"/>
              </a:spcBef>
              <a:spcAft>
                <a:spcPts val="0"/>
              </a:spcAft>
              <a:buClr>
                <a:schemeClr val="lt2"/>
              </a:buClr>
              <a:buSzPts val="10000"/>
              <a:buNone/>
              <a:defRPr>
                <a:solidFill>
                  <a:schemeClr val="lt2"/>
                </a:solidFill>
              </a:defRPr>
            </a:lvl5pPr>
            <a:lvl6pPr lvl="5" algn="l">
              <a:lnSpc>
                <a:spcPct val="100000"/>
              </a:lnSpc>
              <a:spcBef>
                <a:spcPts val="0"/>
              </a:spcBef>
              <a:spcAft>
                <a:spcPts val="0"/>
              </a:spcAft>
              <a:buClr>
                <a:schemeClr val="lt2"/>
              </a:buClr>
              <a:buSzPts val="10000"/>
              <a:buNone/>
              <a:defRPr>
                <a:solidFill>
                  <a:schemeClr val="lt2"/>
                </a:solidFill>
              </a:defRPr>
            </a:lvl6pPr>
            <a:lvl7pPr lvl="6" algn="l">
              <a:lnSpc>
                <a:spcPct val="100000"/>
              </a:lnSpc>
              <a:spcBef>
                <a:spcPts val="0"/>
              </a:spcBef>
              <a:spcAft>
                <a:spcPts val="0"/>
              </a:spcAft>
              <a:buClr>
                <a:schemeClr val="lt2"/>
              </a:buClr>
              <a:buSzPts val="10000"/>
              <a:buNone/>
              <a:defRPr>
                <a:solidFill>
                  <a:schemeClr val="lt2"/>
                </a:solidFill>
              </a:defRPr>
            </a:lvl7pPr>
            <a:lvl8pPr lvl="7" algn="l">
              <a:lnSpc>
                <a:spcPct val="100000"/>
              </a:lnSpc>
              <a:spcBef>
                <a:spcPts val="0"/>
              </a:spcBef>
              <a:spcAft>
                <a:spcPts val="0"/>
              </a:spcAft>
              <a:buClr>
                <a:schemeClr val="lt2"/>
              </a:buClr>
              <a:buSzPts val="10000"/>
              <a:buNone/>
              <a:defRPr>
                <a:solidFill>
                  <a:schemeClr val="lt2"/>
                </a:solidFill>
              </a:defRPr>
            </a:lvl8pPr>
            <a:lvl9pPr lvl="8" algn="l">
              <a:lnSpc>
                <a:spcPct val="100000"/>
              </a:lnSpc>
              <a:spcBef>
                <a:spcPts val="0"/>
              </a:spcBef>
              <a:spcAft>
                <a:spcPts val="0"/>
              </a:spcAft>
              <a:buClr>
                <a:schemeClr val="lt2"/>
              </a:buClr>
              <a:buSzPts val="10000"/>
              <a:buNone/>
              <a:defRPr>
                <a:solidFill>
                  <a:schemeClr val="lt2"/>
                </a:solidFill>
              </a:defRPr>
            </a:lvl9pPr>
          </a:lstStyle>
          <a:p/>
        </p:txBody>
      </p:sp>
      <p:sp>
        <p:nvSpPr>
          <p:cNvPr id="348" name="Google Shape;348;p43"/>
          <p:cNvSpPr txBox="1"/>
          <p:nvPr>
            <p:ph idx="1" type="body"/>
          </p:nvPr>
        </p:nvSpPr>
        <p:spPr>
          <a:xfrm>
            <a:off x="454923" y="2742152"/>
            <a:ext cx="4123800" cy="1312800"/>
          </a:xfrm>
          <a:prstGeom prst="rect">
            <a:avLst/>
          </a:prstGeom>
          <a:noFill/>
          <a:ln>
            <a:noFill/>
          </a:ln>
        </p:spPr>
        <p:txBody>
          <a:bodyPr anchorCtr="0" anchor="t" bIns="0" lIns="0" spcFirstLastPara="1" rIns="0" wrap="square" tIns="0">
            <a:noAutofit/>
          </a:bodyPr>
          <a:lstStyle>
            <a:lvl1pPr indent="-654050" lvl="0" marL="457200" algn="l">
              <a:lnSpc>
                <a:spcPct val="90000"/>
              </a:lnSpc>
              <a:spcBef>
                <a:spcPts val="0"/>
              </a:spcBef>
              <a:spcAft>
                <a:spcPts val="0"/>
              </a:spcAft>
              <a:buClr>
                <a:schemeClr val="lt1"/>
              </a:buClr>
              <a:buSzPts val="6700"/>
              <a:buChar char="●"/>
              <a:defRPr b="0" i="0">
                <a:solidFill>
                  <a:schemeClr val="lt1"/>
                </a:solidFill>
                <a:latin typeface="Inter ExtraLight"/>
                <a:ea typeface="Inter ExtraLight"/>
                <a:cs typeface="Inter ExtraLight"/>
                <a:sym typeface="Inter ExtraLight"/>
              </a:defRPr>
            </a:lvl1pPr>
            <a:lvl2pPr indent="-546100" lvl="1" marL="914400" algn="l">
              <a:lnSpc>
                <a:spcPct val="90000"/>
              </a:lnSpc>
              <a:spcBef>
                <a:spcPts val="1100"/>
              </a:spcBef>
              <a:spcAft>
                <a:spcPts val="0"/>
              </a:spcAft>
              <a:buClr>
                <a:schemeClr val="lt1"/>
              </a:buClr>
              <a:buSzPts val="5000"/>
              <a:buChar char="○"/>
              <a:defRPr>
                <a:solidFill>
                  <a:schemeClr val="lt1"/>
                </a:solidFill>
              </a:defRPr>
            </a:lvl2pPr>
            <a:lvl3pPr indent="-495300" lvl="2" marL="1371600" algn="l">
              <a:lnSpc>
                <a:spcPct val="90000"/>
              </a:lnSpc>
              <a:spcBef>
                <a:spcPts val="800"/>
              </a:spcBef>
              <a:spcAft>
                <a:spcPts val="0"/>
              </a:spcAft>
              <a:buClr>
                <a:schemeClr val="lt1"/>
              </a:buClr>
              <a:buSzPts val="4200"/>
              <a:buChar char="■"/>
              <a:defRPr>
                <a:solidFill>
                  <a:schemeClr val="lt1"/>
                </a:solidFill>
              </a:defRPr>
            </a:lvl3pPr>
            <a:lvl4pPr indent="-495300" lvl="3" marL="1828800" algn="l">
              <a:lnSpc>
                <a:spcPct val="90000"/>
              </a:lnSpc>
              <a:spcBef>
                <a:spcPts val="500"/>
              </a:spcBef>
              <a:spcAft>
                <a:spcPts val="0"/>
              </a:spcAft>
              <a:buClr>
                <a:schemeClr val="lt2"/>
              </a:buClr>
              <a:buSzPts val="4200"/>
              <a:buChar char="●"/>
              <a:defRPr>
                <a:solidFill>
                  <a:schemeClr val="lt2"/>
                </a:solidFill>
              </a:defRPr>
            </a:lvl4pPr>
            <a:lvl5pPr indent="-495300" lvl="4" marL="2286000" algn="l">
              <a:lnSpc>
                <a:spcPct val="90000"/>
              </a:lnSpc>
              <a:spcBef>
                <a:spcPts val="500"/>
              </a:spcBef>
              <a:spcAft>
                <a:spcPts val="0"/>
              </a:spcAft>
              <a:buClr>
                <a:schemeClr val="lt2"/>
              </a:buClr>
              <a:buSzPts val="4200"/>
              <a:buChar char="○"/>
              <a:defRPr>
                <a:solidFill>
                  <a:schemeClr val="lt2"/>
                </a:solidFill>
              </a:defRPr>
            </a:lvl5pPr>
            <a:lvl6pPr indent="-495300" lvl="5" marL="2743200" algn="l">
              <a:lnSpc>
                <a:spcPct val="90000"/>
              </a:lnSpc>
              <a:spcBef>
                <a:spcPts val="500"/>
              </a:spcBef>
              <a:spcAft>
                <a:spcPts val="0"/>
              </a:spcAft>
              <a:buClr>
                <a:schemeClr val="lt2"/>
              </a:buClr>
              <a:buSzPts val="4200"/>
              <a:buChar char="■"/>
              <a:defRPr>
                <a:solidFill>
                  <a:schemeClr val="lt2"/>
                </a:solidFill>
              </a:defRPr>
            </a:lvl6pPr>
            <a:lvl7pPr indent="-495300" lvl="6" marL="3200400" algn="l">
              <a:lnSpc>
                <a:spcPct val="90000"/>
              </a:lnSpc>
              <a:spcBef>
                <a:spcPts val="500"/>
              </a:spcBef>
              <a:spcAft>
                <a:spcPts val="0"/>
              </a:spcAft>
              <a:buClr>
                <a:schemeClr val="lt2"/>
              </a:buClr>
              <a:buSzPts val="4200"/>
              <a:buChar char="●"/>
              <a:defRPr>
                <a:solidFill>
                  <a:schemeClr val="lt2"/>
                </a:solidFill>
              </a:defRPr>
            </a:lvl7pPr>
            <a:lvl8pPr indent="-495300" lvl="7" marL="3657600" algn="l">
              <a:lnSpc>
                <a:spcPct val="90000"/>
              </a:lnSpc>
              <a:spcBef>
                <a:spcPts val="500"/>
              </a:spcBef>
              <a:spcAft>
                <a:spcPts val="0"/>
              </a:spcAft>
              <a:buClr>
                <a:schemeClr val="lt2"/>
              </a:buClr>
              <a:buSzPts val="4200"/>
              <a:buChar char="○"/>
              <a:defRPr>
                <a:solidFill>
                  <a:schemeClr val="lt2"/>
                </a:solidFill>
              </a:defRPr>
            </a:lvl8pPr>
            <a:lvl9pPr indent="-495300" lvl="8" marL="4114800" algn="l">
              <a:lnSpc>
                <a:spcPct val="90000"/>
              </a:lnSpc>
              <a:spcBef>
                <a:spcPts val="500"/>
              </a:spcBef>
              <a:spcAft>
                <a:spcPts val="500"/>
              </a:spcAft>
              <a:buClr>
                <a:schemeClr val="lt2"/>
              </a:buClr>
              <a:buSzPts val="4200"/>
              <a:buChar char="■"/>
              <a:defRPr>
                <a:solidFill>
                  <a:schemeClr val="lt2"/>
                </a:solidFil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bg>
      <p:bgPr>
        <a:gradFill>
          <a:gsLst>
            <a:gs pos="0">
              <a:srgbClr val="010622"/>
            </a:gs>
            <a:gs pos="100000">
              <a:srgbClr val="04197F"/>
            </a:gs>
          </a:gsLst>
          <a:lin ang="5400012" scaled="0"/>
        </a:gradFill>
      </p:bgPr>
    </p:bg>
    <p:spTree>
      <p:nvGrpSpPr>
        <p:cNvPr id="349" name="Shape 349"/>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p:cSld name="Left Statement">
    <p:bg>
      <p:bgPr>
        <a:gradFill>
          <a:gsLst>
            <a:gs pos="0">
              <a:srgbClr val="010622"/>
            </a:gs>
            <a:gs pos="100000">
              <a:srgbClr val="04197F"/>
            </a:gs>
          </a:gsLst>
          <a:lin ang="5400012" scaled="0"/>
        </a:gradFill>
      </p:bgPr>
    </p:bg>
    <p:spTree>
      <p:nvGrpSpPr>
        <p:cNvPr id="350" name="Shape 350"/>
        <p:cNvGrpSpPr/>
        <p:nvPr/>
      </p:nvGrpSpPr>
      <p:grpSpPr>
        <a:xfrm>
          <a:off x="0" y="0"/>
          <a:ext cx="0" cy="0"/>
          <a:chOff x="0" y="0"/>
          <a:chExt cx="0" cy="0"/>
        </a:xfrm>
      </p:grpSpPr>
      <p:sp>
        <p:nvSpPr>
          <p:cNvPr id="351" name="Google Shape;351;p45"/>
          <p:cNvSpPr txBox="1"/>
          <p:nvPr>
            <p:ph type="title"/>
          </p:nvPr>
        </p:nvSpPr>
        <p:spPr>
          <a:xfrm>
            <a:off x="457200" y="2177304"/>
            <a:ext cx="3155700" cy="789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2"/>
              </a:buClr>
              <a:buSzPts val="9240"/>
              <a:buNone/>
              <a:defRPr sz="1800">
                <a:solidFill>
                  <a:schemeClr val="lt2"/>
                </a:solidFill>
              </a:defRPr>
            </a:lvl1pPr>
            <a:lvl2pPr lvl="1" algn="l">
              <a:lnSpc>
                <a:spcPct val="100000"/>
              </a:lnSpc>
              <a:spcBef>
                <a:spcPts val="0"/>
              </a:spcBef>
              <a:spcAft>
                <a:spcPts val="0"/>
              </a:spcAft>
              <a:buClr>
                <a:schemeClr val="lt2"/>
              </a:buClr>
              <a:buSzPts val="1400"/>
              <a:buNone/>
              <a:defRPr>
                <a:solidFill>
                  <a:schemeClr val="lt2"/>
                </a:solidFill>
              </a:defRPr>
            </a:lvl2pPr>
            <a:lvl3pPr lvl="2" algn="l">
              <a:lnSpc>
                <a:spcPct val="100000"/>
              </a:lnSpc>
              <a:spcBef>
                <a:spcPts val="0"/>
              </a:spcBef>
              <a:spcAft>
                <a:spcPts val="0"/>
              </a:spcAft>
              <a:buClr>
                <a:schemeClr val="lt2"/>
              </a:buClr>
              <a:buSzPts val="1400"/>
              <a:buNone/>
              <a:defRPr>
                <a:solidFill>
                  <a:schemeClr val="lt2"/>
                </a:solidFill>
              </a:defRPr>
            </a:lvl3pPr>
            <a:lvl4pPr lvl="3" algn="l">
              <a:lnSpc>
                <a:spcPct val="100000"/>
              </a:lnSpc>
              <a:spcBef>
                <a:spcPts val="0"/>
              </a:spcBef>
              <a:spcAft>
                <a:spcPts val="0"/>
              </a:spcAft>
              <a:buClr>
                <a:schemeClr val="lt2"/>
              </a:buClr>
              <a:buSzPts val="1400"/>
              <a:buNone/>
              <a:defRPr>
                <a:solidFill>
                  <a:schemeClr val="lt2"/>
                </a:solidFill>
              </a:defRPr>
            </a:lvl4pPr>
            <a:lvl5pPr lvl="4" algn="l">
              <a:lnSpc>
                <a:spcPct val="100000"/>
              </a:lnSpc>
              <a:spcBef>
                <a:spcPts val="0"/>
              </a:spcBef>
              <a:spcAft>
                <a:spcPts val="0"/>
              </a:spcAft>
              <a:buClr>
                <a:schemeClr val="lt2"/>
              </a:buClr>
              <a:buSzPts val="1400"/>
              <a:buNone/>
              <a:defRPr>
                <a:solidFill>
                  <a:schemeClr val="lt2"/>
                </a:solidFill>
              </a:defRPr>
            </a:lvl5pPr>
            <a:lvl6pPr lvl="5" algn="l">
              <a:lnSpc>
                <a:spcPct val="100000"/>
              </a:lnSpc>
              <a:spcBef>
                <a:spcPts val="0"/>
              </a:spcBef>
              <a:spcAft>
                <a:spcPts val="0"/>
              </a:spcAft>
              <a:buClr>
                <a:schemeClr val="lt2"/>
              </a:buClr>
              <a:buSzPts val="1400"/>
              <a:buNone/>
              <a:defRPr>
                <a:solidFill>
                  <a:schemeClr val="lt2"/>
                </a:solidFill>
              </a:defRPr>
            </a:lvl6pPr>
            <a:lvl7pPr lvl="6" algn="l">
              <a:lnSpc>
                <a:spcPct val="100000"/>
              </a:lnSpc>
              <a:spcBef>
                <a:spcPts val="0"/>
              </a:spcBef>
              <a:spcAft>
                <a:spcPts val="0"/>
              </a:spcAft>
              <a:buClr>
                <a:schemeClr val="lt2"/>
              </a:buClr>
              <a:buSzPts val="1400"/>
              <a:buNone/>
              <a:defRPr>
                <a:solidFill>
                  <a:schemeClr val="lt2"/>
                </a:solidFill>
              </a:defRPr>
            </a:lvl7pPr>
            <a:lvl8pPr lvl="7" algn="l">
              <a:lnSpc>
                <a:spcPct val="100000"/>
              </a:lnSpc>
              <a:spcBef>
                <a:spcPts val="0"/>
              </a:spcBef>
              <a:spcAft>
                <a:spcPts val="0"/>
              </a:spcAft>
              <a:buClr>
                <a:schemeClr val="lt2"/>
              </a:buClr>
              <a:buSzPts val="1400"/>
              <a:buNone/>
              <a:defRPr>
                <a:solidFill>
                  <a:schemeClr val="lt2"/>
                </a:solidFill>
              </a:defRPr>
            </a:lvl8pPr>
            <a:lvl9pPr lvl="8" algn="l">
              <a:lnSpc>
                <a:spcPct val="100000"/>
              </a:lnSpc>
              <a:spcBef>
                <a:spcPts val="0"/>
              </a:spcBef>
              <a:spcAft>
                <a:spcPts val="0"/>
              </a:spcAft>
              <a:buClr>
                <a:schemeClr val="lt2"/>
              </a:buClr>
              <a:buSzPts val="1400"/>
              <a:buNone/>
              <a:defRPr>
                <a:solidFill>
                  <a:schemeClr val="lt2"/>
                </a:solidFil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itle Only">
  <p:cSld name="CUSTOM_2_1_1_1_1_1_1_3_2">
    <p:spTree>
      <p:nvGrpSpPr>
        <p:cNvPr id="352" name="Shape 352"/>
        <p:cNvGrpSpPr/>
        <p:nvPr/>
      </p:nvGrpSpPr>
      <p:grpSpPr>
        <a:xfrm>
          <a:off x="0" y="0"/>
          <a:ext cx="0" cy="0"/>
          <a:chOff x="0" y="0"/>
          <a:chExt cx="0" cy="0"/>
        </a:xfrm>
      </p:grpSpPr>
      <p:sp>
        <p:nvSpPr>
          <p:cNvPr id="353" name="Google Shape;353;p46"/>
          <p:cNvSpPr txBox="1"/>
          <p:nvPr>
            <p:ph type="title"/>
          </p:nvPr>
        </p:nvSpPr>
        <p:spPr>
          <a:xfrm>
            <a:off x="647636" y="199646"/>
            <a:ext cx="7848600" cy="455700"/>
          </a:xfrm>
          <a:prstGeom prst="rect">
            <a:avLst/>
          </a:prstGeom>
        </p:spPr>
        <p:txBody>
          <a:bodyPr anchorCtr="0" anchor="t" bIns="0" lIns="0" spcFirstLastPara="1" rIns="0" wrap="square" tIns="0">
            <a:noAutofit/>
          </a:bodyPr>
          <a:lstStyle>
            <a:lvl1pPr lvl="0" algn="ctr">
              <a:spcBef>
                <a:spcPts val="0"/>
              </a:spcBef>
              <a:spcAft>
                <a:spcPts val="0"/>
              </a:spcAft>
              <a:buNone/>
              <a:defRPr sz="2300">
                <a:latin typeface="Open Sans Light"/>
                <a:ea typeface="Open Sans Light"/>
                <a:cs typeface="Open Sans Light"/>
                <a:sym typeface="Open Sans Light"/>
              </a:defRPr>
            </a:lvl1pPr>
            <a:lvl2pPr lvl="1">
              <a:spcBef>
                <a:spcPts val="0"/>
              </a:spcBef>
              <a:spcAft>
                <a:spcPts val="0"/>
              </a:spcAft>
              <a:buNone/>
              <a:defRPr sz="600"/>
            </a:lvl2pPr>
            <a:lvl3pPr lvl="2">
              <a:spcBef>
                <a:spcPts val="0"/>
              </a:spcBef>
              <a:spcAft>
                <a:spcPts val="0"/>
              </a:spcAft>
              <a:buNone/>
              <a:defRPr sz="600"/>
            </a:lvl3pPr>
            <a:lvl4pPr lvl="3">
              <a:spcBef>
                <a:spcPts val="0"/>
              </a:spcBef>
              <a:spcAft>
                <a:spcPts val="0"/>
              </a:spcAft>
              <a:buNone/>
              <a:defRPr sz="600"/>
            </a:lvl4pPr>
            <a:lvl5pPr lvl="4">
              <a:spcBef>
                <a:spcPts val="0"/>
              </a:spcBef>
              <a:spcAft>
                <a:spcPts val="0"/>
              </a:spcAft>
              <a:buNone/>
              <a:defRPr sz="600"/>
            </a:lvl5pPr>
            <a:lvl6pPr lvl="5">
              <a:spcBef>
                <a:spcPts val="0"/>
              </a:spcBef>
              <a:spcAft>
                <a:spcPts val="0"/>
              </a:spcAft>
              <a:buNone/>
              <a:defRPr sz="600"/>
            </a:lvl6pPr>
            <a:lvl7pPr lvl="6">
              <a:spcBef>
                <a:spcPts val="0"/>
              </a:spcBef>
              <a:spcAft>
                <a:spcPts val="0"/>
              </a:spcAft>
              <a:buNone/>
              <a:defRPr sz="600"/>
            </a:lvl7pPr>
            <a:lvl8pPr lvl="7">
              <a:spcBef>
                <a:spcPts val="0"/>
              </a:spcBef>
              <a:spcAft>
                <a:spcPts val="0"/>
              </a:spcAft>
              <a:buNone/>
              <a:defRPr sz="600"/>
            </a:lvl8pPr>
            <a:lvl9pPr lvl="8">
              <a:spcBef>
                <a:spcPts val="0"/>
              </a:spcBef>
              <a:spcAft>
                <a:spcPts val="0"/>
              </a:spcAft>
              <a:buNone/>
              <a:defRPr sz="600"/>
            </a:lvl9pPr>
          </a:lstStyle>
          <a:p/>
        </p:txBody>
      </p:sp>
      <p:sp>
        <p:nvSpPr>
          <p:cNvPr id="354" name="Google Shape;354;p46"/>
          <p:cNvSpPr txBox="1"/>
          <p:nvPr>
            <p:ph idx="12" type="sldNum"/>
          </p:nvPr>
        </p:nvSpPr>
        <p:spPr>
          <a:xfrm>
            <a:off x="8699287" y="4845970"/>
            <a:ext cx="260700" cy="107700"/>
          </a:xfrm>
          <a:prstGeom prst="rect">
            <a:avLst/>
          </a:prstGeom>
        </p:spPr>
        <p:txBody>
          <a:bodyPr anchorCtr="0" anchor="t" bIns="0" lIns="0" spcFirstLastPara="1" rIns="0" wrap="square" tIns="0">
            <a:spAutoFit/>
          </a:bodyPr>
          <a:lstStyle>
            <a:lvl1pPr lvl="0" algn="r">
              <a:buNone/>
              <a:defRPr>
                <a:solidFill>
                  <a:schemeClr val="dk1"/>
                </a:solidFill>
                <a:latin typeface="Open Sans Light"/>
                <a:ea typeface="Open Sans Light"/>
                <a:cs typeface="Open Sans Light"/>
                <a:sym typeface="Open Sans Light"/>
              </a:defRPr>
            </a:lvl1pPr>
            <a:lvl2pPr lvl="1" algn="r">
              <a:buNone/>
              <a:defRPr>
                <a:solidFill>
                  <a:schemeClr val="dk1"/>
                </a:solidFill>
                <a:latin typeface="Open Sans Light"/>
                <a:ea typeface="Open Sans Light"/>
                <a:cs typeface="Open Sans Light"/>
                <a:sym typeface="Open Sans Light"/>
              </a:defRPr>
            </a:lvl2pPr>
            <a:lvl3pPr lvl="2" algn="r">
              <a:buNone/>
              <a:defRPr>
                <a:solidFill>
                  <a:schemeClr val="dk1"/>
                </a:solidFill>
                <a:latin typeface="Open Sans Light"/>
                <a:ea typeface="Open Sans Light"/>
                <a:cs typeface="Open Sans Light"/>
                <a:sym typeface="Open Sans Light"/>
              </a:defRPr>
            </a:lvl3pPr>
            <a:lvl4pPr lvl="3" algn="r">
              <a:buNone/>
              <a:defRPr>
                <a:solidFill>
                  <a:schemeClr val="dk1"/>
                </a:solidFill>
                <a:latin typeface="Open Sans Light"/>
                <a:ea typeface="Open Sans Light"/>
                <a:cs typeface="Open Sans Light"/>
                <a:sym typeface="Open Sans Light"/>
              </a:defRPr>
            </a:lvl4pPr>
            <a:lvl5pPr lvl="4" algn="r">
              <a:buNone/>
              <a:defRPr>
                <a:solidFill>
                  <a:schemeClr val="dk1"/>
                </a:solidFill>
                <a:latin typeface="Open Sans Light"/>
                <a:ea typeface="Open Sans Light"/>
                <a:cs typeface="Open Sans Light"/>
                <a:sym typeface="Open Sans Light"/>
              </a:defRPr>
            </a:lvl5pPr>
            <a:lvl6pPr lvl="5" algn="r">
              <a:buNone/>
              <a:defRPr>
                <a:solidFill>
                  <a:schemeClr val="dk1"/>
                </a:solidFill>
                <a:latin typeface="Open Sans Light"/>
                <a:ea typeface="Open Sans Light"/>
                <a:cs typeface="Open Sans Light"/>
                <a:sym typeface="Open Sans Light"/>
              </a:defRPr>
            </a:lvl6pPr>
            <a:lvl7pPr lvl="6" algn="r">
              <a:buNone/>
              <a:defRPr>
                <a:solidFill>
                  <a:schemeClr val="dk1"/>
                </a:solidFill>
                <a:latin typeface="Open Sans Light"/>
                <a:ea typeface="Open Sans Light"/>
                <a:cs typeface="Open Sans Light"/>
                <a:sym typeface="Open Sans Light"/>
              </a:defRPr>
            </a:lvl7pPr>
            <a:lvl8pPr lvl="7" algn="r">
              <a:buNone/>
              <a:defRPr>
                <a:solidFill>
                  <a:schemeClr val="dk1"/>
                </a:solidFill>
                <a:latin typeface="Open Sans Light"/>
                <a:ea typeface="Open Sans Light"/>
                <a:cs typeface="Open Sans Light"/>
                <a:sym typeface="Open Sans Light"/>
              </a:defRPr>
            </a:lvl8pPr>
            <a:lvl9pPr lvl="8" algn="r">
              <a:buNone/>
              <a:defRPr>
                <a:solidFill>
                  <a:schemeClr val="dk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 type="title">
  <p:cSld name="TITLE">
    <p:bg>
      <p:bgPr>
        <a:blipFill>
          <a:blip r:embed="rId2">
            <a:alphaModFix/>
          </a:blip>
          <a:stretch>
            <a:fillRect/>
          </a:stretch>
        </a:blipFill>
      </p:bgPr>
    </p:bg>
    <p:spTree>
      <p:nvGrpSpPr>
        <p:cNvPr id="359" name="Shape 359"/>
        <p:cNvGrpSpPr/>
        <p:nvPr/>
      </p:nvGrpSpPr>
      <p:grpSpPr>
        <a:xfrm>
          <a:off x="0" y="0"/>
          <a:ext cx="0" cy="0"/>
          <a:chOff x="0" y="0"/>
          <a:chExt cx="0" cy="0"/>
        </a:xfrm>
      </p:grpSpPr>
      <p:sp>
        <p:nvSpPr>
          <p:cNvPr id="360" name="Google Shape;360;p48"/>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361" name="Google Shape;361;p48"/>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362" name="Google Shape;362;p4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363" name="Google Shape;363;p48"/>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364" name="Google Shape;364;p48"/>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
  <p:cSld name="TITLE_1">
    <p:bg>
      <p:bgPr>
        <a:blipFill>
          <a:blip r:embed="rId2">
            <a:alphaModFix/>
          </a:blip>
          <a:stretch>
            <a:fillRect/>
          </a:stretch>
        </a:blipFill>
      </p:bgPr>
    </p:bg>
    <p:spTree>
      <p:nvGrpSpPr>
        <p:cNvPr id="365" name="Shape 365"/>
        <p:cNvGrpSpPr/>
        <p:nvPr/>
      </p:nvGrpSpPr>
      <p:grpSpPr>
        <a:xfrm>
          <a:off x="0" y="0"/>
          <a:ext cx="0" cy="0"/>
          <a:chOff x="0" y="0"/>
          <a:chExt cx="0" cy="0"/>
        </a:xfrm>
      </p:grpSpPr>
      <p:sp>
        <p:nvSpPr>
          <p:cNvPr id="366" name="Google Shape;366;p49"/>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367" name="Google Shape;367;p49"/>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368" name="Google Shape;368;p49"/>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369" name="Google Shape;369;p49"/>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type="secHead">
  <p:cSld name="SECTION_HEADER">
    <p:bg>
      <p:bgPr>
        <a:blipFill>
          <a:blip r:embed="rId2">
            <a:alphaModFix/>
          </a:blip>
          <a:stretch>
            <a:fillRect/>
          </a:stretch>
        </a:blipFill>
      </p:bgPr>
    </p:bg>
    <p:spTree>
      <p:nvGrpSpPr>
        <p:cNvPr id="370" name="Shape 370"/>
        <p:cNvGrpSpPr/>
        <p:nvPr/>
      </p:nvGrpSpPr>
      <p:grpSpPr>
        <a:xfrm>
          <a:off x="0" y="0"/>
          <a:ext cx="0" cy="0"/>
          <a:chOff x="0" y="0"/>
          <a:chExt cx="0" cy="0"/>
        </a:xfrm>
      </p:grpSpPr>
      <p:sp>
        <p:nvSpPr>
          <p:cNvPr id="371" name="Google Shape;371;p50"/>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372" name="Google Shape;372;p50"/>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with image)">
  <p:cSld name="SECTION_HEADER_2">
    <p:bg>
      <p:bgPr>
        <a:blipFill>
          <a:blip r:embed="rId2">
            <a:alphaModFix/>
          </a:blip>
          <a:stretch>
            <a:fillRect/>
          </a:stretch>
        </a:blipFill>
      </p:bgPr>
    </p:bg>
    <p:spTree>
      <p:nvGrpSpPr>
        <p:cNvPr id="373" name="Shape 373"/>
        <p:cNvGrpSpPr/>
        <p:nvPr/>
      </p:nvGrpSpPr>
      <p:grpSpPr>
        <a:xfrm>
          <a:off x="0" y="0"/>
          <a:ext cx="0" cy="0"/>
          <a:chOff x="0" y="0"/>
          <a:chExt cx="0" cy="0"/>
        </a:xfrm>
      </p:grpSpPr>
      <p:sp>
        <p:nvSpPr>
          <p:cNvPr id="374" name="Google Shape;374;p51"/>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375" name="Google Shape;375;p51"/>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376" name="Google Shape;376;p51"/>
          <p:cNvSpPr/>
          <p:nvPr>
            <p:ph idx="2" type="pic"/>
          </p:nvPr>
        </p:nvSpPr>
        <p:spPr>
          <a:xfrm>
            <a:off x="3279325" y="466054"/>
            <a:ext cx="5407800" cy="41970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p:cSld name="SECTION_HEADER_1">
    <p:bg>
      <p:bgPr>
        <a:blipFill>
          <a:blip r:embed="rId2">
            <a:alphaModFix/>
          </a:blip>
          <a:stretch>
            <a:fillRect/>
          </a:stretch>
        </a:blipFill>
      </p:bgPr>
    </p:bg>
    <p:spTree>
      <p:nvGrpSpPr>
        <p:cNvPr id="27" name="Shape 27"/>
        <p:cNvGrpSpPr/>
        <p:nvPr/>
      </p:nvGrpSpPr>
      <p:grpSpPr>
        <a:xfrm>
          <a:off x="0" y="0"/>
          <a:ext cx="0" cy="0"/>
          <a:chOff x="0" y="0"/>
          <a:chExt cx="0" cy="0"/>
        </a:xfrm>
      </p:grpSpPr>
      <p:sp>
        <p:nvSpPr>
          <p:cNvPr id="28" name="Google Shape;28;p6"/>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29" name="Google Shape;29;p6"/>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p:cSld name="SECTION_HEADER_1">
    <p:bg>
      <p:bgPr>
        <a:blipFill>
          <a:blip r:embed="rId2">
            <a:alphaModFix/>
          </a:blip>
          <a:stretch>
            <a:fillRect/>
          </a:stretch>
        </a:blipFill>
      </p:bgPr>
    </p:bg>
    <p:spTree>
      <p:nvGrpSpPr>
        <p:cNvPr id="377" name="Shape 377"/>
        <p:cNvGrpSpPr/>
        <p:nvPr/>
      </p:nvGrpSpPr>
      <p:grpSpPr>
        <a:xfrm>
          <a:off x="0" y="0"/>
          <a:ext cx="0" cy="0"/>
          <a:chOff x="0" y="0"/>
          <a:chExt cx="0" cy="0"/>
        </a:xfrm>
      </p:grpSpPr>
      <p:sp>
        <p:nvSpPr>
          <p:cNvPr id="378" name="Google Shape;378;p52"/>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379" name="Google Shape;379;p52"/>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with image)">
  <p:cSld name="SECTION_HEADER_1_1">
    <p:bg>
      <p:bgPr>
        <a:blipFill>
          <a:blip r:embed="rId2">
            <a:alphaModFix/>
          </a:blip>
          <a:stretch>
            <a:fillRect/>
          </a:stretch>
        </a:blipFill>
      </p:bgPr>
    </p:bg>
    <p:spTree>
      <p:nvGrpSpPr>
        <p:cNvPr id="380" name="Shape 380"/>
        <p:cNvGrpSpPr/>
        <p:nvPr/>
      </p:nvGrpSpPr>
      <p:grpSpPr>
        <a:xfrm>
          <a:off x="0" y="0"/>
          <a:ext cx="0" cy="0"/>
          <a:chOff x="0" y="0"/>
          <a:chExt cx="0" cy="0"/>
        </a:xfrm>
      </p:grpSpPr>
      <p:sp>
        <p:nvSpPr>
          <p:cNvPr id="381" name="Google Shape;381;p53"/>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382" name="Google Shape;382;p53"/>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383" name="Google Shape;383;p53"/>
          <p:cNvSpPr/>
          <p:nvPr>
            <p:ph idx="2" type="pic"/>
          </p:nvPr>
        </p:nvSpPr>
        <p:spPr>
          <a:xfrm>
            <a:off x="3303575" y="492225"/>
            <a:ext cx="5383200" cy="4170900"/>
          </a:xfrm>
          <a:prstGeom prst="rect">
            <a:avLst/>
          </a:prstGeom>
          <a:no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Light)" type="tx">
  <p:cSld name="TITLE_AND_BODY">
    <p:spTree>
      <p:nvGrpSpPr>
        <p:cNvPr id="384" name="Shape 384"/>
        <p:cNvGrpSpPr/>
        <p:nvPr/>
      </p:nvGrpSpPr>
      <p:grpSpPr>
        <a:xfrm>
          <a:off x="0" y="0"/>
          <a:ext cx="0" cy="0"/>
          <a:chOff x="0" y="0"/>
          <a:chExt cx="0" cy="0"/>
        </a:xfrm>
      </p:grpSpPr>
      <p:sp>
        <p:nvSpPr>
          <p:cNvPr id="385" name="Google Shape;385;p5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86" name="Google Shape;386;p5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sz="700"/>
            </a:lvl1pPr>
            <a:lvl2pPr lvl="1">
              <a:buNone/>
              <a:defRPr sz="700"/>
            </a:lvl2pPr>
            <a:lvl3pPr lvl="2">
              <a:buNone/>
              <a:defRPr sz="700"/>
            </a:lvl3pPr>
            <a:lvl4pPr lvl="3">
              <a:buNone/>
              <a:defRPr sz="700"/>
            </a:lvl4pPr>
            <a:lvl5pPr lvl="4">
              <a:buNone/>
              <a:defRPr sz="700"/>
            </a:lvl5pPr>
            <a:lvl6pPr lvl="5">
              <a:buNone/>
              <a:defRPr sz="700"/>
            </a:lvl6pPr>
            <a:lvl7pPr lvl="6">
              <a:buNone/>
              <a:defRPr sz="700"/>
            </a:lvl7pPr>
            <a:lvl8pPr lvl="7">
              <a:buNone/>
              <a:defRPr sz="700"/>
            </a:lvl8pPr>
            <a:lvl9pPr lvl="8">
              <a:buNone/>
              <a:defRPr sz="700"/>
            </a:lvl9pPr>
          </a:lstStyle>
          <a:p>
            <a:pPr indent="0" lvl="0" marL="0" rtl="0" algn="l">
              <a:spcBef>
                <a:spcPts val="0"/>
              </a:spcBef>
              <a:spcAft>
                <a:spcPts val="0"/>
              </a:spcAft>
              <a:buNone/>
            </a:pPr>
            <a:fld id="{00000000-1234-1234-1234-123412341234}" type="slidenum">
              <a:rPr lang="en"/>
              <a:t>‹#›</a:t>
            </a:fld>
            <a:endParaRPr/>
          </a:p>
        </p:txBody>
      </p:sp>
      <p:grpSp>
        <p:nvGrpSpPr>
          <p:cNvPr id="387" name="Google Shape;387;p54"/>
          <p:cNvGrpSpPr/>
          <p:nvPr/>
        </p:nvGrpSpPr>
        <p:grpSpPr>
          <a:xfrm>
            <a:off x="4822703" y="31"/>
            <a:ext cx="4321568" cy="5143648"/>
            <a:chOff x="3991150" y="848375"/>
            <a:chExt cx="3376225" cy="4018475"/>
          </a:xfrm>
        </p:grpSpPr>
        <p:sp>
          <p:nvSpPr>
            <p:cNvPr id="388" name="Google Shape;388;p5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5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5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1" name="Google Shape;391;p5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pic>
        <p:nvPicPr>
          <p:cNvPr id="392" name="Google Shape;392;p5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393" name="Google Shape;393;p54"/>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Dark)">
  <p:cSld name="TITLE_AND_BODY_2">
    <p:bg>
      <p:bgPr>
        <a:solidFill>
          <a:schemeClr val="dk1"/>
        </a:solidFill>
      </p:bgPr>
    </p:bg>
    <p:spTree>
      <p:nvGrpSpPr>
        <p:cNvPr id="394" name="Shape 394"/>
        <p:cNvGrpSpPr/>
        <p:nvPr/>
      </p:nvGrpSpPr>
      <p:grpSpPr>
        <a:xfrm>
          <a:off x="0" y="0"/>
          <a:ext cx="0" cy="0"/>
          <a:chOff x="0" y="0"/>
          <a:chExt cx="0" cy="0"/>
        </a:xfrm>
      </p:grpSpPr>
      <p:grpSp>
        <p:nvGrpSpPr>
          <p:cNvPr id="395" name="Google Shape;395;p55"/>
          <p:cNvGrpSpPr/>
          <p:nvPr/>
        </p:nvGrpSpPr>
        <p:grpSpPr>
          <a:xfrm>
            <a:off x="4822703" y="31"/>
            <a:ext cx="4321568" cy="5143648"/>
            <a:chOff x="4822703" y="31"/>
            <a:chExt cx="4321568" cy="5143648"/>
          </a:xfrm>
        </p:grpSpPr>
        <p:sp>
          <p:nvSpPr>
            <p:cNvPr id="396" name="Google Shape;396;p5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5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5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9" name="Google Shape;399;p5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400" name="Google Shape;400;p5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401" name="Google Shape;401;p5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pic>
        <p:nvPicPr>
          <p:cNvPr id="402" name="Google Shape;402;p5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403" name="Google Shape;403;p55"/>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Light)">
  <p:cSld name="TITLE_AND_BODY_1">
    <p:spTree>
      <p:nvGrpSpPr>
        <p:cNvPr id="404" name="Shape 404"/>
        <p:cNvGrpSpPr/>
        <p:nvPr/>
      </p:nvGrpSpPr>
      <p:grpSpPr>
        <a:xfrm>
          <a:off x="0" y="0"/>
          <a:ext cx="0" cy="0"/>
          <a:chOff x="0" y="0"/>
          <a:chExt cx="0" cy="0"/>
        </a:xfrm>
      </p:grpSpPr>
      <p:sp>
        <p:nvSpPr>
          <p:cNvPr id="405" name="Google Shape;405;p5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06" name="Google Shape;406;p5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407" name="Google Shape;407;p56"/>
          <p:cNvGrpSpPr/>
          <p:nvPr/>
        </p:nvGrpSpPr>
        <p:grpSpPr>
          <a:xfrm>
            <a:off x="4822703" y="31"/>
            <a:ext cx="4321568" cy="5143648"/>
            <a:chOff x="3991150" y="848375"/>
            <a:chExt cx="3376225" cy="4018475"/>
          </a:xfrm>
        </p:grpSpPr>
        <p:sp>
          <p:nvSpPr>
            <p:cNvPr id="408" name="Google Shape;408;p56"/>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56"/>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56"/>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11" name="Google Shape;411;p5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412" name="Google Shape;412;p56"/>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413" name="Google Shape;413;p56"/>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414" name="Google Shape;414;p5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Dark)">
  <p:cSld name="TITLE_AND_BODY_1_1">
    <p:bg>
      <p:bgPr>
        <a:solidFill>
          <a:schemeClr val="dk1"/>
        </a:solidFill>
      </p:bgPr>
    </p:bg>
    <p:spTree>
      <p:nvGrpSpPr>
        <p:cNvPr id="415" name="Shape 415"/>
        <p:cNvGrpSpPr/>
        <p:nvPr/>
      </p:nvGrpSpPr>
      <p:grpSpPr>
        <a:xfrm>
          <a:off x="0" y="0"/>
          <a:ext cx="0" cy="0"/>
          <a:chOff x="0" y="0"/>
          <a:chExt cx="0" cy="0"/>
        </a:xfrm>
      </p:grpSpPr>
      <p:grpSp>
        <p:nvGrpSpPr>
          <p:cNvPr id="416" name="Google Shape;416;p57"/>
          <p:cNvGrpSpPr/>
          <p:nvPr/>
        </p:nvGrpSpPr>
        <p:grpSpPr>
          <a:xfrm>
            <a:off x="4822703" y="31"/>
            <a:ext cx="4321568" cy="5143648"/>
            <a:chOff x="4822703" y="31"/>
            <a:chExt cx="4321568" cy="5143648"/>
          </a:xfrm>
        </p:grpSpPr>
        <p:sp>
          <p:nvSpPr>
            <p:cNvPr id="417" name="Google Shape;417;p57"/>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57"/>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57"/>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20" name="Google Shape;420;p5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421" name="Google Shape;421;p5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22" name="Google Shape;422;p5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423" name="Google Shape;423;p57"/>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424" name="Google Shape;424;p57"/>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SzPts val="1200"/>
              <a:buNone/>
              <a:defRPr/>
            </a:lvl2pPr>
            <a:lvl3pPr lvl="2">
              <a:spcBef>
                <a:spcPts val="800"/>
              </a:spcBef>
              <a:spcAft>
                <a:spcPts val="0"/>
              </a:spcAft>
              <a:buSzPts val="10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
        <p:nvSpPr>
          <p:cNvPr id="425" name="Google Shape;425;p5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Light)" type="twoColTx">
  <p:cSld name="TITLE_AND_TWO_COLUMNS">
    <p:spTree>
      <p:nvGrpSpPr>
        <p:cNvPr id="426" name="Shape 426"/>
        <p:cNvGrpSpPr/>
        <p:nvPr/>
      </p:nvGrpSpPr>
      <p:grpSpPr>
        <a:xfrm>
          <a:off x="0" y="0"/>
          <a:ext cx="0" cy="0"/>
          <a:chOff x="0" y="0"/>
          <a:chExt cx="0" cy="0"/>
        </a:xfrm>
      </p:grpSpPr>
      <p:pic>
        <p:nvPicPr>
          <p:cNvPr id="427" name="Google Shape;427;p58"/>
          <p:cNvPicPr preferRelativeResize="0"/>
          <p:nvPr/>
        </p:nvPicPr>
        <p:blipFill>
          <a:blip r:embed="rId2">
            <a:alphaModFix/>
          </a:blip>
          <a:stretch>
            <a:fillRect/>
          </a:stretch>
        </p:blipFill>
        <p:spPr>
          <a:xfrm>
            <a:off x="8080600" y="4834312"/>
            <a:ext cx="606197" cy="148075"/>
          </a:xfrm>
          <a:prstGeom prst="rect">
            <a:avLst/>
          </a:prstGeom>
          <a:noFill/>
          <a:ln>
            <a:noFill/>
          </a:ln>
        </p:spPr>
      </p:pic>
      <p:grpSp>
        <p:nvGrpSpPr>
          <p:cNvPr id="428" name="Google Shape;428;p58"/>
          <p:cNvGrpSpPr/>
          <p:nvPr/>
        </p:nvGrpSpPr>
        <p:grpSpPr>
          <a:xfrm>
            <a:off x="4822703" y="31"/>
            <a:ext cx="4321568" cy="5143648"/>
            <a:chOff x="3991150" y="848375"/>
            <a:chExt cx="3376225" cy="4018475"/>
          </a:xfrm>
        </p:grpSpPr>
        <p:sp>
          <p:nvSpPr>
            <p:cNvPr id="429" name="Google Shape;429;p5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5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5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2" name="Google Shape;432;p5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33" name="Google Shape;433;p5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434" name="Google Shape;434;p58"/>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435" name="Google Shape;435;p58"/>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436" name="Google Shape;436;p5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Dark)">
  <p:cSld name="TITLE_AND_TWO_COLUMNS_3">
    <p:bg>
      <p:bgPr>
        <a:solidFill>
          <a:schemeClr val="dk1"/>
        </a:solidFill>
      </p:bgPr>
    </p:bg>
    <p:spTree>
      <p:nvGrpSpPr>
        <p:cNvPr id="437" name="Shape 437"/>
        <p:cNvGrpSpPr/>
        <p:nvPr/>
      </p:nvGrpSpPr>
      <p:grpSpPr>
        <a:xfrm>
          <a:off x="0" y="0"/>
          <a:ext cx="0" cy="0"/>
          <a:chOff x="0" y="0"/>
          <a:chExt cx="0" cy="0"/>
        </a:xfrm>
      </p:grpSpPr>
      <p:grpSp>
        <p:nvGrpSpPr>
          <p:cNvPr id="438" name="Google Shape;438;p59"/>
          <p:cNvGrpSpPr/>
          <p:nvPr/>
        </p:nvGrpSpPr>
        <p:grpSpPr>
          <a:xfrm>
            <a:off x="4822703" y="31"/>
            <a:ext cx="4321568" cy="5143648"/>
            <a:chOff x="4822703" y="31"/>
            <a:chExt cx="4321568" cy="5143648"/>
          </a:xfrm>
        </p:grpSpPr>
        <p:sp>
          <p:nvSpPr>
            <p:cNvPr id="439" name="Google Shape;439;p5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5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5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42" name="Google Shape;442;p5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443" name="Google Shape;443;p5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44" name="Google Shape;444;p5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445" name="Google Shape;445;p59"/>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446" name="Google Shape;446;p59"/>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447" name="Google Shape;447;p5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Light)">
  <p:cSld name="TITLE_AND_TWO_COLUMNS_1">
    <p:spTree>
      <p:nvGrpSpPr>
        <p:cNvPr id="448" name="Shape 448"/>
        <p:cNvGrpSpPr/>
        <p:nvPr/>
      </p:nvGrpSpPr>
      <p:grpSpPr>
        <a:xfrm>
          <a:off x="0" y="0"/>
          <a:ext cx="0" cy="0"/>
          <a:chOff x="0" y="0"/>
          <a:chExt cx="0" cy="0"/>
        </a:xfrm>
      </p:grpSpPr>
      <p:grpSp>
        <p:nvGrpSpPr>
          <p:cNvPr id="449" name="Google Shape;449;p60"/>
          <p:cNvGrpSpPr/>
          <p:nvPr/>
        </p:nvGrpSpPr>
        <p:grpSpPr>
          <a:xfrm>
            <a:off x="4822703" y="31"/>
            <a:ext cx="4321568" cy="5143648"/>
            <a:chOff x="3991150" y="848375"/>
            <a:chExt cx="3376225" cy="4018475"/>
          </a:xfrm>
        </p:grpSpPr>
        <p:sp>
          <p:nvSpPr>
            <p:cNvPr id="450" name="Google Shape;450;p6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6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6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3" name="Google Shape;453;p6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54" name="Google Shape;454;p6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455" name="Google Shape;455;p60"/>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456" name="Google Shape;456;p60"/>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457" name="Google Shape;457;p6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458" name="Google Shape;458;p60"/>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459" name="Google Shape;459;p6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Dark)">
  <p:cSld name="TITLE_AND_TWO_COLUMNS_1_2">
    <p:bg>
      <p:bgPr>
        <a:solidFill>
          <a:schemeClr val="dk1"/>
        </a:solidFill>
      </p:bgPr>
    </p:bg>
    <p:spTree>
      <p:nvGrpSpPr>
        <p:cNvPr id="460" name="Shape 460"/>
        <p:cNvGrpSpPr/>
        <p:nvPr/>
      </p:nvGrpSpPr>
      <p:grpSpPr>
        <a:xfrm>
          <a:off x="0" y="0"/>
          <a:ext cx="0" cy="0"/>
          <a:chOff x="0" y="0"/>
          <a:chExt cx="0" cy="0"/>
        </a:xfrm>
      </p:grpSpPr>
      <p:grpSp>
        <p:nvGrpSpPr>
          <p:cNvPr id="461" name="Google Shape;461;p61"/>
          <p:cNvGrpSpPr/>
          <p:nvPr/>
        </p:nvGrpSpPr>
        <p:grpSpPr>
          <a:xfrm>
            <a:off x="4822703" y="31"/>
            <a:ext cx="4321568" cy="5143648"/>
            <a:chOff x="4822703" y="31"/>
            <a:chExt cx="4321568" cy="5143648"/>
          </a:xfrm>
        </p:grpSpPr>
        <p:sp>
          <p:nvSpPr>
            <p:cNvPr id="462" name="Google Shape;462;p6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6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6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65" name="Google Shape;465;p6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466" name="Google Shape;466;p6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467" name="Google Shape;467;p6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468" name="Google Shape;468;p61"/>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469" name="Google Shape;469;p61"/>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470" name="Google Shape;470;p61"/>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Clr>
                <a:schemeClr val="dk2"/>
              </a:buClr>
              <a:buSzPts val="1200"/>
              <a:buNone/>
              <a:defRPr>
                <a:solidFill>
                  <a:schemeClr val="dk2"/>
                </a:solidFill>
              </a:defRPr>
            </a:lvl2pPr>
            <a:lvl3pPr lvl="2">
              <a:spcBef>
                <a:spcPts val="800"/>
              </a:spcBef>
              <a:spcAft>
                <a:spcPts val="0"/>
              </a:spcAft>
              <a:buClr>
                <a:schemeClr val="dk2"/>
              </a:buClr>
              <a:buSzPts val="1000"/>
              <a:buNone/>
              <a:defRPr>
                <a:solidFill>
                  <a:schemeClr val="dk2"/>
                </a:solidFill>
              </a:defRPr>
            </a:lvl3pPr>
            <a:lvl4pPr lvl="3">
              <a:spcBef>
                <a:spcPts val="500"/>
              </a:spcBef>
              <a:spcAft>
                <a:spcPts val="0"/>
              </a:spcAft>
              <a:buClr>
                <a:schemeClr val="dk2"/>
              </a:buClr>
              <a:buSzPts val="1000"/>
              <a:buNone/>
              <a:defRPr>
                <a:solidFill>
                  <a:schemeClr val="dk2"/>
                </a:solidFill>
              </a:defRPr>
            </a:lvl4pPr>
            <a:lvl5pPr lvl="4">
              <a:spcBef>
                <a:spcPts val="500"/>
              </a:spcBef>
              <a:spcAft>
                <a:spcPts val="0"/>
              </a:spcAft>
              <a:buClr>
                <a:schemeClr val="dk2"/>
              </a:buClr>
              <a:buSzPts val="1000"/>
              <a:buNone/>
              <a:defRPr>
                <a:solidFill>
                  <a:schemeClr val="dk2"/>
                </a:solidFill>
              </a:defRPr>
            </a:lvl5pPr>
            <a:lvl6pPr lvl="5">
              <a:spcBef>
                <a:spcPts val="500"/>
              </a:spcBef>
              <a:spcAft>
                <a:spcPts val="0"/>
              </a:spcAft>
              <a:buClr>
                <a:schemeClr val="dk2"/>
              </a:buClr>
              <a:buSzPts val="1000"/>
              <a:buNone/>
              <a:defRPr>
                <a:solidFill>
                  <a:schemeClr val="dk2"/>
                </a:solidFill>
              </a:defRPr>
            </a:lvl6pPr>
            <a:lvl7pPr lvl="6">
              <a:spcBef>
                <a:spcPts val="500"/>
              </a:spcBef>
              <a:spcAft>
                <a:spcPts val="0"/>
              </a:spcAft>
              <a:buClr>
                <a:schemeClr val="dk2"/>
              </a:buClr>
              <a:buSzPts val="1000"/>
              <a:buNone/>
              <a:defRPr>
                <a:solidFill>
                  <a:schemeClr val="dk2"/>
                </a:solidFill>
              </a:defRPr>
            </a:lvl7pPr>
            <a:lvl8pPr lvl="7">
              <a:spcBef>
                <a:spcPts val="500"/>
              </a:spcBef>
              <a:spcAft>
                <a:spcPts val="0"/>
              </a:spcAft>
              <a:buClr>
                <a:schemeClr val="dk2"/>
              </a:buClr>
              <a:buSzPts val="1000"/>
              <a:buNone/>
              <a:defRPr>
                <a:solidFill>
                  <a:schemeClr val="dk2"/>
                </a:solidFill>
              </a:defRPr>
            </a:lvl8pPr>
            <a:lvl9pPr lvl="8">
              <a:spcBef>
                <a:spcPts val="500"/>
              </a:spcBef>
              <a:spcAft>
                <a:spcPts val="500"/>
              </a:spcAft>
              <a:buClr>
                <a:schemeClr val="dk2"/>
              </a:buClr>
              <a:buSzPts val="1000"/>
              <a:buNone/>
              <a:defRPr>
                <a:solidFill>
                  <a:schemeClr val="dk2"/>
                </a:solidFill>
              </a:defRPr>
            </a:lvl9pPr>
          </a:lstStyle>
          <a:p/>
        </p:txBody>
      </p:sp>
      <p:sp>
        <p:nvSpPr>
          <p:cNvPr id="471" name="Google Shape;471;p6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with image)">
  <p:cSld name="SECTION_HEADER_1_1">
    <p:bg>
      <p:bgPr>
        <a:blipFill>
          <a:blip r:embed="rId2">
            <a:alphaModFix/>
          </a:blip>
          <a:stretch>
            <a:fillRect/>
          </a:stretch>
        </a:blipFill>
      </p:bgPr>
    </p:bg>
    <p:spTree>
      <p:nvGrpSpPr>
        <p:cNvPr id="30" name="Shape 30"/>
        <p:cNvGrpSpPr/>
        <p:nvPr/>
      </p:nvGrpSpPr>
      <p:grpSpPr>
        <a:xfrm>
          <a:off x="0" y="0"/>
          <a:ext cx="0" cy="0"/>
          <a:chOff x="0" y="0"/>
          <a:chExt cx="0" cy="0"/>
        </a:xfrm>
      </p:grpSpPr>
      <p:sp>
        <p:nvSpPr>
          <p:cNvPr id="31" name="Google Shape;31;p7"/>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32" name="Google Shape;32;p7"/>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33" name="Google Shape;33;p7"/>
          <p:cNvSpPr/>
          <p:nvPr>
            <p:ph idx="2" type="pic"/>
          </p:nvPr>
        </p:nvSpPr>
        <p:spPr>
          <a:xfrm>
            <a:off x="3303575" y="492225"/>
            <a:ext cx="5383200" cy="4170900"/>
          </a:xfrm>
          <a:prstGeom prst="rect">
            <a:avLst/>
          </a:prstGeom>
          <a:noFill/>
          <a:ln>
            <a:noFill/>
          </a:ln>
        </p:spPr>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Light)">
  <p:cSld name="TITLE_AND_TWO_COLUMNS_2">
    <p:spTree>
      <p:nvGrpSpPr>
        <p:cNvPr id="472" name="Shape 472"/>
        <p:cNvGrpSpPr/>
        <p:nvPr/>
      </p:nvGrpSpPr>
      <p:grpSpPr>
        <a:xfrm>
          <a:off x="0" y="0"/>
          <a:ext cx="0" cy="0"/>
          <a:chOff x="0" y="0"/>
          <a:chExt cx="0" cy="0"/>
        </a:xfrm>
      </p:grpSpPr>
      <p:grpSp>
        <p:nvGrpSpPr>
          <p:cNvPr id="473" name="Google Shape;473;p62"/>
          <p:cNvGrpSpPr/>
          <p:nvPr/>
        </p:nvGrpSpPr>
        <p:grpSpPr>
          <a:xfrm>
            <a:off x="4822703" y="31"/>
            <a:ext cx="4321568" cy="5143648"/>
            <a:chOff x="3991150" y="848375"/>
            <a:chExt cx="3376225" cy="4018475"/>
          </a:xfrm>
        </p:grpSpPr>
        <p:sp>
          <p:nvSpPr>
            <p:cNvPr id="474" name="Google Shape;474;p6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6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6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7" name="Google Shape;477;p6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78" name="Google Shape;478;p6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479" name="Google Shape;479;p62"/>
          <p:cNvSpPr txBox="1"/>
          <p:nvPr>
            <p:ph idx="1"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480" name="Google Shape;480;p62"/>
          <p:cNvSpPr txBox="1"/>
          <p:nvPr>
            <p:ph idx="2"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481" name="Google Shape;481;p6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482" name="Google Shape;482;p62"/>
          <p:cNvSpPr txBox="1"/>
          <p:nvPr>
            <p:ph idx="3"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483" name="Google Shape;483;p6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Dark)">
  <p:cSld name="TITLE_AND_TWO_COLUMNS_2_2">
    <p:bg>
      <p:bgPr>
        <a:solidFill>
          <a:schemeClr val="dk1"/>
        </a:solidFill>
      </p:bgPr>
    </p:bg>
    <p:spTree>
      <p:nvGrpSpPr>
        <p:cNvPr id="484" name="Shape 484"/>
        <p:cNvGrpSpPr/>
        <p:nvPr/>
      </p:nvGrpSpPr>
      <p:grpSpPr>
        <a:xfrm>
          <a:off x="0" y="0"/>
          <a:ext cx="0" cy="0"/>
          <a:chOff x="0" y="0"/>
          <a:chExt cx="0" cy="0"/>
        </a:xfrm>
      </p:grpSpPr>
      <p:grpSp>
        <p:nvGrpSpPr>
          <p:cNvPr id="485" name="Google Shape;485;p63"/>
          <p:cNvGrpSpPr/>
          <p:nvPr/>
        </p:nvGrpSpPr>
        <p:grpSpPr>
          <a:xfrm>
            <a:off x="4822703" y="31"/>
            <a:ext cx="4321568" cy="5143648"/>
            <a:chOff x="4822703" y="31"/>
            <a:chExt cx="4321568" cy="5143648"/>
          </a:xfrm>
        </p:grpSpPr>
        <p:sp>
          <p:nvSpPr>
            <p:cNvPr id="486" name="Google Shape;486;p6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6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6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89" name="Google Shape;489;p6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490" name="Google Shape;490;p63"/>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491" name="Google Shape;491;p6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92" name="Google Shape;492;p6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493" name="Google Shape;493;p63"/>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494" name="Google Shape;494;p63"/>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495" name="Google Shape;495;p6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Light)">
  <p:cSld name="TITLE_AND_TWO_COLUMNS_1_1">
    <p:spTree>
      <p:nvGrpSpPr>
        <p:cNvPr id="496" name="Shape 496"/>
        <p:cNvGrpSpPr/>
        <p:nvPr/>
      </p:nvGrpSpPr>
      <p:grpSpPr>
        <a:xfrm>
          <a:off x="0" y="0"/>
          <a:ext cx="0" cy="0"/>
          <a:chOff x="0" y="0"/>
          <a:chExt cx="0" cy="0"/>
        </a:xfrm>
      </p:grpSpPr>
      <p:grpSp>
        <p:nvGrpSpPr>
          <p:cNvPr id="497" name="Google Shape;497;p64"/>
          <p:cNvGrpSpPr/>
          <p:nvPr/>
        </p:nvGrpSpPr>
        <p:grpSpPr>
          <a:xfrm>
            <a:off x="4822703" y="31"/>
            <a:ext cx="4321568" cy="5143648"/>
            <a:chOff x="3991150" y="848375"/>
            <a:chExt cx="3376225" cy="4018475"/>
          </a:xfrm>
        </p:grpSpPr>
        <p:sp>
          <p:nvSpPr>
            <p:cNvPr id="498" name="Google Shape;498;p6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6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6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1" name="Google Shape;501;p6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02" name="Google Shape;502;p6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503" name="Google Shape;503;p64"/>
          <p:cNvSpPr txBox="1"/>
          <p:nvPr>
            <p:ph idx="1"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504" name="Google Shape;504;p64"/>
          <p:cNvSpPr txBox="1"/>
          <p:nvPr>
            <p:ph idx="2"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505" name="Google Shape;505;p6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06" name="Google Shape;506;p64"/>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SzPts val="1200"/>
              <a:buNone/>
              <a:defRPr/>
            </a:lvl2pPr>
            <a:lvl3pPr lvl="2">
              <a:spcBef>
                <a:spcPts val="800"/>
              </a:spcBef>
              <a:spcAft>
                <a:spcPts val="0"/>
              </a:spcAft>
              <a:buSzPts val="10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
        <p:nvSpPr>
          <p:cNvPr id="507" name="Google Shape;507;p64"/>
          <p:cNvSpPr txBox="1"/>
          <p:nvPr>
            <p:ph idx="4"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508" name="Google Shape;508;p6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Dark)">
  <p:cSld name="TITLE_AND_TWO_COLUMNS_1_1_1">
    <p:bg>
      <p:bgPr>
        <a:solidFill>
          <a:schemeClr val="dk1"/>
        </a:solidFill>
      </p:bgPr>
    </p:bg>
    <p:spTree>
      <p:nvGrpSpPr>
        <p:cNvPr id="509" name="Shape 509"/>
        <p:cNvGrpSpPr/>
        <p:nvPr/>
      </p:nvGrpSpPr>
      <p:grpSpPr>
        <a:xfrm>
          <a:off x="0" y="0"/>
          <a:ext cx="0" cy="0"/>
          <a:chOff x="0" y="0"/>
          <a:chExt cx="0" cy="0"/>
        </a:xfrm>
      </p:grpSpPr>
      <p:grpSp>
        <p:nvGrpSpPr>
          <p:cNvPr id="510" name="Google Shape;510;p65"/>
          <p:cNvGrpSpPr/>
          <p:nvPr/>
        </p:nvGrpSpPr>
        <p:grpSpPr>
          <a:xfrm>
            <a:off x="4822703" y="31"/>
            <a:ext cx="4321568" cy="5143648"/>
            <a:chOff x="4822703" y="31"/>
            <a:chExt cx="4321568" cy="5143648"/>
          </a:xfrm>
        </p:grpSpPr>
        <p:sp>
          <p:nvSpPr>
            <p:cNvPr id="511" name="Google Shape;511;p6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6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6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14" name="Google Shape;514;p6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15" name="Google Shape;515;p65"/>
          <p:cNvSpPr txBox="1"/>
          <p:nvPr>
            <p:ph idx="1"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16" name="Google Shape;516;p6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517" name="Google Shape;517;p6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18" name="Google Shape;518;p65"/>
          <p:cNvSpPr txBox="1"/>
          <p:nvPr>
            <p:ph idx="2"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19" name="Google Shape;519;p65"/>
          <p:cNvSpPr txBox="1"/>
          <p:nvPr>
            <p:ph idx="3"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20" name="Google Shape;520;p65"/>
          <p:cNvSpPr txBox="1"/>
          <p:nvPr>
            <p:ph idx="4"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Clr>
                <a:schemeClr val="dk2"/>
              </a:buClr>
              <a:buSzPts val="1200"/>
              <a:buNone/>
              <a:defRPr>
                <a:solidFill>
                  <a:schemeClr val="dk2"/>
                </a:solidFill>
              </a:defRPr>
            </a:lvl2pPr>
            <a:lvl3pPr lvl="2">
              <a:spcBef>
                <a:spcPts val="800"/>
              </a:spcBef>
              <a:spcAft>
                <a:spcPts val="0"/>
              </a:spcAft>
              <a:buClr>
                <a:schemeClr val="dk2"/>
              </a:buClr>
              <a:buSzPts val="1000"/>
              <a:buNone/>
              <a:defRPr>
                <a:solidFill>
                  <a:schemeClr val="dk2"/>
                </a:solidFill>
              </a:defRPr>
            </a:lvl3pPr>
            <a:lvl4pPr lvl="3">
              <a:spcBef>
                <a:spcPts val="500"/>
              </a:spcBef>
              <a:spcAft>
                <a:spcPts val="0"/>
              </a:spcAft>
              <a:buClr>
                <a:schemeClr val="dk2"/>
              </a:buClr>
              <a:buSzPts val="1000"/>
              <a:buNone/>
              <a:defRPr>
                <a:solidFill>
                  <a:schemeClr val="dk2"/>
                </a:solidFill>
              </a:defRPr>
            </a:lvl4pPr>
            <a:lvl5pPr lvl="4">
              <a:spcBef>
                <a:spcPts val="500"/>
              </a:spcBef>
              <a:spcAft>
                <a:spcPts val="0"/>
              </a:spcAft>
              <a:buClr>
                <a:schemeClr val="dk2"/>
              </a:buClr>
              <a:buSzPts val="1000"/>
              <a:buNone/>
              <a:defRPr>
                <a:solidFill>
                  <a:schemeClr val="dk2"/>
                </a:solidFill>
              </a:defRPr>
            </a:lvl5pPr>
            <a:lvl6pPr lvl="5">
              <a:spcBef>
                <a:spcPts val="500"/>
              </a:spcBef>
              <a:spcAft>
                <a:spcPts val="0"/>
              </a:spcAft>
              <a:buClr>
                <a:schemeClr val="dk2"/>
              </a:buClr>
              <a:buSzPts val="1000"/>
              <a:buNone/>
              <a:defRPr>
                <a:solidFill>
                  <a:schemeClr val="dk2"/>
                </a:solidFill>
              </a:defRPr>
            </a:lvl6pPr>
            <a:lvl7pPr lvl="6">
              <a:spcBef>
                <a:spcPts val="500"/>
              </a:spcBef>
              <a:spcAft>
                <a:spcPts val="0"/>
              </a:spcAft>
              <a:buClr>
                <a:schemeClr val="dk2"/>
              </a:buClr>
              <a:buSzPts val="1000"/>
              <a:buNone/>
              <a:defRPr>
                <a:solidFill>
                  <a:schemeClr val="dk2"/>
                </a:solidFill>
              </a:defRPr>
            </a:lvl7pPr>
            <a:lvl8pPr lvl="7">
              <a:spcBef>
                <a:spcPts val="500"/>
              </a:spcBef>
              <a:spcAft>
                <a:spcPts val="0"/>
              </a:spcAft>
              <a:buClr>
                <a:schemeClr val="dk2"/>
              </a:buClr>
              <a:buSzPts val="1000"/>
              <a:buNone/>
              <a:defRPr>
                <a:solidFill>
                  <a:schemeClr val="dk2"/>
                </a:solidFill>
              </a:defRPr>
            </a:lvl8pPr>
            <a:lvl9pPr lvl="8">
              <a:spcBef>
                <a:spcPts val="500"/>
              </a:spcBef>
              <a:spcAft>
                <a:spcPts val="500"/>
              </a:spcAft>
              <a:buClr>
                <a:schemeClr val="dk2"/>
              </a:buClr>
              <a:buSzPts val="1000"/>
              <a:buNone/>
              <a:defRPr>
                <a:solidFill>
                  <a:schemeClr val="dk2"/>
                </a:solidFill>
              </a:defRPr>
            </a:lvl9pPr>
          </a:lstStyle>
          <a:p/>
        </p:txBody>
      </p:sp>
      <p:sp>
        <p:nvSpPr>
          <p:cNvPr id="521" name="Google Shape;521;p6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Light)">
  <p:cSld name="TITLE_AND_TWO_COLUMNS_2_1">
    <p:spTree>
      <p:nvGrpSpPr>
        <p:cNvPr id="522" name="Shape 522"/>
        <p:cNvGrpSpPr/>
        <p:nvPr/>
      </p:nvGrpSpPr>
      <p:grpSpPr>
        <a:xfrm>
          <a:off x="0" y="0"/>
          <a:ext cx="0" cy="0"/>
          <a:chOff x="0" y="0"/>
          <a:chExt cx="0" cy="0"/>
        </a:xfrm>
      </p:grpSpPr>
      <p:sp>
        <p:nvSpPr>
          <p:cNvPr id="523" name="Google Shape;523;p66"/>
          <p:cNvSpPr/>
          <p:nvPr/>
        </p:nvSpPr>
        <p:spPr>
          <a:xfrm>
            <a:off x="3279325" y="7975"/>
            <a:ext cx="5864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66"/>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400"/>
              <a:buNone/>
              <a:defRPr/>
            </a:lvl1pPr>
            <a:lvl2pPr lvl="1">
              <a:lnSpc>
                <a:spcPct val="90000"/>
              </a:lnSpc>
              <a:spcBef>
                <a:spcPts val="0"/>
              </a:spcBef>
              <a:spcAft>
                <a:spcPts val="0"/>
              </a:spcAft>
              <a:buSzPts val="2400"/>
              <a:buNone/>
              <a:defRPr/>
            </a:lvl2pPr>
            <a:lvl3pPr lvl="2">
              <a:lnSpc>
                <a:spcPct val="90000"/>
              </a:lnSpc>
              <a:spcBef>
                <a:spcPts val="0"/>
              </a:spcBef>
              <a:spcAft>
                <a:spcPts val="0"/>
              </a:spcAft>
              <a:buSzPts val="2400"/>
              <a:buNone/>
              <a:defRPr/>
            </a:lvl3pPr>
            <a:lvl4pPr lvl="3">
              <a:lnSpc>
                <a:spcPct val="90000"/>
              </a:lnSpc>
              <a:spcBef>
                <a:spcPts val="0"/>
              </a:spcBef>
              <a:spcAft>
                <a:spcPts val="0"/>
              </a:spcAft>
              <a:buSzPts val="2400"/>
              <a:buNone/>
              <a:defRPr/>
            </a:lvl4pPr>
            <a:lvl5pPr lvl="4">
              <a:lnSpc>
                <a:spcPct val="90000"/>
              </a:lnSpc>
              <a:spcBef>
                <a:spcPts val="0"/>
              </a:spcBef>
              <a:spcAft>
                <a:spcPts val="0"/>
              </a:spcAft>
              <a:buSzPts val="2400"/>
              <a:buNone/>
              <a:defRPr/>
            </a:lvl5pPr>
            <a:lvl6pPr lvl="5">
              <a:lnSpc>
                <a:spcPct val="90000"/>
              </a:lnSpc>
              <a:spcBef>
                <a:spcPts val="0"/>
              </a:spcBef>
              <a:spcAft>
                <a:spcPts val="0"/>
              </a:spcAft>
              <a:buSzPts val="2400"/>
              <a:buNone/>
              <a:defRPr/>
            </a:lvl6pPr>
            <a:lvl7pPr lvl="6">
              <a:lnSpc>
                <a:spcPct val="90000"/>
              </a:lnSpc>
              <a:spcBef>
                <a:spcPts val="0"/>
              </a:spcBef>
              <a:spcAft>
                <a:spcPts val="0"/>
              </a:spcAft>
              <a:buSzPts val="2400"/>
              <a:buNone/>
              <a:defRPr/>
            </a:lvl7pPr>
            <a:lvl8pPr lvl="7">
              <a:lnSpc>
                <a:spcPct val="90000"/>
              </a:lnSpc>
              <a:spcBef>
                <a:spcPts val="0"/>
              </a:spcBef>
              <a:spcAft>
                <a:spcPts val="0"/>
              </a:spcAft>
              <a:buSzPts val="2400"/>
              <a:buNone/>
              <a:defRPr/>
            </a:lvl8pPr>
            <a:lvl9pPr lvl="8">
              <a:lnSpc>
                <a:spcPct val="90000"/>
              </a:lnSpc>
              <a:spcBef>
                <a:spcPts val="0"/>
              </a:spcBef>
              <a:spcAft>
                <a:spcPts val="0"/>
              </a:spcAft>
              <a:buSzPts val="2400"/>
              <a:buNone/>
              <a:defRPr/>
            </a:lvl9pPr>
          </a:lstStyle>
          <a:p/>
        </p:txBody>
      </p:sp>
      <p:sp>
        <p:nvSpPr>
          <p:cNvPr id="525" name="Google Shape;525;p6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526" name="Google Shape;526;p66"/>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527" name="Google Shape;527;p6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28" name="Google Shape;528;p66"/>
          <p:cNvSpPr/>
          <p:nvPr>
            <p:ph idx="2" type="pic"/>
          </p:nvPr>
        </p:nvSpPr>
        <p:spPr>
          <a:xfrm>
            <a:off x="3710250" y="494700"/>
            <a:ext cx="4976700" cy="4168500"/>
          </a:xfrm>
          <a:prstGeom prst="rect">
            <a:avLst/>
          </a:prstGeom>
          <a:noFill/>
          <a:ln>
            <a:noFill/>
          </a:ln>
        </p:spPr>
      </p:sp>
      <p:sp>
        <p:nvSpPr>
          <p:cNvPr id="529" name="Google Shape;529;p6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Dark)">
  <p:cSld name="TITLE_AND_TWO_COLUMNS_2_1_1">
    <p:bg>
      <p:bgPr>
        <a:solidFill>
          <a:schemeClr val="dk1"/>
        </a:solidFill>
      </p:bgPr>
    </p:bg>
    <p:spTree>
      <p:nvGrpSpPr>
        <p:cNvPr id="530" name="Shape 530"/>
        <p:cNvGrpSpPr/>
        <p:nvPr/>
      </p:nvGrpSpPr>
      <p:grpSpPr>
        <a:xfrm>
          <a:off x="0" y="0"/>
          <a:ext cx="0" cy="0"/>
          <a:chOff x="0" y="0"/>
          <a:chExt cx="0" cy="0"/>
        </a:xfrm>
      </p:grpSpPr>
      <p:sp>
        <p:nvSpPr>
          <p:cNvPr id="531" name="Google Shape;531;p67"/>
          <p:cNvSpPr/>
          <p:nvPr/>
        </p:nvSpPr>
        <p:spPr>
          <a:xfrm>
            <a:off x="3279325" y="7975"/>
            <a:ext cx="5864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67"/>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2"/>
              </a:buClr>
              <a:buSzPts val="2400"/>
              <a:buNone/>
              <a:defRPr>
                <a:solidFill>
                  <a:schemeClr val="dk2"/>
                </a:solidFill>
              </a:defRPr>
            </a:lvl1pPr>
            <a:lvl2pPr lvl="1">
              <a:lnSpc>
                <a:spcPct val="90000"/>
              </a:lnSpc>
              <a:spcBef>
                <a:spcPts val="0"/>
              </a:spcBef>
              <a:spcAft>
                <a:spcPts val="0"/>
              </a:spcAft>
              <a:buSzPts val="2400"/>
              <a:buNone/>
              <a:defRPr/>
            </a:lvl2pPr>
            <a:lvl3pPr lvl="2">
              <a:lnSpc>
                <a:spcPct val="90000"/>
              </a:lnSpc>
              <a:spcBef>
                <a:spcPts val="0"/>
              </a:spcBef>
              <a:spcAft>
                <a:spcPts val="0"/>
              </a:spcAft>
              <a:buSzPts val="2400"/>
              <a:buNone/>
              <a:defRPr/>
            </a:lvl3pPr>
            <a:lvl4pPr lvl="3">
              <a:lnSpc>
                <a:spcPct val="90000"/>
              </a:lnSpc>
              <a:spcBef>
                <a:spcPts val="0"/>
              </a:spcBef>
              <a:spcAft>
                <a:spcPts val="0"/>
              </a:spcAft>
              <a:buSzPts val="2400"/>
              <a:buNone/>
              <a:defRPr/>
            </a:lvl4pPr>
            <a:lvl5pPr lvl="4">
              <a:lnSpc>
                <a:spcPct val="90000"/>
              </a:lnSpc>
              <a:spcBef>
                <a:spcPts val="0"/>
              </a:spcBef>
              <a:spcAft>
                <a:spcPts val="0"/>
              </a:spcAft>
              <a:buSzPts val="2400"/>
              <a:buNone/>
              <a:defRPr/>
            </a:lvl5pPr>
            <a:lvl6pPr lvl="5">
              <a:lnSpc>
                <a:spcPct val="90000"/>
              </a:lnSpc>
              <a:spcBef>
                <a:spcPts val="0"/>
              </a:spcBef>
              <a:spcAft>
                <a:spcPts val="0"/>
              </a:spcAft>
              <a:buSzPts val="2400"/>
              <a:buNone/>
              <a:defRPr/>
            </a:lvl6pPr>
            <a:lvl7pPr lvl="6">
              <a:lnSpc>
                <a:spcPct val="90000"/>
              </a:lnSpc>
              <a:spcBef>
                <a:spcPts val="0"/>
              </a:spcBef>
              <a:spcAft>
                <a:spcPts val="0"/>
              </a:spcAft>
              <a:buSzPts val="2400"/>
              <a:buNone/>
              <a:defRPr/>
            </a:lvl7pPr>
            <a:lvl8pPr lvl="7">
              <a:lnSpc>
                <a:spcPct val="90000"/>
              </a:lnSpc>
              <a:spcBef>
                <a:spcPts val="0"/>
              </a:spcBef>
              <a:spcAft>
                <a:spcPts val="0"/>
              </a:spcAft>
              <a:buSzPts val="2400"/>
              <a:buNone/>
              <a:defRPr/>
            </a:lvl8pPr>
            <a:lvl9pPr lvl="8">
              <a:lnSpc>
                <a:spcPct val="90000"/>
              </a:lnSpc>
              <a:spcBef>
                <a:spcPts val="0"/>
              </a:spcBef>
              <a:spcAft>
                <a:spcPts val="0"/>
              </a:spcAft>
              <a:buSzPts val="2400"/>
              <a:buNone/>
              <a:defRPr/>
            </a:lvl9pPr>
          </a:lstStyle>
          <a:p/>
        </p:txBody>
      </p:sp>
      <p:sp>
        <p:nvSpPr>
          <p:cNvPr id="533" name="Google Shape;533;p6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34" name="Google Shape;534;p67"/>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pic>
        <p:nvPicPr>
          <p:cNvPr id="535" name="Google Shape;535;p67"/>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36" name="Google Shape;536;p67"/>
          <p:cNvSpPr/>
          <p:nvPr>
            <p:ph idx="2" type="pic"/>
          </p:nvPr>
        </p:nvSpPr>
        <p:spPr>
          <a:xfrm>
            <a:off x="3710250" y="494700"/>
            <a:ext cx="4976700" cy="4168500"/>
          </a:xfrm>
          <a:prstGeom prst="rect">
            <a:avLst/>
          </a:prstGeom>
          <a:noFill/>
          <a:ln>
            <a:noFill/>
          </a:ln>
        </p:spPr>
      </p:sp>
      <p:sp>
        <p:nvSpPr>
          <p:cNvPr id="537" name="Google Shape;537;p6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p:cSld name="CUSTOM">
    <p:spTree>
      <p:nvGrpSpPr>
        <p:cNvPr id="538" name="Shape 538"/>
        <p:cNvGrpSpPr/>
        <p:nvPr/>
      </p:nvGrpSpPr>
      <p:grpSpPr>
        <a:xfrm>
          <a:off x="0" y="0"/>
          <a:ext cx="0" cy="0"/>
          <a:chOff x="0" y="0"/>
          <a:chExt cx="0" cy="0"/>
        </a:xfrm>
      </p:grpSpPr>
      <p:sp>
        <p:nvSpPr>
          <p:cNvPr id="539" name="Google Shape;539;p68"/>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6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41" name="Google Shape;541;p6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542" name="Google Shape;542;p68"/>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SzPts val="1600"/>
              <a:buNone/>
              <a:defRPr/>
            </a:lvl1pPr>
            <a:lvl2pPr lvl="1">
              <a:lnSpc>
                <a:spcPct val="85000"/>
              </a:lnSpc>
              <a:spcBef>
                <a:spcPts val="0"/>
              </a:spcBef>
              <a:spcAft>
                <a:spcPts val="0"/>
              </a:spcAft>
              <a:buSzPts val="1200"/>
              <a:buNone/>
              <a:defRPr/>
            </a:lvl2pPr>
            <a:lvl3pPr lvl="2">
              <a:lnSpc>
                <a:spcPct val="85000"/>
              </a:lnSpc>
              <a:spcBef>
                <a:spcPts val="0"/>
              </a:spcBef>
              <a:spcAft>
                <a:spcPts val="0"/>
              </a:spcAft>
              <a:buSzPts val="1000"/>
              <a:buNone/>
              <a:defRPr/>
            </a:lvl3pPr>
            <a:lvl4pPr lvl="3">
              <a:lnSpc>
                <a:spcPct val="85000"/>
              </a:lnSpc>
              <a:spcBef>
                <a:spcPts val="0"/>
              </a:spcBef>
              <a:spcAft>
                <a:spcPts val="0"/>
              </a:spcAft>
              <a:buSzPts val="1000"/>
              <a:buNone/>
              <a:defRPr/>
            </a:lvl4pPr>
            <a:lvl5pPr lvl="4">
              <a:lnSpc>
                <a:spcPct val="85000"/>
              </a:lnSpc>
              <a:spcBef>
                <a:spcPts val="0"/>
              </a:spcBef>
              <a:spcAft>
                <a:spcPts val="0"/>
              </a:spcAft>
              <a:buSzPts val="1000"/>
              <a:buNone/>
              <a:defRPr/>
            </a:lvl5pPr>
            <a:lvl6pPr lvl="5">
              <a:lnSpc>
                <a:spcPct val="85000"/>
              </a:lnSpc>
              <a:spcBef>
                <a:spcPts val="0"/>
              </a:spcBef>
              <a:spcAft>
                <a:spcPts val="0"/>
              </a:spcAft>
              <a:buSzPts val="1000"/>
              <a:buNone/>
              <a:defRPr/>
            </a:lvl6pPr>
            <a:lvl7pPr lvl="6">
              <a:lnSpc>
                <a:spcPct val="85000"/>
              </a:lnSpc>
              <a:spcBef>
                <a:spcPts val="0"/>
              </a:spcBef>
              <a:spcAft>
                <a:spcPts val="0"/>
              </a:spcAft>
              <a:buSzPts val="1000"/>
              <a:buNone/>
              <a:defRPr/>
            </a:lvl7pPr>
            <a:lvl8pPr lvl="7">
              <a:lnSpc>
                <a:spcPct val="85000"/>
              </a:lnSpc>
              <a:spcBef>
                <a:spcPts val="0"/>
              </a:spcBef>
              <a:spcAft>
                <a:spcPts val="0"/>
              </a:spcAft>
              <a:buSzPts val="1000"/>
              <a:buNone/>
              <a:defRPr/>
            </a:lvl8pPr>
            <a:lvl9pPr lvl="8">
              <a:lnSpc>
                <a:spcPct val="85000"/>
              </a:lnSpc>
              <a:spcBef>
                <a:spcPts val="0"/>
              </a:spcBef>
              <a:spcAft>
                <a:spcPts val="0"/>
              </a:spcAft>
              <a:buSzPts val="1000"/>
              <a:buNone/>
              <a:defRPr/>
            </a:lvl9pPr>
          </a:lstStyle>
          <a:p/>
        </p:txBody>
      </p:sp>
      <p:sp>
        <p:nvSpPr>
          <p:cNvPr id="543" name="Google Shape;543;p68"/>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544" name="Google Shape;544;p68"/>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545" name="Google Shape;545;p68"/>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546" name="Google Shape;546;p68"/>
          <p:cNvSpPr/>
          <p:nvPr>
            <p:ph idx="5" type="pic"/>
          </p:nvPr>
        </p:nvSpPr>
        <p:spPr>
          <a:xfrm>
            <a:off x="462775" y="1946900"/>
            <a:ext cx="2577300" cy="1253400"/>
          </a:xfrm>
          <a:prstGeom prst="rect">
            <a:avLst/>
          </a:prstGeom>
          <a:noFill/>
          <a:ln>
            <a:noFill/>
          </a:ln>
        </p:spPr>
      </p:sp>
      <p:sp>
        <p:nvSpPr>
          <p:cNvPr id="547" name="Google Shape;547;p68"/>
          <p:cNvSpPr/>
          <p:nvPr>
            <p:ph idx="6" type="pic"/>
          </p:nvPr>
        </p:nvSpPr>
        <p:spPr>
          <a:xfrm>
            <a:off x="3287375" y="1946900"/>
            <a:ext cx="2577300" cy="1253400"/>
          </a:xfrm>
          <a:prstGeom prst="rect">
            <a:avLst/>
          </a:prstGeom>
          <a:noFill/>
          <a:ln>
            <a:noFill/>
          </a:ln>
        </p:spPr>
      </p:sp>
      <p:sp>
        <p:nvSpPr>
          <p:cNvPr id="548" name="Google Shape;548;p68"/>
          <p:cNvSpPr/>
          <p:nvPr>
            <p:ph idx="7" type="pic"/>
          </p:nvPr>
        </p:nvSpPr>
        <p:spPr>
          <a:xfrm>
            <a:off x="6091125" y="1946900"/>
            <a:ext cx="2577300" cy="1253400"/>
          </a:xfrm>
          <a:prstGeom prst="rect">
            <a:avLst/>
          </a:prstGeom>
          <a:noFill/>
          <a:ln>
            <a:noFill/>
          </a:ln>
        </p:spPr>
      </p:sp>
      <p:pic>
        <p:nvPicPr>
          <p:cNvPr id="549" name="Google Shape;549;p6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50" name="Google Shape;550;p6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Dark)">
  <p:cSld name="CUSTOM_3">
    <p:bg>
      <p:bgPr>
        <a:solidFill>
          <a:schemeClr val="dk1"/>
        </a:solidFill>
      </p:bgPr>
    </p:bg>
    <p:spTree>
      <p:nvGrpSpPr>
        <p:cNvPr id="551" name="Shape 551"/>
        <p:cNvGrpSpPr/>
        <p:nvPr/>
      </p:nvGrpSpPr>
      <p:grpSpPr>
        <a:xfrm>
          <a:off x="0" y="0"/>
          <a:ext cx="0" cy="0"/>
          <a:chOff x="0" y="0"/>
          <a:chExt cx="0" cy="0"/>
        </a:xfrm>
      </p:grpSpPr>
      <p:sp>
        <p:nvSpPr>
          <p:cNvPr id="552" name="Google Shape;552;p69"/>
          <p:cNvSpPr/>
          <p:nvPr/>
        </p:nvSpPr>
        <p:spPr>
          <a:xfrm>
            <a:off x="75" y="1946900"/>
            <a:ext cx="9144000" cy="3196500"/>
          </a:xfrm>
          <a:prstGeom prst="rect">
            <a:avLst/>
          </a:prstGeom>
          <a:solidFill>
            <a:srgbClr val="020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6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54" name="Google Shape;554;p69"/>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600"/>
              <a:buNone/>
              <a:defRPr>
                <a:solidFill>
                  <a:schemeClr val="lt1"/>
                </a:solidFill>
              </a:defRPr>
            </a:lvl1pPr>
            <a:lvl2pPr lvl="1">
              <a:lnSpc>
                <a:spcPct val="85000"/>
              </a:lnSpc>
              <a:spcBef>
                <a:spcPts val="0"/>
              </a:spcBef>
              <a:spcAft>
                <a:spcPts val="0"/>
              </a:spcAft>
              <a:buClr>
                <a:schemeClr val="lt1"/>
              </a:buClr>
              <a:buSzPts val="1200"/>
              <a:buNone/>
              <a:defRPr>
                <a:solidFill>
                  <a:schemeClr val="lt1"/>
                </a:solidFill>
              </a:defRPr>
            </a:lvl2pPr>
            <a:lvl3pPr lvl="2">
              <a:lnSpc>
                <a:spcPct val="85000"/>
              </a:lnSpc>
              <a:spcBef>
                <a:spcPts val="0"/>
              </a:spcBef>
              <a:spcAft>
                <a:spcPts val="0"/>
              </a:spcAft>
              <a:buClr>
                <a:schemeClr val="lt1"/>
              </a:buClr>
              <a:buSzPts val="1000"/>
              <a:buNone/>
              <a:defRPr>
                <a:solidFill>
                  <a:schemeClr val="lt1"/>
                </a:solidFill>
              </a:defRPr>
            </a:lvl3pPr>
            <a:lvl4pPr lvl="3">
              <a:lnSpc>
                <a:spcPct val="85000"/>
              </a:lnSpc>
              <a:spcBef>
                <a:spcPts val="0"/>
              </a:spcBef>
              <a:spcAft>
                <a:spcPts val="0"/>
              </a:spcAft>
              <a:buClr>
                <a:schemeClr val="lt1"/>
              </a:buClr>
              <a:buSzPts val="1000"/>
              <a:buNone/>
              <a:defRPr>
                <a:solidFill>
                  <a:schemeClr val="lt1"/>
                </a:solidFill>
              </a:defRPr>
            </a:lvl4pPr>
            <a:lvl5pPr lvl="4">
              <a:lnSpc>
                <a:spcPct val="85000"/>
              </a:lnSpc>
              <a:spcBef>
                <a:spcPts val="0"/>
              </a:spcBef>
              <a:spcAft>
                <a:spcPts val="0"/>
              </a:spcAft>
              <a:buClr>
                <a:schemeClr val="lt1"/>
              </a:buClr>
              <a:buSzPts val="1000"/>
              <a:buNone/>
              <a:defRPr>
                <a:solidFill>
                  <a:schemeClr val="lt1"/>
                </a:solidFill>
              </a:defRPr>
            </a:lvl5pPr>
            <a:lvl6pPr lvl="5">
              <a:lnSpc>
                <a:spcPct val="85000"/>
              </a:lnSpc>
              <a:spcBef>
                <a:spcPts val="0"/>
              </a:spcBef>
              <a:spcAft>
                <a:spcPts val="0"/>
              </a:spcAft>
              <a:buClr>
                <a:schemeClr val="lt1"/>
              </a:buClr>
              <a:buSzPts val="1000"/>
              <a:buNone/>
              <a:defRPr>
                <a:solidFill>
                  <a:schemeClr val="lt1"/>
                </a:solidFill>
              </a:defRPr>
            </a:lvl6pPr>
            <a:lvl7pPr lvl="6">
              <a:lnSpc>
                <a:spcPct val="85000"/>
              </a:lnSpc>
              <a:spcBef>
                <a:spcPts val="0"/>
              </a:spcBef>
              <a:spcAft>
                <a:spcPts val="0"/>
              </a:spcAft>
              <a:buClr>
                <a:schemeClr val="lt1"/>
              </a:buClr>
              <a:buSzPts val="1000"/>
              <a:buNone/>
              <a:defRPr>
                <a:solidFill>
                  <a:schemeClr val="lt1"/>
                </a:solidFill>
              </a:defRPr>
            </a:lvl7pPr>
            <a:lvl8pPr lvl="7">
              <a:lnSpc>
                <a:spcPct val="85000"/>
              </a:lnSpc>
              <a:spcBef>
                <a:spcPts val="0"/>
              </a:spcBef>
              <a:spcAft>
                <a:spcPts val="0"/>
              </a:spcAft>
              <a:buClr>
                <a:schemeClr val="lt1"/>
              </a:buClr>
              <a:buSzPts val="1000"/>
              <a:buNone/>
              <a:defRPr>
                <a:solidFill>
                  <a:schemeClr val="lt1"/>
                </a:solidFill>
              </a:defRPr>
            </a:lvl8pPr>
            <a:lvl9pPr lvl="8">
              <a:lnSpc>
                <a:spcPct val="85000"/>
              </a:lnSpc>
              <a:spcBef>
                <a:spcPts val="0"/>
              </a:spcBef>
              <a:spcAft>
                <a:spcPts val="0"/>
              </a:spcAft>
              <a:buClr>
                <a:schemeClr val="lt1"/>
              </a:buClr>
              <a:buSzPts val="1000"/>
              <a:buNone/>
              <a:defRPr>
                <a:solidFill>
                  <a:schemeClr val="lt1"/>
                </a:solidFill>
              </a:defRPr>
            </a:lvl9pPr>
          </a:lstStyle>
          <a:p/>
        </p:txBody>
      </p:sp>
      <p:sp>
        <p:nvSpPr>
          <p:cNvPr id="555" name="Google Shape;555;p69"/>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556" name="Google Shape;556;p69"/>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557" name="Google Shape;557;p69"/>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558" name="Google Shape;558;p69"/>
          <p:cNvSpPr/>
          <p:nvPr>
            <p:ph idx="5" type="pic"/>
          </p:nvPr>
        </p:nvSpPr>
        <p:spPr>
          <a:xfrm>
            <a:off x="462775" y="1946900"/>
            <a:ext cx="2577300" cy="1253400"/>
          </a:xfrm>
          <a:prstGeom prst="rect">
            <a:avLst/>
          </a:prstGeom>
          <a:noFill/>
          <a:ln>
            <a:noFill/>
          </a:ln>
        </p:spPr>
      </p:sp>
      <p:sp>
        <p:nvSpPr>
          <p:cNvPr id="559" name="Google Shape;559;p69"/>
          <p:cNvSpPr/>
          <p:nvPr>
            <p:ph idx="6" type="pic"/>
          </p:nvPr>
        </p:nvSpPr>
        <p:spPr>
          <a:xfrm>
            <a:off x="3287375" y="1946900"/>
            <a:ext cx="2577300" cy="1253400"/>
          </a:xfrm>
          <a:prstGeom prst="rect">
            <a:avLst/>
          </a:prstGeom>
          <a:noFill/>
          <a:ln>
            <a:noFill/>
          </a:ln>
        </p:spPr>
      </p:sp>
      <p:sp>
        <p:nvSpPr>
          <p:cNvPr id="560" name="Google Shape;560;p69"/>
          <p:cNvSpPr/>
          <p:nvPr>
            <p:ph idx="7" type="pic"/>
          </p:nvPr>
        </p:nvSpPr>
        <p:spPr>
          <a:xfrm>
            <a:off x="6091125" y="1946900"/>
            <a:ext cx="2577300" cy="1253400"/>
          </a:xfrm>
          <a:prstGeom prst="rect">
            <a:avLst/>
          </a:prstGeom>
          <a:noFill/>
          <a:ln>
            <a:noFill/>
          </a:ln>
        </p:spPr>
      </p:sp>
      <p:pic>
        <p:nvPicPr>
          <p:cNvPr id="561" name="Google Shape;561;p6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62" name="Google Shape;562;p6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63" name="Google Shape;563;p6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Light)">
  <p:cSld name="CUSTOM_1">
    <p:spTree>
      <p:nvGrpSpPr>
        <p:cNvPr id="564" name="Shape 564"/>
        <p:cNvGrpSpPr/>
        <p:nvPr/>
      </p:nvGrpSpPr>
      <p:grpSpPr>
        <a:xfrm>
          <a:off x="0" y="0"/>
          <a:ext cx="0" cy="0"/>
          <a:chOff x="0" y="0"/>
          <a:chExt cx="0" cy="0"/>
        </a:xfrm>
      </p:grpSpPr>
      <p:sp>
        <p:nvSpPr>
          <p:cNvPr id="565" name="Google Shape;565;p70"/>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66" name="Google Shape;566;p7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567" name="Google Shape;567;p70"/>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568" name="Google Shape;568;p70"/>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569" name="Google Shape;569;p70"/>
          <p:cNvSpPr/>
          <p:nvPr>
            <p:ph idx="3" type="pic"/>
          </p:nvPr>
        </p:nvSpPr>
        <p:spPr>
          <a:xfrm>
            <a:off x="6111950" y="486725"/>
            <a:ext cx="2574900" cy="4176600"/>
          </a:xfrm>
          <a:prstGeom prst="rect">
            <a:avLst/>
          </a:prstGeom>
          <a:noFill/>
          <a:ln>
            <a:noFill/>
          </a:ln>
        </p:spPr>
      </p:sp>
      <p:pic>
        <p:nvPicPr>
          <p:cNvPr id="570" name="Google Shape;570;p7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71" name="Google Shape;571;p7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Dark)">
  <p:cSld name="CUSTOM_1_2">
    <p:bg>
      <p:bgPr>
        <a:solidFill>
          <a:schemeClr val="dk1"/>
        </a:solidFill>
      </p:bgPr>
    </p:bg>
    <p:spTree>
      <p:nvGrpSpPr>
        <p:cNvPr id="572" name="Shape 572"/>
        <p:cNvGrpSpPr/>
        <p:nvPr/>
      </p:nvGrpSpPr>
      <p:grpSpPr>
        <a:xfrm>
          <a:off x="0" y="0"/>
          <a:ext cx="0" cy="0"/>
          <a:chOff x="0" y="0"/>
          <a:chExt cx="0" cy="0"/>
        </a:xfrm>
      </p:grpSpPr>
      <p:sp>
        <p:nvSpPr>
          <p:cNvPr id="573" name="Google Shape;573;p71"/>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74" name="Google Shape;574;p7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575" name="Google Shape;575;p71"/>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76" name="Google Shape;576;p71"/>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77" name="Google Shape;577;p71"/>
          <p:cNvSpPr/>
          <p:nvPr>
            <p:ph idx="3" type="pic"/>
          </p:nvPr>
        </p:nvSpPr>
        <p:spPr>
          <a:xfrm>
            <a:off x="6111950" y="486725"/>
            <a:ext cx="2574900" cy="4176600"/>
          </a:xfrm>
          <a:prstGeom prst="rect">
            <a:avLst/>
          </a:prstGeom>
          <a:noFill/>
          <a:ln>
            <a:noFill/>
          </a:ln>
        </p:spPr>
      </p:sp>
      <p:sp>
        <p:nvSpPr>
          <p:cNvPr id="578" name="Google Shape;578;p71"/>
          <p:cNvSpPr txBox="1"/>
          <p:nvPr/>
        </p:nvSpPr>
        <p:spPr>
          <a:xfrm>
            <a:off x="634200" y="4846850"/>
            <a:ext cx="24138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chemeClr val="dk1"/>
                </a:solidFill>
                <a:latin typeface="Inter"/>
                <a:ea typeface="Inter"/>
                <a:cs typeface="Inter"/>
                <a:sym typeface="Inter"/>
              </a:rPr>
              <a:t>Proprietary &amp; Confidential</a:t>
            </a:r>
            <a:endParaRPr sz="800">
              <a:solidFill>
                <a:schemeClr val="dk1"/>
              </a:solidFill>
              <a:latin typeface="Inter"/>
              <a:ea typeface="Inter"/>
              <a:cs typeface="Inter"/>
              <a:sym typeface="Inter"/>
            </a:endParaRPr>
          </a:p>
        </p:txBody>
      </p:sp>
      <p:pic>
        <p:nvPicPr>
          <p:cNvPr id="579" name="Google Shape;579;p71"/>
          <p:cNvPicPr preferRelativeResize="0"/>
          <p:nvPr/>
        </p:nvPicPr>
        <p:blipFill>
          <a:blip r:embed="rId2">
            <a:alphaModFix/>
          </a:blip>
          <a:stretch>
            <a:fillRect/>
          </a:stretch>
        </p:blipFill>
        <p:spPr>
          <a:xfrm>
            <a:off x="8080600" y="4834312"/>
            <a:ext cx="606197" cy="148075"/>
          </a:xfrm>
          <a:prstGeom prst="rect">
            <a:avLst/>
          </a:prstGeom>
          <a:noFill/>
          <a:ln>
            <a:noFill/>
          </a:ln>
        </p:spPr>
      </p:pic>
      <p:pic>
        <p:nvPicPr>
          <p:cNvPr id="580" name="Google Shape;580;p71"/>
          <p:cNvPicPr preferRelativeResize="0"/>
          <p:nvPr/>
        </p:nvPicPr>
        <p:blipFill rotWithShape="1">
          <a:blip r:embed="rId3">
            <a:alphaModFix/>
          </a:blip>
          <a:srcRect b="0" l="129" r="119" t="0"/>
          <a:stretch/>
        </p:blipFill>
        <p:spPr>
          <a:xfrm>
            <a:off x="8080600" y="4834312"/>
            <a:ext cx="606198" cy="148076"/>
          </a:xfrm>
          <a:prstGeom prst="rect">
            <a:avLst/>
          </a:prstGeom>
          <a:noFill/>
          <a:ln>
            <a:noFill/>
          </a:ln>
        </p:spPr>
      </p:pic>
      <p:sp>
        <p:nvSpPr>
          <p:cNvPr id="581" name="Google Shape;581;p71"/>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82" name="Google Shape;582;p7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Light)" type="tx">
  <p:cSld name="TITLE_AND_BODY">
    <p:spTree>
      <p:nvGrpSpPr>
        <p:cNvPr id="34" name="Shape 34"/>
        <p:cNvGrpSpPr/>
        <p:nvPr/>
      </p:nvGrpSpPr>
      <p:grpSpPr>
        <a:xfrm>
          <a:off x="0" y="0"/>
          <a:ext cx="0" cy="0"/>
          <a:chOff x="0" y="0"/>
          <a:chExt cx="0" cy="0"/>
        </a:xfrm>
      </p:grpSpPr>
      <p:sp>
        <p:nvSpPr>
          <p:cNvPr id="35" name="Google Shape;35;p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6" name="Google Shape;36;p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sz="700"/>
            </a:lvl1pPr>
            <a:lvl2pPr lvl="1">
              <a:buNone/>
              <a:defRPr sz="700"/>
            </a:lvl2pPr>
            <a:lvl3pPr lvl="2">
              <a:buNone/>
              <a:defRPr sz="700"/>
            </a:lvl3pPr>
            <a:lvl4pPr lvl="3">
              <a:buNone/>
              <a:defRPr sz="700"/>
            </a:lvl4pPr>
            <a:lvl5pPr lvl="4">
              <a:buNone/>
              <a:defRPr sz="700"/>
            </a:lvl5pPr>
            <a:lvl6pPr lvl="5">
              <a:buNone/>
              <a:defRPr sz="700"/>
            </a:lvl6pPr>
            <a:lvl7pPr lvl="6">
              <a:buNone/>
              <a:defRPr sz="700"/>
            </a:lvl7pPr>
            <a:lvl8pPr lvl="7">
              <a:buNone/>
              <a:defRPr sz="700"/>
            </a:lvl8pPr>
            <a:lvl9pPr lvl="8">
              <a:buNone/>
              <a:defRPr sz="700"/>
            </a:lvl9pPr>
          </a:lstStyle>
          <a:p>
            <a:pPr indent="0" lvl="0" marL="0" rtl="0" algn="l">
              <a:spcBef>
                <a:spcPts val="0"/>
              </a:spcBef>
              <a:spcAft>
                <a:spcPts val="0"/>
              </a:spcAft>
              <a:buNone/>
            </a:pPr>
            <a:fld id="{00000000-1234-1234-1234-123412341234}" type="slidenum">
              <a:rPr lang="en"/>
              <a:t>‹#›</a:t>
            </a:fld>
            <a:endParaRPr/>
          </a:p>
        </p:txBody>
      </p:sp>
      <p:grpSp>
        <p:nvGrpSpPr>
          <p:cNvPr id="37" name="Google Shape;37;p8"/>
          <p:cNvGrpSpPr/>
          <p:nvPr/>
        </p:nvGrpSpPr>
        <p:grpSpPr>
          <a:xfrm>
            <a:off x="4822703" y="31"/>
            <a:ext cx="4321568" cy="5143648"/>
            <a:chOff x="3991150" y="848375"/>
            <a:chExt cx="3376225" cy="4018475"/>
          </a:xfrm>
        </p:grpSpPr>
        <p:sp>
          <p:nvSpPr>
            <p:cNvPr id="38" name="Google Shape;38;p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 name="Google Shape;41;p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pic>
        <p:nvPicPr>
          <p:cNvPr id="42" name="Google Shape;42;p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43" name="Google Shape;43;p8"/>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Light)">
  <p:cSld name="CUSTOM_1_1">
    <p:spTree>
      <p:nvGrpSpPr>
        <p:cNvPr id="583" name="Shape 583"/>
        <p:cNvGrpSpPr/>
        <p:nvPr/>
      </p:nvGrpSpPr>
      <p:grpSpPr>
        <a:xfrm>
          <a:off x="0" y="0"/>
          <a:ext cx="0" cy="0"/>
          <a:chOff x="0" y="0"/>
          <a:chExt cx="0" cy="0"/>
        </a:xfrm>
      </p:grpSpPr>
      <p:sp>
        <p:nvSpPr>
          <p:cNvPr id="584" name="Google Shape;584;p72"/>
          <p:cNvSpPr/>
          <p:nvPr>
            <p:ph idx="2" type="pic"/>
          </p:nvPr>
        </p:nvSpPr>
        <p:spPr>
          <a:xfrm>
            <a:off x="3276600" y="486725"/>
            <a:ext cx="2590800" cy="4176600"/>
          </a:xfrm>
          <a:prstGeom prst="rect">
            <a:avLst/>
          </a:prstGeom>
          <a:noFill/>
          <a:ln>
            <a:noFill/>
          </a:ln>
        </p:spPr>
      </p:sp>
      <p:sp>
        <p:nvSpPr>
          <p:cNvPr id="585" name="Google Shape;585;p72"/>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86" name="Google Shape;586;p7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587" name="Google Shape;587;p72"/>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588" name="Google Shape;588;p7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89" name="Google Shape;589;p7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Dark)">
  <p:cSld name="CUSTOM_1_1_2">
    <p:bg>
      <p:bgPr>
        <a:solidFill>
          <a:schemeClr val="dk1"/>
        </a:solidFill>
      </p:bgPr>
    </p:bg>
    <p:spTree>
      <p:nvGrpSpPr>
        <p:cNvPr id="590" name="Shape 590"/>
        <p:cNvGrpSpPr/>
        <p:nvPr/>
      </p:nvGrpSpPr>
      <p:grpSpPr>
        <a:xfrm>
          <a:off x="0" y="0"/>
          <a:ext cx="0" cy="0"/>
          <a:chOff x="0" y="0"/>
          <a:chExt cx="0" cy="0"/>
        </a:xfrm>
      </p:grpSpPr>
      <p:sp>
        <p:nvSpPr>
          <p:cNvPr id="591" name="Google Shape;591;p73"/>
          <p:cNvSpPr/>
          <p:nvPr>
            <p:ph idx="2" type="pic"/>
          </p:nvPr>
        </p:nvSpPr>
        <p:spPr>
          <a:xfrm>
            <a:off x="3276600" y="486725"/>
            <a:ext cx="2590800" cy="4176600"/>
          </a:xfrm>
          <a:prstGeom prst="rect">
            <a:avLst/>
          </a:prstGeom>
          <a:noFill/>
          <a:ln>
            <a:noFill/>
          </a:ln>
        </p:spPr>
      </p:sp>
      <p:sp>
        <p:nvSpPr>
          <p:cNvPr id="592" name="Google Shape;592;p73"/>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93" name="Google Shape;593;p73"/>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pic>
        <p:nvPicPr>
          <p:cNvPr id="594" name="Google Shape;594;p7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95" name="Google Shape;595;p7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96" name="Google Shape;596;p7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Light)">
  <p:cSld name="CUSTOM_1_1_1">
    <p:spTree>
      <p:nvGrpSpPr>
        <p:cNvPr id="597" name="Shape 597"/>
        <p:cNvGrpSpPr/>
        <p:nvPr/>
      </p:nvGrpSpPr>
      <p:grpSpPr>
        <a:xfrm>
          <a:off x="0" y="0"/>
          <a:ext cx="0" cy="0"/>
          <a:chOff x="0" y="0"/>
          <a:chExt cx="0" cy="0"/>
        </a:xfrm>
      </p:grpSpPr>
      <p:sp>
        <p:nvSpPr>
          <p:cNvPr id="598" name="Google Shape;598;p74"/>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599" name="Google Shape;599;p74"/>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600" name="Google Shape;600;p74"/>
          <p:cNvSpPr/>
          <p:nvPr>
            <p:ph idx="3" type="pic"/>
          </p:nvPr>
        </p:nvSpPr>
        <p:spPr>
          <a:xfrm>
            <a:off x="457200" y="486725"/>
            <a:ext cx="2590800" cy="4176600"/>
          </a:xfrm>
          <a:prstGeom prst="rect">
            <a:avLst/>
          </a:prstGeom>
          <a:noFill/>
          <a:ln>
            <a:noFill/>
          </a:ln>
        </p:spPr>
      </p:sp>
      <p:sp>
        <p:nvSpPr>
          <p:cNvPr id="601" name="Google Shape;601;p74"/>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02" name="Google Shape;602;p7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603" name="Google Shape;603;p7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04" name="Google Shape;604;p7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Dark)">
  <p:cSld name="CUSTOM_1_1_1_1">
    <p:bg>
      <p:bgPr>
        <a:solidFill>
          <a:schemeClr val="dk1"/>
        </a:solidFill>
      </p:bgPr>
    </p:bg>
    <p:spTree>
      <p:nvGrpSpPr>
        <p:cNvPr id="605" name="Shape 605"/>
        <p:cNvGrpSpPr/>
        <p:nvPr/>
      </p:nvGrpSpPr>
      <p:grpSpPr>
        <a:xfrm>
          <a:off x="0" y="0"/>
          <a:ext cx="0" cy="0"/>
          <a:chOff x="0" y="0"/>
          <a:chExt cx="0" cy="0"/>
        </a:xfrm>
      </p:grpSpPr>
      <p:sp>
        <p:nvSpPr>
          <p:cNvPr id="606" name="Google Shape;606;p75"/>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607" name="Google Shape;607;p75"/>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608" name="Google Shape;608;p75"/>
          <p:cNvSpPr/>
          <p:nvPr>
            <p:ph idx="3" type="pic"/>
          </p:nvPr>
        </p:nvSpPr>
        <p:spPr>
          <a:xfrm>
            <a:off x="457200" y="486725"/>
            <a:ext cx="2590800" cy="4176600"/>
          </a:xfrm>
          <a:prstGeom prst="rect">
            <a:avLst/>
          </a:prstGeom>
          <a:noFill/>
          <a:ln>
            <a:noFill/>
          </a:ln>
        </p:spPr>
      </p:sp>
      <p:sp>
        <p:nvSpPr>
          <p:cNvPr id="609" name="Google Shape;609;p75"/>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pic>
        <p:nvPicPr>
          <p:cNvPr id="610" name="Google Shape;610;p7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11" name="Google Shape;611;p7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12" name="Google Shape;612;p7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ight)">
  <p:cSld name="CUSTOM_1_1_1_2">
    <p:spTree>
      <p:nvGrpSpPr>
        <p:cNvPr id="613" name="Shape 613"/>
        <p:cNvGrpSpPr/>
        <p:nvPr/>
      </p:nvGrpSpPr>
      <p:grpSpPr>
        <a:xfrm>
          <a:off x="0" y="0"/>
          <a:ext cx="0" cy="0"/>
          <a:chOff x="0" y="0"/>
          <a:chExt cx="0" cy="0"/>
        </a:xfrm>
      </p:grpSpPr>
      <p:sp>
        <p:nvSpPr>
          <p:cNvPr id="614" name="Google Shape;614;p76"/>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800"/>
              <a:buNone/>
              <a:defRPr sz="1800"/>
            </a:lvl1pPr>
            <a:lvl2pPr lvl="1">
              <a:lnSpc>
                <a:spcPct val="100000"/>
              </a:lnSpc>
              <a:spcBef>
                <a:spcPts val="1000"/>
              </a:spcBef>
              <a:spcAft>
                <a:spcPts val="0"/>
              </a:spcAft>
              <a:buSzPts val="1400"/>
              <a:buNone/>
              <a:defRPr sz="1400"/>
            </a:lvl2pPr>
            <a:lvl3pPr lvl="2">
              <a:lnSpc>
                <a:spcPct val="100000"/>
              </a:lnSpc>
              <a:spcBef>
                <a:spcPts val="800"/>
              </a:spcBef>
              <a:spcAft>
                <a:spcPts val="0"/>
              </a:spcAft>
              <a:buSzPts val="1200"/>
              <a:buNone/>
              <a:defRPr sz="1200"/>
            </a:lvl3pPr>
            <a:lvl4pPr lvl="3">
              <a:lnSpc>
                <a:spcPct val="100000"/>
              </a:lnSpc>
              <a:spcBef>
                <a:spcPts val="500"/>
              </a:spcBef>
              <a:spcAft>
                <a:spcPts val="0"/>
              </a:spcAft>
              <a:buSzPts val="1200"/>
              <a:buNone/>
              <a:defRPr sz="1200"/>
            </a:lvl4pPr>
            <a:lvl5pPr lvl="4">
              <a:lnSpc>
                <a:spcPct val="100000"/>
              </a:lnSpc>
              <a:spcBef>
                <a:spcPts val="500"/>
              </a:spcBef>
              <a:spcAft>
                <a:spcPts val="0"/>
              </a:spcAft>
              <a:buSzPts val="1200"/>
              <a:buNone/>
              <a:defRPr sz="1200"/>
            </a:lvl5pPr>
            <a:lvl6pPr lvl="5">
              <a:lnSpc>
                <a:spcPct val="100000"/>
              </a:lnSpc>
              <a:spcBef>
                <a:spcPts val="500"/>
              </a:spcBef>
              <a:spcAft>
                <a:spcPts val="0"/>
              </a:spcAft>
              <a:buSzPts val="1200"/>
              <a:buNone/>
              <a:defRPr sz="1200"/>
            </a:lvl6pPr>
            <a:lvl7pPr lvl="6">
              <a:lnSpc>
                <a:spcPct val="100000"/>
              </a:lnSpc>
              <a:spcBef>
                <a:spcPts val="500"/>
              </a:spcBef>
              <a:spcAft>
                <a:spcPts val="0"/>
              </a:spcAft>
              <a:buSzPts val="1200"/>
              <a:buNone/>
              <a:defRPr sz="1200"/>
            </a:lvl7pPr>
            <a:lvl8pPr lvl="7">
              <a:lnSpc>
                <a:spcPct val="100000"/>
              </a:lnSpc>
              <a:spcBef>
                <a:spcPts val="500"/>
              </a:spcBef>
              <a:spcAft>
                <a:spcPts val="0"/>
              </a:spcAft>
              <a:buSzPts val="1200"/>
              <a:buNone/>
              <a:defRPr sz="1200"/>
            </a:lvl8pPr>
            <a:lvl9pPr lvl="8">
              <a:lnSpc>
                <a:spcPct val="100000"/>
              </a:lnSpc>
              <a:spcBef>
                <a:spcPts val="500"/>
              </a:spcBef>
              <a:spcAft>
                <a:spcPts val="500"/>
              </a:spcAft>
              <a:buSzPts val="1200"/>
              <a:buNone/>
              <a:defRPr sz="1200"/>
            </a:lvl9pPr>
          </a:lstStyle>
          <a:p/>
        </p:txBody>
      </p:sp>
      <p:sp>
        <p:nvSpPr>
          <p:cNvPr id="615" name="Google Shape;615;p76"/>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1"/>
                </a:solidFill>
                <a:latin typeface="Roboto Serif"/>
                <a:ea typeface="Roboto Serif"/>
                <a:cs typeface="Roboto Serif"/>
                <a:sym typeface="Roboto Serif"/>
              </a:rPr>
              <a:t>“</a:t>
            </a:r>
            <a:endParaRPr b="1" sz="7100">
              <a:solidFill>
                <a:schemeClr val="dk1"/>
              </a:solidFill>
              <a:latin typeface="Roboto Serif"/>
              <a:ea typeface="Roboto Serif"/>
              <a:cs typeface="Roboto Serif"/>
              <a:sym typeface="Roboto Serif"/>
            </a:endParaRPr>
          </a:p>
        </p:txBody>
      </p:sp>
      <p:grpSp>
        <p:nvGrpSpPr>
          <p:cNvPr id="616" name="Google Shape;616;p76"/>
          <p:cNvGrpSpPr/>
          <p:nvPr/>
        </p:nvGrpSpPr>
        <p:grpSpPr>
          <a:xfrm>
            <a:off x="4822703" y="31"/>
            <a:ext cx="4321568" cy="5143648"/>
            <a:chOff x="3991150" y="848375"/>
            <a:chExt cx="3376225" cy="4018475"/>
          </a:xfrm>
        </p:grpSpPr>
        <p:sp>
          <p:nvSpPr>
            <p:cNvPr id="617" name="Google Shape;617;p76"/>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76"/>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76"/>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0" name="Google Shape;620;p7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621" name="Google Shape;621;p7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22" name="Google Shape;622;p7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
        <p:nvSpPr>
          <p:cNvPr id="623" name="Google Shape;623;p76"/>
          <p:cNvSpPr/>
          <p:nvPr>
            <p:ph idx="2" type="pic"/>
          </p:nvPr>
        </p:nvSpPr>
        <p:spPr>
          <a:xfrm>
            <a:off x="1123950" y="1943100"/>
            <a:ext cx="1257300" cy="1257300"/>
          </a:xfrm>
          <a:prstGeom prst="ellipse">
            <a:avLst/>
          </a:prstGeom>
          <a:noFill/>
          <a:ln>
            <a:noFill/>
          </a:ln>
        </p:spPr>
      </p:sp>
      <p:sp>
        <p:nvSpPr>
          <p:cNvPr id="624" name="Google Shape;624;p76"/>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algn="ctr">
              <a:spcBef>
                <a:spcPts val="0"/>
              </a:spcBef>
              <a:spcAft>
                <a:spcPts val="0"/>
              </a:spcAft>
              <a:buSzPts val="900"/>
              <a:buFont typeface="Inter Light"/>
              <a:buNone/>
              <a:defRPr sz="900">
                <a:latin typeface="Inter Light"/>
                <a:ea typeface="Inter Light"/>
                <a:cs typeface="Inter Light"/>
                <a:sym typeface="Inter Light"/>
              </a:defRPr>
            </a:lvl1pPr>
            <a:lvl2pPr lvl="1" algn="ctr">
              <a:spcBef>
                <a:spcPts val="0"/>
              </a:spcBef>
              <a:spcAft>
                <a:spcPts val="0"/>
              </a:spcAft>
              <a:buSzPts val="500"/>
              <a:buFont typeface="Inter Light"/>
              <a:buNone/>
              <a:defRPr sz="500">
                <a:latin typeface="Inter Light"/>
                <a:ea typeface="Inter Light"/>
                <a:cs typeface="Inter Light"/>
                <a:sym typeface="Inter Light"/>
              </a:defRPr>
            </a:lvl2pPr>
            <a:lvl3pPr lvl="2"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3pPr>
            <a:lvl4pPr lvl="3"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4pPr>
            <a:lvl5pPr lvl="4"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5pPr>
            <a:lvl6pPr lvl="5"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6pPr>
            <a:lvl7pPr lvl="6"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7pPr>
            <a:lvl8pPr lvl="7"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8pPr>
            <a:lvl9pPr lvl="8"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rk)">
  <p:cSld name="CUSTOM_1_1_1_1_1">
    <p:bg>
      <p:bgPr>
        <a:solidFill>
          <a:schemeClr val="dk1"/>
        </a:solidFill>
      </p:bgPr>
    </p:bg>
    <p:spTree>
      <p:nvGrpSpPr>
        <p:cNvPr id="625" name="Shape 625"/>
        <p:cNvGrpSpPr/>
        <p:nvPr/>
      </p:nvGrpSpPr>
      <p:grpSpPr>
        <a:xfrm>
          <a:off x="0" y="0"/>
          <a:ext cx="0" cy="0"/>
          <a:chOff x="0" y="0"/>
          <a:chExt cx="0" cy="0"/>
        </a:xfrm>
      </p:grpSpPr>
      <p:grpSp>
        <p:nvGrpSpPr>
          <p:cNvPr id="626" name="Google Shape;626;p77"/>
          <p:cNvGrpSpPr/>
          <p:nvPr/>
        </p:nvGrpSpPr>
        <p:grpSpPr>
          <a:xfrm>
            <a:off x="4822703" y="31"/>
            <a:ext cx="4321568" cy="5143648"/>
            <a:chOff x="4822703" y="31"/>
            <a:chExt cx="4321568" cy="5143648"/>
          </a:xfrm>
        </p:grpSpPr>
        <p:sp>
          <p:nvSpPr>
            <p:cNvPr id="627" name="Google Shape;627;p77"/>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77"/>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77"/>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30" name="Google Shape;630;p7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31" name="Google Shape;631;p7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32" name="Google Shape;632;p7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
        <p:nvSpPr>
          <p:cNvPr id="633" name="Google Shape;633;p77"/>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dk2"/>
              </a:buClr>
              <a:buSzPts val="1800"/>
              <a:buNone/>
              <a:defRPr sz="1800">
                <a:solidFill>
                  <a:schemeClr val="dk2"/>
                </a:solidFill>
              </a:defRPr>
            </a:lvl1pPr>
            <a:lvl2pPr lvl="1">
              <a:lnSpc>
                <a:spcPct val="100000"/>
              </a:lnSpc>
              <a:spcBef>
                <a:spcPts val="1000"/>
              </a:spcBef>
              <a:spcAft>
                <a:spcPts val="0"/>
              </a:spcAft>
              <a:buClr>
                <a:schemeClr val="dk2"/>
              </a:buClr>
              <a:buSzPts val="1400"/>
              <a:buNone/>
              <a:defRPr sz="1400">
                <a:solidFill>
                  <a:schemeClr val="dk2"/>
                </a:solidFill>
              </a:defRPr>
            </a:lvl2pPr>
            <a:lvl3pPr lvl="2">
              <a:lnSpc>
                <a:spcPct val="100000"/>
              </a:lnSpc>
              <a:spcBef>
                <a:spcPts val="800"/>
              </a:spcBef>
              <a:spcAft>
                <a:spcPts val="0"/>
              </a:spcAft>
              <a:buClr>
                <a:schemeClr val="dk2"/>
              </a:buClr>
              <a:buSzPts val="1200"/>
              <a:buNone/>
              <a:defRPr sz="1200">
                <a:solidFill>
                  <a:schemeClr val="dk2"/>
                </a:solidFill>
              </a:defRPr>
            </a:lvl3pPr>
            <a:lvl4pPr lvl="3">
              <a:lnSpc>
                <a:spcPct val="100000"/>
              </a:lnSpc>
              <a:spcBef>
                <a:spcPts val="500"/>
              </a:spcBef>
              <a:spcAft>
                <a:spcPts val="0"/>
              </a:spcAft>
              <a:buClr>
                <a:schemeClr val="dk2"/>
              </a:buClr>
              <a:buSzPts val="1200"/>
              <a:buNone/>
              <a:defRPr sz="1200">
                <a:solidFill>
                  <a:schemeClr val="dk2"/>
                </a:solidFill>
              </a:defRPr>
            </a:lvl4pPr>
            <a:lvl5pPr lvl="4">
              <a:lnSpc>
                <a:spcPct val="100000"/>
              </a:lnSpc>
              <a:spcBef>
                <a:spcPts val="500"/>
              </a:spcBef>
              <a:spcAft>
                <a:spcPts val="0"/>
              </a:spcAft>
              <a:buClr>
                <a:schemeClr val="dk2"/>
              </a:buClr>
              <a:buSzPts val="1200"/>
              <a:buNone/>
              <a:defRPr sz="1200">
                <a:solidFill>
                  <a:schemeClr val="dk2"/>
                </a:solidFill>
              </a:defRPr>
            </a:lvl5pPr>
            <a:lvl6pPr lvl="5">
              <a:lnSpc>
                <a:spcPct val="100000"/>
              </a:lnSpc>
              <a:spcBef>
                <a:spcPts val="500"/>
              </a:spcBef>
              <a:spcAft>
                <a:spcPts val="0"/>
              </a:spcAft>
              <a:buClr>
                <a:schemeClr val="dk2"/>
              </a:buClr>
              <a:buSzPts val="1200"/>
              <a:buNone/>
              <a:defRPr sz="1200">
                <a:solidFill>
                  <a:schemeClr val="dk2"/>
                </a:solidFill>
              </a:defRPr>
            </a:lvl6pPr>
            <a:lvl7pPr lvl="6">
              <a:lnSpc>
                <a:spcPct val="100000"/>
              </a:lnSpc>
              <a:spcBef>
                <a:spcPts val="500"/>
              </a:spcBef>
              <a:spcAft>
                <a:spcPts val="0"/>
              </a:spcAft>
              <a:buClr>
                <a:schemeClr val="dk2"/>
              </a:buClr>
              <a:buSzPts val="1200"/>
              <a:buNone/>
              <a:defRPr sz="1200">
                <a:solidFill>
                  <a:schemeClr val="dk2"/>
                </a:solidFill>
              </a:defRPr>
            </a:lvl7pPr>
            <a:lvl8pPr lvl="7">
              <a:lnSpc>
                <a:spcPct val="100000"/>
              </a:lnSpc>
              <a:spcBef>
                <a:spcPts val="500"/>
              </a:spcBef>
              <a:spcAft>
                <a:spcPts val="0"/>
              </a:spcAft>
              <a:buClr>
                <a:schemeClr val="dk2"/>
              </a:buClr>
              <a:buSzPts val="1200"/>
              <a:buNone/>
              <a:defRPr sz="1200">
                <a:solidFill>
                  <a:schemeClr val="dk2"/>
                </a:solidFill>
              </a:defRPr>
            </a:lvl8pPr>
            <a:lvl9pPr lvl="8">
              <a:lnSpc>
                <a:spcPct val="100000"/>
              </a:lnSpc>
              <a:spcBef>
                <a:spcPts val="500"/>
              </a:spcBef>
              <a:spcAft>
                <a:spcPts val="500"/>
              </a:spcAft>
              <a:buClr>
                <a:schemeClr val="dk2"/>
              </a:buClr>
              <a:buSzPts val="1200"/>
              <a:buNone/>
              <a:defRPr sz="1200">
                <a:solidFill>
                  <a:schemeClr val="dk2"/>
                </a:solidFill>
              </a:defRPr>
            </a:lvl9pPr>
          </a:lstStyle>
          <a:p/>
        </p:txBody>
      </p:sp>
      <p:sp>
        <p:nvSpPr>
          <p:cNvPr id="634" name="Google Shape;634;p77"/>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2"/>
                </a:solidFill>
                <a:latin typeface="Roboto Serif"/>
                <a:ea typeface="Roboto Serif"/>
                <a:cs typeface="Roboto Serif"/>
                <a:sym typeface="Roboto Serif"/>
              </a:rPr>
              <a:t>“</a:t>
            </a:r>
            <a:endParaRPr b="1" sz="7100">
              <a:solidFill>
                <a:schemeClr val="dk2"/>
              </a:solidFill>
              <a:latin typeface="Roboto Serif"/>
              <a:ea typeface="Roboto Serif"/>
              <a:cs typeface="Roboto Serif"/>
              <a:sym typeface="Roboto Serif"/>
            </a:endParaRPr>
          </a:p>
        </p:txBody>
      </p:sp>
      <p:sp>
        <p:nvSpPr>
          <p:cNvPr id="635" name="Google Shape;635;p77"/>
          <p:cNvSpPr/>
          <p:nvPr>
            <p:ph idx="2" type="pic"/>
          </p:nvPr>
        </p:nvSpPr>
        <p:spPr>
          <a:xfrm>
            <a:off x="1123950" y="1943100"/>
            <a:ext cx="1257300" cy="1257300"/>
          </a:xfrm>
          <a:prstGeom prst="ellipse">
            <a:avLst/>
          </a:prstGeom>
          <a:noFill/>
          <a:ln>
            <a:noFill/>
          </a:ln>
        </p:spPr>
      </p:sp>
      <p:sp>
        <p:nvSpPr>
          <p:cNvPr id="636" name="Google Shape;636;p77"/>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algn="ctr">
              <a:spcBef>
                <a:spcPts val="0"/>
              </a:spcBef>
              <a:spcAft>
                <a:spcPts val="0"/>
              </a:spcAft>
              <a:buClr>
                <a:schemeClr val="lt2"/>
              </a:buClr>
              <a:buSzPts val="900"/>
              <a:buFont typeface="Inter Light"/>
              <a:buNone/>
              <a:defRPr sz="900">
                <a:solidFill>
                  <a:schemeClr val="lt2"/>
                </a:solidFill>
                <a:latin typeface="Inter Light"/>
                <a:ea typeface="Inter Light"/>
                <a:cs typeface="Inter Light"/>
                <a:sym typeface="Inter Light"/>
              </a:defRPr>
            </a:lvl1pPr>
            <a:lvl2pPr lvl="1" algn="ctr">
              <a:spcBef>
                <a:spcPts val="0"/>
              </a:spcBef>
              <a:spcAft>
                <a:spcPts val="0"/>
              </a:spcAft>
              <a:buClr>
                <a:schemeClr val="lt2"/>
              </a:buClr>
              <a:buSzPts val="500"/>
              <a:buFont typeface="Inter Light"/>
              <a:buNone/>
              <a:defRPr sz="500">
                <a:solidFill>
                  <a:schemeClr val="lt2"/>
                </a:solidFill>
                <a:latin typeface="Inter Light"/>
                <a:ea typeface="Inter Light"/>
                <a:cs typeface="Inter Light"/>
                <a:sym typeface="Inter Light"/>
              </a:defRPr>
            </a:lvl2pPr>
            <a:lvl3pPr lvl="2"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3pPr>
            <a:lvl4pPr lvl="3"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4pPr>
            <a:lvl5pPr lvl="4"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5pPr>
            <a:lvl6pPr lvl="5"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6pPr>
            <a:lvl7pPr lvl="6"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7pPr>
            <a:lvl8pPr lvl="7"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8pPr>
            <a:lvl9pPr lvl="8"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Light)" type="titleOnly">
  <p:cSld name="TITLE_ONLY">
    <p:spTree>
      <p:nvGrpSpPr>
        <p:cNvPr id="637" name="Shape 637"/>
        <p:cNvGrpSpPr/>
        <p:nvPr/>
      </p:nvGrpSpPr>
      <p:grpSpPr>
        <a:xfrm>
          <a:off x="0" y="0"/>
          <a:ext cx="0" cy="0"/>
          <a:chOff x="0" y="0"/>
          <a:chExt cx="0" cy="0"/>
        </a:xfrm>
      </p:grpSpPr>
      <p:grpSp>
        <p:nvGrpSpPr>
          <p:cNvPr id="638" name="Google Shape;638;p78"/>
          <p:cNvGrpSpPr/>
          <p:nvPr/>
        </p:nvGrpSpPr>
        <p:grpSpPr>
          <a:xfrm>
            <a:off x="4822703" y="31"/>
            <a:ext cx="4321568" cy="5143648"/>
            <a:chOff x="3991150" y="848375"/>
            <a:chExt cx="3376225" cy="4018475"/>
          </a:xfrm>
        </p:grpSpPr>
        <p:sp>
          <p:nvSpPr>
            <p:cNvPr id="639" name="Google Shape;639;p7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7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7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42" name="Google Shape;642;p7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43" name="Google Shape;643;p7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44" name="Google Shape;644;p7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645" name="Google Shape;645;p7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Dark)">
  <p:cSld name="TITLE_ONLY_1">
    <p:bg>
      <p:bgPr>
        <a:solidFill>
          <a:schemeClr val="dk1"/>
        </a:solidFill>
      </p:bgPr>
    </p:bg>
    <p:spTree>
      <p:nvGrpSpPr>
        <p:cNvPr id="646" name="Shape 646"/>
        <p:cNvGrpSpPr/>
        <p:nvPr/>
      </p:nvGrpSpPr>
      <p:grpSpPr>
        <a:xfrm>
          <a:off x="0" y="0"/>
          <a:ext cx="0" cy="0"/>
          <a:chOff x="0" y="0"/>
          <a:chExt cx="0" cy="0"/>
        </a:xfrm>
      </p:grpSpPr>
      <p:grpSp>
        <p:nvGrpSpPr>
          <p:cNvPr id="647" name="Google Shape;647;p79"/>
          <p:cNvGrpSpPr/>
          <p:nvPr/>
        </p:nvGrpSpPr>
        <p:grpSpPr>
          <a:xfrm>
            <a:off x="4822703" y="31"/>
            <a:ext cx="4321568" cy="5143648"/>
            <a:chOff x="4822703" y="31"/>
            <a:chExt cx="4321568" cy="5143648"/>
          </a:xfrm>
        </p:grpSpPr>
        <p:sp>
          <p:nvSpPr>
            <p:cNvPr id="648" name="Google Shape;648;p7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7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7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1" name="Google Shape;651;p7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pic>
        <p:nvPicPr>
          <p:cNvPr id="652" name="Google Shape;652;p7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53" name="Google Shape;653;p7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54" name="Google Shape;654;p7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type="blank">
  <p:cSld name="BLANK">
    <p:spTree>
      <p:nvGrpSpPr>
        <p:cNvPr id="655" name="Shape 655"/>
        <p:cNvGrpSpPr/>
        <p:nvPr/>
      </p:nvGrpSpPr>
      <p:grpSpPr>
        <a:xfrm>
          <a:off x="0" y="0"/>
          <a:ext cx="0" cy="0"/>
          <a:chOff x="0" y="0"/>
          <a:chExt cx="0" cy="0"/>
        </a:xfrm>
      </p:grpSpPr>
      <p:sp>
        <p:nvSpPr>
          <p:cNvPr id="656" name="Google Shape;656;p8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657" name="Google Shape;657;p80"/>
          <p:cNvGrpSpPr/>
          <p:nvPr/>
        </p:nvGrpSpPr>
        <p:grpSpPr>
          <a:xfrm>
            <a:off x="4822703" y="31"/>
            <a:ext cx="4321568" cy="5143648"/>
            <a:chOff x="3991150" y="848375"/>
            <a:chExt cx="3376225" cy="4018475"/>
          </a:xfrm>
        </p:grpSpPr>
        <p:sp>
          <p:nvSpPr>
            <p:cNvPr id="658" name="Google Shape;658;p8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8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8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61" name="Google Shape;661;p8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62" name="Google Shape;662;p8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p:cSld name="BLANK_1">
    <p:bg>
      <p:bgPr>
        <a:solidFill>
          <a:schemeClr val="dk1"/>
        </a:solidFill>
      </p:bgPr>
    </p:bg>
    <p:spTree>
      <p:nvGrpSpPr>
        <p:cNvPr id="663" name="Shape 663"/>
        <p:cNvGrpSpPr/>
        <p:nvPr/>
      </p:nvGrpSpPr>
      <p:grpSpPr>
        <a:xfrm>
          <a:off x="0" y="0"/>
          <a:ext cx="0" cy="0"/>
          <a:chOff x="0" y="0"/>
          <a:chExt cx="0" cy="0"/>
        </a:xfrm>
      </p:grpSpPr>
      <p:grpSp>
        <p:nvGrpSpPr>
          <p:cNvPr id="664" name="Google Shape;664;p81"/>
          <p:cNvGrpSpPr/>
          <p:nvPr/>
        </p:nvGrpSpPr>
        <p:grpSpPr>
          <a:xfrm>
            <a:off x="4822703" y="31"/>
            <a:ext cx="4321568" cy="5143648"/>
            <a:chOff x="4822703" y="31"/>
            <a:chExt cx="4321568" cy="5143648"/>
          </a:xfrm>
        </p:grpSpPr>
        <p:sp>
          <p:nvSpPr>
            <p:cNvPr id="665" name="Google Shape;665;p8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8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8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8" name="Google Shape;668;p8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pic>
        <p:nvPicPr>
          <p:cNvPr id="669" name="Google Shape;669;p8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70" name="Google Shape;670;p8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Dark)">
  <p:cSld name="TITLE_AND_BODY_2">
    <p:bg>
      <p:bgPr>
        <a:solidFill>
          <a:schemeClr val="dk1"/>
        </a:solidFill>
      </p:bgPr>
    </p:bg>
    <p:spTree>
      <p:nvGrpSpPr>
        <p:cNvPr id="44" name="Shape 44"/>
        <p:cNvGrpSpPr/>
        <p:nvPr/>
      </p:nvGrpSpPr>
      <p:grpSpPr>
        <a:xfrm>
          <a:off x="0" y="0"/>
          <a:ext cx="0" cy="0"/>
          <a:chOff x="0" y="0"/>
          <a:chExt cx="0" cy="0"/>
        </a:xfrm>
      </p:grpSpPr>
      <p:grpSp>
        <p:nvGrpSpPr>
          <p:cNvPr id="45" name="Google Shape;45;p9"/>
          <p:cNvGrpSpPr/>
          <p:nvPr/>
        </p:nvGrpSpPr>
        <p:grpSpPr>
          <a:xfrm>
            <a:off x="4822703" y="31"/>
            <a:ext cx="4321568" cy="5143648"/>
            <a:chOff x="4822703" y="31"/>
            <a:chExt cx="4321568" cy="5143648"/>
          </a:xfrm>
        </p:grpSpPr>
        <p:sp>
          <p:nvSpPr>
            <p:cNvPr id="46" name="Google Shape;46;p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 name="Google Shape;49;p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50" name="Google Shape;50;p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1" name="Google Shape;51;p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pic>
        <p:nvPicPr>
          <p:cNvPr id="52" name="Google Shape;52;p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3" name="Google Shape;53;p9"/>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p:cSld name="CUSTOM_2">
    <p:bg>
      <p:bgPr>
        <a:blipFill>
          <a:blip r:embed="rId2">
            <a:alphaModFix/>
          </a:blip>
          <a:stretch>
            <a:fillRect/>
          </a:stretch>
        </a:blipFill>
      </p:bgPr>
    </p:bg>
    <p:spTree>
      <p:nvGrpSpPr>
        <p:cNvPr id="671" name="Shape 671"/>
        <p:cNvGrpSpPr/>
        <p:nvPr/>
      </p:nvGrpSpPr>
      <p:grpSpPr>
        <a:xfrm>
          <a:off x="0" y="0"/>
          <a:ext cx="0" cy="0"/>
          <a:chOff x="0" y="0"/>
          <a:chExt cx="0" cy="0"/>
        </a:xfrm>
      </p:grpSpPr>
      <p:sp>
        <p:nvSpPr>
          <p:cNvPr id="672" name="Google Shape;672;p82"/>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673" name="Google Shape;673;p82"/>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B">
  <p:cSld name="CUSTOM_2_1">
    <p:bg>
      <p:bgPr>
        <a:blipFill>
          <a:blip r:embed="rId2">
            <a:alphaModFix/>
          </a:blip>
          <a:stretch>
            <a:fillRect/>
          </a:stretch>
        </a:blipFill>
      </p:bgPr>
    </p:bg>
    <p:spTree>
      <p:nvGrpSpPr>
        <p:cNvPr id="674" name="Shape 674"/>
        <p:cNvGrpSpPr/>
        <p:nvPr/>
      </p:nvGrpSpPr>
      <p:grpSpPr>
        <a:xfrm>
          <a:off x="0" y="0"/>
          <a:ext cx="0" cy="0"/>
          <a:chOff x="0" y="0"/>
          <a:chExt cx="0" cy="0"/>
        </a:xfrm>
      </p:grpSpPr>
      <p:sp>
        <p:nvSpPr>
          <p:cNvPr id="675" name="Google Shape;675;p83"/>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676" name="Google Shape;676;p83"/>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itle Only">
  <p:cSld name="CUSTOM_2_1_1_1_1_1_1_3_2">
    <p:spTree>
      <p:nvGrpSpPr>
        <p:cNvPr id="677" name="Shape 677"/>
        <p:cNvGrpSpPr/>
        <p:nvPr/>
      </p:nvGrpSpPr>
      <p:grpSpPr>
        <a:xfrm>
          <a:off x="0" y="0"/>
          <a:ext cx="0" cy="0"/>
          <a:chOff x="0" y="0"/>
          <a:chExt cx="0" cy="0"/>
        </a:xfrm>
      </p:grpSpPr>
      <p:sp>
        <p:nvSpPr>
          <p:cNvPr id="678" name="Google Shape;678;p84"/>
          <p:cNvSpPr txBox="1"/>
          <p:nvPr>
            <p:ph type="title"/>
          </p:nvPr>
        </p:nvSpPr>
        <p:spPr>
          <a:xfrm>
            <a:off x="647636" y="199646"/>
            <a:ext cx="7848600" cy="455700"/>
          </a:xfrm>
          <a:prstGeom prst="rect">
            <a:avLst/>
          </a:prstGeom>
        </p:spPr>
        <p:txBody>
          <a:bodyPr anchorCtr="0" anchor="t" bIns="0" lIns="0" spcFirstLastPara="1" rIns="0" wrap="square" tIns="0">
            <a:noAutofit/>
          </a:bodyPr>
          <a:lstStyle>
            <a:lvl1pPr lvl="0" algn="ctr">
              <a:spcBef>
                <a:spcPts val="0"/>
              </a:spcBef>
              <a:spcAft>
                <a:spcPts val="0"/>
              </a:spcAft>
              <a:buNone/>
              <a:defRPr sz="2300">
                <a:latin typeface="Open Sans Light"/>
                <a:ea typeface="Open Sans Light"/>
                <a:cs typeface="Open Sans Light"/>
                <a:sym typeface="Open Sans Light"/>
              </a:defRPr>
            </a:lvl1pPr>
            <a:lvl2pPr lvl="1">
              <a:spcBef>
                <a:spcPts val="0"/>
              </a:spcBef>
              <a:spcAft>
                <a:spcPts val="0"/>
              </a:spcAft>
              <a:buNone/>
              <a:defRPr sz="600"/>
            </a:lvl2pPr>
            <a:lvl3pPr lvl="2">
              <a:spcBef>
                <a:spcPts val="0"/>
              </a:spcBef>
              <a:spcAft>
                <a:spcPts val="0"/>
              </a:spcAft>
              <a:buNone/>
              <a:defRPr sz="600"/>
            </a:lvl3pPr>
            <a:lvl4pPr lvl="3">
              <a:spcBef>
                <a:spcPts val="0"/>
              </a:spcBef>
              <a:spcAft>
                <a:spcPts val="0"/>
              </a:spcAft>
              <a:buNone/>
              <a:defRPr sz="600"/>
            </a:lvl4pPr>
            <a:lvl5pPr lvl="4">
              <a:spcBef>
                <a:spcPts val="0"/>
              </a:spcBef>
              <a:spcAft>
                <a:spcPts val="0"/>
              </a:spcAft>
              <a:buNone/>
              <a:defRPr sz="600"/>
            </a:lvl5pPr>
            <a:lvl6pPr lvl="5">
              <a:spcBef>
                <a:spcPts val="0"/>
              </a:spcBef>
              <a:spcAft>
                <a:spcPts val="0"/>
              </a:spcAft>
              <a:buNone/>
              <a:defRPr sz="600"/>
            </a:lvl6pPr>
            <a:lvl7pPr lvl="6">
              <a:spcBef>
                <a:spcPts val="0"/>
              </a:spcBef>
              <a:spcAft>
                <a:spcPts val="0"/>
              </a:spcAft>
              <a:buNone/>
              <a:defRPr sz="600"/>
            </a:lvl7pPr>
            <a:lvl8pPr lvl="7">
              <a:spcBef>
                <a:spcPts val="0"/>
              </a:spcBef>
              <a:spcAft>
                <a:spcPts val="0"/>
              </a:spcAft>
              <a:buNone/>
              <a:defRPr sz="600"/>
            </a:lvl8pPr>
            <a:lvl9pPr lvl="8">
              <a:spcBef>
                <a:spcPts val="0"/>
              </a:spcBef>
              <a:spcAft>
                <a:spcPts val="0"/>
              </a:spcAft>
              <a:buNone/>
              <a:defRPr sz="600"/>
            </a:lvl9pPr>
          </a:lstStyle>
          <a:p/>
        </p:txBody>
      </p:sp>
      <p:sp>
        <p:nvSpPr>
          <p:cNvPr id="679" name="Google Shape;679;p84"/>
          <p:cNvSpPr txBox="1"/>
          <p:nvPr>
            <p:ph idx="12" type="sldNum"/>
          </p:nvPr>
        </p:nvSpPr>
        <p:spPr>
          <a:xfrm>
            <a:off x="8699287" y="4845970"/>
            <a:ext cx="260700" cy="107700"/>
          </a:xfrm>
          <a:prstGeom prst="rect">
            <a:avLst/>
          </a:prstGeom>
        </p:spPr>
        <p:txBody>
          <a:bodyPr anchorCtr="0" anchor="t" bIns="0" lIns="0" spcFirstLastPara="1" rIns="0" wrap="square" tIns="0">
            <a:spAutoFit/>
          </a:bodyPr>
          <a:lstStyle>
            <a:lvl1pPr lvl="0" algn="r">
              <a:buNone/>
              <a:defRPr>
                <a:solidFill>
                  <a:schemeClr val="dk1"/>
                </a:solidFill>
                <a:latin typeface="Open Sans Light"/>
                <a:ea typeface="Open Sans Light"/>
                <a:cs typeface="Open Sans Light"/>
                <a:sym typeface="Open Sans Light"/>
              </a:defRPr>
            </a:lvl1pPr>
            <a:lvl2pPr lvl="1" algn="r">
              <a:buNone/>
              <a:defRPr>
                <a:solidFill>
                  <a:schemeClr val="dk1"/>
                </a:solidFill>
                <a:latin typeface="Open Sans Light"/>
                <a:ea typeface="Open Sans Light"/>
                <a:cs typeface="Open Sans Light"/>
                <a:sym typeface="Open Sans Light"/>
              </a:defRPr>
            </a:lvl2pPr>
            <a:lvl3pPr lvl="2" algn="r">
              <a:buNone/>
              <a:defRPr>
                <a:solidFill>
                  <a:schemeClr val="dk1"/>
                </a:solidFill>
                <a:latin typeface="Open Sans Light"/>
                <a:ea typeface="Open Sans Light"/>
                <a:cs typeface="Open Sans Light"/>
                <a:sym typeface="Open Sans Light"/>
              </a:defRPr>
            </a:lvl3pPr>
            <a:lvl4pPr lvl="3" algn="r">
              <a:buNone/>
              <a:defRPr>
                <a:solidFill>
                  <a:schemeClr val="dk1"/>
                </a:solidFill>
                <a:latin typeface="Open Sans Light"/>
                <a:ea typeface="Open Sans Light"/>
                <a:cs typeface="Open Sans Light"/>
                <a:sym typeface="Open Sans Light"/>
              </a:defRPr>
            </a:lvl4pPr>
            <a:lvl5pPr lvl="4" algn="r">
              <a:buNone/>
              <a:defRPr>
                <a:solidFill>
                  <a:schemeClr val="dk1"/>
                </a:solidFill>
                <a:latin typeface="Open Sans Light"/>
                <a:ea typeface="Open Sans Light"/>
                <a:cs typeface="Open Sans Light"/>
                <a:sym typeface="Open Sans Light"/>
              </a:defRPr>
            </a:lvl5pPr>
            <a:lvl6pPr lvl="5" algn="r">
              <a:buNone/>
              <a:defRPr>
                <a:solidFill>
                  <a:schemeClr val="dk1"/>
                </a:solidFill>
                <a:latin typeface="Open Sans Light"/>
                <a:ea typeface="Open Sans Light"/>
                <a:cs typeface="Open Sans Light"/>
                <a:sym typeface="Open Sans Light"/>
              </a:defRPr>
            </a:lvl6pPr>
            <a:lvl7pPr lvl="6" algn="r">
              <a:buNone/>
              <a:defRPr>
                <a:solidFill>
                  <a:schemeClr val="dk1"/>
                </a:solidFill>
                <a:latin typeface="Open Sans Light"/>
                <a:ea typeface="Open Sans Light"/>
                <a:cs typeface="Open Sans Light"/>
                <a:sym typeface="Open Sans Light"/>
              </a:defRPr>
            </a:lvl7pPr>
            <a:lvl8pPr lvl="7" algn="r">
              <a:buNone/>
              <a:defRPr>
                <a:solidFill>
                  <a:schemeClr val="dk1"/>
                </a:solidFill>
                <a:latin typeface="Open Sans Light"/>
                <a:ea typeface="Open Sans Light"/>
                <a:cs typeface="Open Sans Light"/>
                <a:sym typeface="Open Sans Light"/>
              </a:defRPr>
            </a:lvl8pPr>
            <a:lvl9pPr lvl="8" algn="r">
              <a:buNone/>
              <a:defRPr>
                <a:solidFill>
                  <a:schemeClr val="dk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DEFAULT_1">
    <p:bg>
      <p:bgPr>
        <a:solidFill>
          <a:schemeClr val="lt1"/>
        </a:solidFill>
      </p:bgPr>
    </p:bg>
    <p:spTree>
      <p:nvGrpSpPr>
        <p:cNvPr id="680" name="Shape 680"/>
        <p:cNvGrpSpPr/>
        <p:nvPr/>
      </p:nvGrpSpPr>
      <p:grpSpPr>
        <a:xfrm>
          <a:off x="0" y="0"/>
          <a:ext cx="0" cy="0"/>
          <a:chOff x="0" y="0"/>
          <a:chExt cx="0" cy="0"/>
        </a:xfrm>
      </p:grpSpPr>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p:cSld name="BLANK_1_2">
    <p:bg>
      <p:bgPr>
        <a:blipFill>
          <a:blip r:embed="rId2">
            <a:alphaModFix/>
          </a:blip>
          <a:stretch>
            <a:fillRect/>
          </a:stretch>
        </a:blipFill>
      </p:bgPr>
    </p:bg>
    <p:spTree>
      <p:nvGrpSpPr>
        <p:cNvPr id="681" name="Shape 681"/>
        <p:cNvGrpSpPr/>
        <p:nvPr/>
      </p:nvGrpSpPr>
      <p:grpSpPr>
        <a:xfrm>
          <a:off x="0" y="0"/>
          <a:ext cx="0" cy="0"/>
          <a:chOff x="0" y="0"/>
          <a:chExt cx="0" cy="0"/>
        </a:xfrm>
      </p:grpSpPr>
      <p:sp>
        <p:nvSpPr>
          <p:cNvPr id="682" name="Google Shape;682;p86"/>
          <p:cNvSpPr txBox="1"/>
          <p:nvPr>
            <p:ph idx="12" type="sldNum"/>
          </p:nvPr>
        </p:nvSpPr>
        <p:spPr>
          <a:xfrm>
            <a:off x="8556784" y="4749851"/>
            <a:ext cx="548700" cy="200100"/>
          </a:xfrm>
          <a:prstGeom prst="rect">
            <a:avLst/>
          </a:prstGeom>
        </p:spPr>
        <p:txBody>
          <a:bodyPr anchorCtr="0" anchor="t" bIns="0" lIns="0" spcFirstLastPara="1" rIns="0" wrap="square" tIns="0">
            <a:spAutoFit/>
          </a:bodyPr>
          <a:lstStyle>
            <a:lvl1pPr lvl="0">
              <a:buNone/>
              <a:defRPr sz="1300">
                <a:solidFill>
                  <a:srgbClr val="222222"/>
                </a:solidFill>
                <a:latin typeface="Open Sans Light"/>
                <a:ea typeface="Open Sans Light"/>
                <a:cs typeface="Open Sans Light"/>
                <a:sym typeface="Open Sans Light"/>
              </a:defRPr>
            </a:lvl1pPr>
            <a:lvl2pPr lvl="1">
              <a:buNone/>
              <a:defRPr sz="1300">
                <a:solidFill>
                  <a:srgbClr val="222222"/>
                </a:solidFill>
                <a:latin typeface="Open Sans Light"/>
                <a:ea typeface="Open Sans Light"/>
                <a:cs typeface="Open Sans Light"/>
                <a:sym typeface="Open Sans Light"/>
              </a:defRPr>
            </a:lvl2pPr>
            <a:lvl3pPr lvl="2">
              <a:buNone/>
              <a:defRPr sz="1300">
                <a:solidFill>
                  <a:srgbClr val="222222"/>
                </a:solidFill>
                <a:latin typeface="Open Sans Light"/>
                <a:ea typeface="Open Sans Light"/>
                <a:cs typeface="Open Sans Light"/>
                <a:sym typeface="Open Sans Light"/>
              </a:defRPr>
            </a:lvl3pPr>
            <a:lvl4pPr lvl="3">
              <a:buNone/>
              <a:defRPr sz="1300">
                <a:solidFill>
                  <a:srgbClr val="222222"/>
                </a:solidFill>
                <a:latin typeface="Open Sans Light"/>
                <a:ea typeface="Open Sans Light"/>
                <a:cs typeface="Open Sans Light"/>
                <a:sym typeface="Open Sans Light"/>
              </a:defRPr>
            </a:lvl4pPr>
            <a:lvl5pPr lvl="4">
              <a:buNone/>
              <a:defRPr sz="1300">
                <a:solidFill>
                  <a:srgbClr val="222222"/>
                </a:solidFill>
                <a:latin typeface="Open Sans Light"/>
                <a:ea typeface="Open Sans Light"/>
                <a:cs typeface="Open Sans Light"/>
                <a:sym typeface="Open Sans Light"/>
              </a:defRPr>
            </a:lvl5pPr>
            <a:lvl6pPr lvl="5">
              <a:buNone/>
              <a:defRPr sz="1300">
                <a:solidFill>
                  <a:srgbClr val="222222"/>
                </a:solidFill>
                <a:latin typeface="Open Sans Light"/>
                <a:ea typeface="Open Sans Light"/>
                <a:cs typeface="Open Sans Light"/>
                <a:sym typeface="Open Sans Light"/>
              </a:defRPr>
            </a:lvl6pPr>
            <a:lvl7pPr lvl="6">
              <a:buNone/>
              <a:defRPr sz="1300">
                <a:solidFill>
                  <a:srgbClr val="222222"/>
                </a:solidFill>
                <a:latin typeface="Open Sans Light"/>
                <a:ea typeface="Open Sans Light"/>
                <a:cs typeface="Open Sans Light"/>
                <a:sym typeface="Open Sans Light"/>
              </a:defRPr>
            </a:lvl7pPr>
            <a:lvl8pPr lvl="7">
              <a:buNone/>
              <a:defRPr sz="1300">
                <a:solidFill>
                  <a:srgbClr val="222222"/>
                </a:solidFill>
                <a:latin typeface="Open Sans Light"/>
                <a:ea typeface="Open Sans Light"/>
                <a:cs typeface="Open Sans Light"/>
                <a:sym typeface="Open Sans Light"/>
              </a:defRPr>
            </a:lvl8pPr>
            <a:lvl9pPr lvl="8">
              <a:buNone/>
              <a:defRPr sz="1300">
                <a:solidFill>
                  <a:srgbClr val="222222"/>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p:cSld name="1_Body 1">
    <p:bg>
      <p:bgPr>
        <a:blipFill>
          <a:blip r:embed="rId2">
            <a:alphaModFix/>
          </a:blip>
          <a:stretch>
            <a:fillRect/>
          </a:stretch>
        </a:blipFill>
      </p:bgPr>
    </p:bg>
    <p:spTree>
      <p:nvGrpSpPr>
        <p:cNvPr id="683" name="Shape 683"/>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p:cSld name="DEFAULT_2">
    <p:bg>
      <p:bgPr>
        <a:solidFill>
          <a:schemeClr val="lt1"/>
        </a:solidFill>
      </p:bgPr>
    </p:bg>
    <p:spTree>
      <p:nvGrpSpPr>
        <p:cNvPr id="684" name="Shape 684"/>
        <p:cNvGrpSpPr/>
        <p:nvPr/>
      </p:nvGrpSpPr>
      <p:grpSpPr>
        <a:xfrm>
          <a:off x="0" y="0"/>
          <a:ext cx="0" cy="0"/>
          <a:chOff x="0" y="0"/>
          <a:chExt cx="0" cy="0"/>
        </a:xfrm>
      </p:grpSpPr>
      <p:pic>
        <p:nvPicPr>
          <p:cNvPr id="685" name="Google Shape;685;p88"/>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686" name="Google Shape;686;p88"/>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687" name="Google Shape;687;p88"/>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688" name="Google Shape;688;p88"/>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1">
  <p:cSld name="BLANK_1_2_1">
    <p:bg>
      <p:bgPr>
        <a:blipFill>
          <a:blip r:embed="rId2">
            <a:alphaModFix/>
          </a:blip>
          <a:stretch>
            <a:fillRect/>
          </a:stretch>
        </a:blipFill>
      </p:bgPr>
    </p:bg>
    <p:spTree>
      <p:nvGrpSpPr>
        <p:cNvPr id="689" name="Shape 689"/>
        <p:cNvGrpSpPr/>
        <p:nvPr/>
      </p:nvGrpSpPr>
      <p:grpSpPr>
        <a:xfrm>
          <a:off x="0" y="0"/>
          <a:ext cx="0" cy="0"/>
          <a:chOff x="0" y="0"/>
          <a:chExt cx="0" cy="0"/>
        </a:xfrm>
      </p:grpSpPr>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1">
  <p:cSld name="DEFAULT_3">
    <p:bg>
      <p:bgPr>
        <a:solidFill>
          <a:schemeClr val="lt1"/>
        </a:solidFill>
      </p:bgPr>
    </p:bg>
    <p:spTree>
      <p:nvGrpSpPr>
        <p:cNvPr id="690" name="Shape 690"/>
        <p:cNvGrpSpPr/>
        <p:nvPr/>
      </p:nvGrpSpPr>
      <p:grpSpPr>
        <a:xfrm>
          <a:off x="0" y="0"/>
          <a:ext cx="0" cy="0"/>
          <a:chOff x="0" y="0"/>
          <a:chExt cx="0" cy="0"/>
        </a:xfrm>
      </p:grpSpPr>
      <p:pic>
        <p:nvPicPr>
          <p:cNvPr id="691" name="Google Shape;691;p90"/>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692" name="Google Shape;692;p90"/>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693" name="Google Shape;693;p90"/>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694" name="Google Shape;694;p90"/>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p:cSld name="BLANK_1_2_2">
    <p:bg>
      <p:bgPr>
        <a:blipFill>
          <a:blip r:embed="rId2">
            <a:alphaModFix/>
          </a:blip>
          <a:stretch>
            <a:fillRect/>
          </a:stretch>
        </a:blipFill>
      </p:bgPr>
    </p:bg>
    <p:spTree>
      <p:nvGrpSpPr>
        <p:cNvPr id="695" name="Shape 695"/>
        <p:cNvGrpSpPr/>
        <p:nvPr/>
      </p:nvGrpSpPr>
      <p:grpSpPr>
        <a:xfrm>
          <a:off x="0" y="0"/>
          <a:ext cx="0" cy="0"/>
          <a:chOff x="0" y="0"/>
          <a:chExt cx="0" cy="0"/>
        </a:xfrm>
      </p:grpSpPr>
      <p:sp>
        <p:nvSpPr>
          <p:cNvPr id="696" name="Google Shape;696;p91"/>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97" name="Google Shape;697;p91"/>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98" name="Google Shape;698;p91"/>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99" name="Google Shape;699;p91"/>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Light)">
  <p:cSld name="TITLE_AND_BODY_1">
    <p:spTree>
      <p:nvGrpSpPr>
        <p:cNvPr id="54" name="Shape 54"/>
        <p:cNvGrpSpPr/>
        <p:nvPr/>
      </p:nvGrpSpPr>
      <p:grpSpPr>
        <a:xfrm>
          <a:off x="0" y="0"/>
          <a:ext cx="0" cy="0"/>
          <a:chOff x="0" y="0"/>
          <a:chExt cx="0" cy="0"/>
        </a:xfrm>
      </p:grpSpPr>
      <p:sp>
        <p:nvSpPr>
          <p:cNvPr id="55" name="Google Shape;55;p1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6" name="Google Shape;56;p1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57" name="Google Shape;57;p10"/>
          <p:cNvGrpSpPr/>
          <p:nvPr/>
        </p:nvGrpSpPr>
        <p:grpSpPr>
          <a:xfrm>
            <a:off x="4822703" y="31"/>
            <a:ext cx="4321568" cy="5143648"/>
            <a:chOff x="3991150" y="848375"/>
            <a:chExt cx="3376225" cy="4018475"/>
          </a:xfrm>
        </p:grpSpPr>
        <p:sp>
          <p:nvSpPr>
            <p:cNvPr id="58" name="Google Shape;58;p1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1" name="Google Shape;61;p1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2" name="Google Shape;62;p10"/>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3" name="Google Shape;63;p10"/>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64" name="Google Shape;64;p1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_1_1_1_1_1_1">
    <p:bg>
      <p:bgPr>
        <a:solidFill>
          <a:srgbClr val="FFFFFF"/>
        </a:solidFill>
      </p:bgPr>
    </p:bg>
    <p:spTree>
      <p:nvGrpSpPr>
        <p:cNvPr id="700" name="Shape 700"/>
        <p:cNvGrpSpPr/>
        <p:nvPr/>
      </p:nvGrpSpPr>
      <p:grpSpPr>
        <a:xfrm>
          <a:off x="0" y="0"/>
          <a:ext cx="0" cy="0"/>
          <a:chOff x="0" y="0"/>
          <a:chExt cx="0" cy="0"/>
        </a:xfrm>
      </p:grpSpPr>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2">
  <p:cSld name="BLANK_1_3">
    <p:bg>
      <p:bgPr>
        <a:blipFill>
          <a:blip r:embed="rId2">
            <a:alphaModFix/>
          </a:blip>
          <a:stretch>
            <a:fillRect/>
          </a:stretch>
        </a:blipFill>
      </p:bgPr>
    </p:bg>
    <p:spTree>
      <p:nvGrpSpPr>
        <p:cNvPr id="701" name="Shape 701"/>
        <p:cNvGrpSpPr/>
        <p:nvPr/>
      </p:nvGrpSpPr>
      <p:grpSpPr>
        <a:xfrm>
          <a:off x="0" y="0"/>
          <a:ext cx="0" cy="0"/>
          <a:chOff x="0" y="0"/>
          <a:chExt cx="0" cy="0"/>
        </a:xfrm>
      </p:grpSpPr>
      <p:sp>
        <p:nvSpPr>
          <p:cNvPr id="702" name="Google Shape;702;p93"/>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03" name="Google Shape;703;p93"/>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04" name="Google Shape;704;p93"/>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05" name="Google Shape;705;p93"/>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Header">
  <p:cSld name="BLANK_1_1">
    <p:bg>
      <p:bgPr>
        <a:blipFill>
          <a:blip r:embed="rId2">
            <a:alphaModFix/>
          </a:blip>
          <a:stretch>
            <a:fillRect/>
          </a:stretch>
        </a:blipFill>
      </p:bgPr>
    </p:bg>
    <p:spTree>
      <p:nvGrpSpPr>
        <p:cNvPr id="706" name="Shape 706"/>
        <p:cNvGrpSpPr/>
        <p:nvPr/>
      </p:nvGrpSpPr>
      <p:grpSpPr>
        <a:xfrm>
          <a:off x="0" y="0"/>
          <a:ext cx="0" cy="0"/>
          <a:chOff x="0" y="0"/>
          <a:chExt cx="0" cy="0"/>
        </a:xfrm>
      </p:grpSpPr>
      <p:sp>
        <p:nvSpPr>
          <p:cNvPr id="707" name="Google Shape;707;p94"/>
          <p:cNvSpPr txBox="1"/>
          <p:nvPr>
            <p:ph type="title"/>
          </p:nvPr>
        </p:nvSpPr>
        <p:spPr>
          <a:xfrm>
            <a:off x="623400" y="250650"/>
            <a:ext cx="8520600" cy="3918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08" name="Google Shape;708;p94"/>
          <p:cNvSpPr txBox="1"/>
          <p:nvPr>
            <p:ph idx="2" type="title"/>
          </p:nvPr>
        </p:nvSpPr>
        <p:spPr>
          <a:xfrm>
            <a:off x="623400" y="191155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09" name="Google Shape;709;p94"/>
          <p:cNvSpPr txBox="1"/>
          <p:nvPr>
            <p:ph idx="3" type="title"/>
          </p:nvPr>
        </p:nvSpPr>
        <p:spPr>
          <a:xfrm>
            <a:off x="623400" y="234887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10" name="Google Shape;710;p94"/>
          <p:cNvSpPr txBox="1"/>
          <p:nvPr>
            <p:ph idx="4" type="title"/>
          </p:nvPr>
        </p:nvSpPr>
        <p:spPr>
          <a:xfrm>
            <a:off x="623400" y="147422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OBJECT_1_1_1_1_1_1_1">
    <p:bg>
      <p:bgPr>
        <a:blipFill>
          <a:blip r:embed="rId2">
            <a:alphaModFix/>
          </a:blip>
          <a:stretch>
            <a:fillRect/>
          </a:stretch>
        </a:blipFill>
      </p:bgPr>
    </p:bg>
    <p:spTree>
      <p:nvGrpSpPr>
        <p:cNvPr id="711" name="Shape 711"/>
        <p:cNvGrpSpPr/>
        <p:nvPr/>
      </p:nvGrpSpPr>
      <p:grpSpPr>
        <a:xfrm>
          <a:off x="0" y="0"/>
          <a:ext cx="0" cy="0"/>
          <a:chOff x="0" y="0"/>
          <a:chExt cx="0" cy="0"/>
        </a:xfrm>
      </p:grpSpPr>
      <p:pic>
        <p:nvPicPr>
          <p:cNvPr id="712" name="Google Shape;712;p95"/>
          <p:cNvPicPr preferRelativeResize="0"/>
          <p:nvPr/>
        </p:nvPicPr>
        <p:blipFill rotWithShape="1">
          <a:blip r:embed="rId3">
            <a:alphaModFix/>
          </a:blip>
          <a:srcRect b="1867" l="0" r="0" t="1867"/>
          <a:stretch/>
        </p:blipFill>
        <p:spPr>
          <a:xfrm>
            <a:off x="187800" y="4860750"/>
            <a:ext cx="528850" cy="142029"/>
          </a:xfrm>
          <a:prstGeom prst="rect">
            <a:avLst/>
          </a:prstGeom>
          <a:noFill/>
          <a:ln>
            <a:noFill/>
          </a:ln>
        </p:spPr>
      </p:pic>
      <p:sp>
        <p:nvSpPr>
          <p:cNvPr id="713" name="Google Shape;713;p95"/>
          <p:cNvSpPr txBox="1"/>
          <p:nvPr/>
        </p:nvSpPr>
        <p:spPr>
          <a:xfrm>
            <a:off x="897099" y="4877925"/>
            <a:ext cx="33414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solidFill>
                  <a:srgbClr val="FFFFFF"/>
                </a:solidFill>
                <a:latin typeface="Open Sans Light"/>
                <a:ea typeface="Open Sans Light"/>
                <a:cs typeface="Open Sans Light"/>
                <a:sym typeface="Open Sans Light"/>
              </a:rPr>
              <a:t>© AppDirect, Inc. Confidential Material</a:t>
            </a:r>
            <a:endParaRPr sz="600">
              <a:solidFill>
                <a:srgbClr val="FFFFFF"/>
              </a:solidFill>
              <a:latin typeface="Open Sans Light"/>
              <a:ea typeface="Open Sans Light"/>
              <a:cs typeface="Open Sans Light"/>
              <a:sym typeface="Open Sans Light"/>
            </a:endParaRPr>
          </a:p>
        </p:txBody>
      </p:sp>
      <p:sp>
        <p:nvSpPr>
          <p:cNvPr id="714" name="Google Shape;714;p95"/>
          <p:cNvSpPr/>
          <p:nvPr/>
        </p:nvSpPr>
        <p:spPr>
          <a:xfrm rot="-5400000">
            <a:off x="740273" y="4927115"/>
            <a:ext cx="133200" cy="9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715" name="Google Shape;715;p95"/>
          <p:cNvSpPr txBox="1"/>
          <p:nvPr>
            <p:ph type="title"/>
          </p:nvPr>
        </p:nvSpPr>
        <p:spPr>
          <a:xfrm>
            <a:off x="716650" y="1602675"/>
            <a:ext cx="7352700" cy="11874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2800"/>
              <a:buFont typeface="Open Sans Light"/>
              <a:buNone/>
              <a:defRPr sz="2800">
                <a:solidFill>
                  <a:srgbClr val="FFFFFF"/>
                </a:solidFill>
                <a:latin typeface="Open Sans Light"/>
                <a:ea typeface="Open Sans Light"/>
                <a:cs typeface="Open Sans Light"/>
                <a:sym typeface="Open Sans Light"/>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16" name="Google Shape;716;p95"/>
          <p:cNvSpPr txBox="1"/>
          <p:nvPr>
            <p:ph idx="1" type="subTitle"/>
          </p:nvPr>
        </p:nvSpPr>
        <p:spPr>
          <a:xfrm>
            <a:off x="744100" y="2926875"/>
            <a:ext cx="7325100" cy="1668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1000"/>
              <a:buFont typeface="Open Sans SemiBold"/>
              <a:buNone/>
              <a:defRPr sz="1000">
                <a:solidFill>
                  <a:srgbClr val="FFFFFF"/>
                </a:solidFill>
                <a:latin typeface="Open Sans SemiBold"/>
                <a:ea typeface="Open Sans SemiBold"/>
                <a:cs typeface="Open Sans SemiBold"/>
                <a:sym typeface="Open Sans SemiBold"/>
              </a:defRPr>
            </a:lvl1pPr>
            <a:lvl2pPr lvl="1">
              <a:spcBef>
                <a:spcPts val="1000"/>
              </a:spcBef>
              <a:spcAft>
                <a:spcPts val="0"/>
              </a:spcAft>
              <a:buSzPts val="1200"/>
              <a:buNone/>
              <a:defRPr/>
            </a:lvl2pPr>
            <a:lvl3pPr lvl="2">
              <a:spcBef>
                <a:spcPts val="800"/>
              </a:spcBef>
              <a:spcAft>
                <a:spcPts val="0"/>
              </a:spcAft>
              <a:buSzPts val="10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
        <p:nvSpPr>
          <p:cNvPr id="717" name="Google Shape;717;p95"/>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solidFill>
                  <a:srgbClr val="FFFFFF"/>
                </a:solidFill>
                <a:latin typeface="Open Sans Light"/>
                <a:ea typeface="Open Sans Light"/>
                <a:cs typeface="Open Sans Light"/>
                <a:sym typeface="Open Sans Light"/>
              </a:defRPr>
            </a:lvl1pPr>
            <a:lvl2pPr lvl="1" algn="r">
              <a:buNone/>
              <a:defRPr sz="600">
                <a:solidFill>
                  <a:srgbClr val="FFFFFF"/>
                </a:solidFill>
                <a:latin typeface="Open Sans Light"/>
                <a:ea typeface="Open Sans Light"/>
                <a:cs typeface="Open Sans Light"/>
                <a:sym typeface="Open Sans Light"/>
              </a:defRPr>
            </a:lvl2pPr>
            <a:lvl3pPr lvl="2" algn="r">
              <a:buNone/>
              <a:defRPr sz="600">
                <a:solidFill>
                  <a:srgbClr val="FFFFFF"/>
                </a:solidFill>
                <a:latin typeface="Open Sans Light"/>
                <a:ea typeface="Open Sans Light"/>
                <a:cs typeface="Open Sans Light"/>
                <a:sym typeface="Open Sans Light"/>
              </a:defRPr>
            </a:lvl3pPr>
            <a:lvl4pPr lvl="3" algn="r">
              <a:buNone/>
              <a:defRPr sz="600">
                <a:solidFill>
                  <a:srgbClr val="FFFFFF"/>
                </a:solidFill>
                <a:latin typeface="Open Sans Light"/>
                <a:ea typeface="Open Sans Light"/>
                <a:cs typeface="Open Sans Light"/>
                <a:sym typeface="Open Sans Light"/>
              </a:defRPr>
            </a:lvl4pPr>
            <a:lvl5pPr lvl="4" algn="r">
              <a:buNone/>
              <a:defRPr sz="600">
                <a:solidFill>
                  <a:srgbClr val="FFFFFF"/>
                </a:solidFill>
                <a:latin typeface="Open Sans Light"/>
                <a:ea typeface="Open Sans Light"/>
                <a:cs typeface="Open Sans Light"/>
                <a:sym typeface="Open Sans Light"/>
              </a:defRPr>
            </a:lvl5pPr>
            <a:lvl6pPr lvl="5" algn="r">
              <a:buNone/>
              <a:defRPr sz="600">
                <a:solidFill>
                  <a:srgbClr val="FFFFFF"/>
                </a:solidFill>
                <a:latin typeface="Open Sans Light"/>
                <a:ea typeface="Open Sans Light"/>
                <a:cs typeface="Open Sans Light"/>
                <a:sym typeface="Open Sans Light"/>
              </a:defRPr>
            </a:lvl6pPr>
            <a:lvl7pPr lvl="6" algn="r">
              <a:buNone/>
              <a:defRPr sz="600">
                <a:solidFill>
                  <a:srgbClr val="FFFFFF"/>
                </a:solidFill>
                <a:latin typeface="Open Sans Light"/>
                <a:ea typeface="Open Sans Light"/>
                <a:cs typeface="Open Sans Light"/>
                <a:sym typeface="Open Sans Light"/>
              </a:defRPr>
            </a:lvl7pPr>
            <a:lvl8pPr lvl="7" algn="r">
              <a:buNone/>
              <a:defRPr sz="600">
                <a:solidFill>
                  <a:srgbClr val="FFFFFF"/>
                </a:solidFill>
                <a:latin typeface="Open Sans Light"/>
                <a:ea typeface="Open Sans Light"/>
                <a:cs typeface="Open Sans Light"/>
                <a:sym typeface="Open Sans Light"/>
              </a:defRPr>
            </a:lvl8pPr>
            <a:lvl9pPr lvl="8" algn="r">
              <a:buNone/>
              <a:defRPr sz="600">
                <a:solidFill>
                  <a:srgbClr val="FFFFFF"/>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Divider">
  <p:cSld name="14_Divider">
    <p:spTree>
      <p:nvGrpSpPr>
        <p:cNvPr id="718" name="Shape 718"/>
        <p:cNvGrpSpPr/>
        <p:nvPr/>
      </p:nvGrpSpPr>
      <p:grpSpPr>
        <a:xfrm>
          <a:off x="0" y="0"/>
          <a:ext cx="0" cy="0"/>
          <a:chOff x="0" y="0"/>
          <a:chExt cx="0" cy="0"/>
        </a:xfrm>
      </p:grpSpPr>
      <p:pic>
        <p:nvPicPr>
          <p:cNvPr id="719" name="Google Shape;719;p96"/>
          <p:cNvPicPr preferRelativeResize="0"/>
          <p:nvPr/>
        </p:nvPicPr>
        <p:blipFill rotWithShape="1">
          <a:blip r:embed="rId2">
            <a:alphaModFix/>
          </a:blip>
          <a:srcRect b="0" l="0" r="0" t="0"/>
          <a:stretch/>
        </p:blipFill>
        <p:spPr>
          <a:xfrm>
            <a:off x="0" y="-81733"/>
            <a:ext cx="9144169" cy="5225327"/>
          </a:xfrm>
          <a:prstGeom prst="rect">
            <a:avLst/>
          </a:prstGeom>
          <a:noFill/>
          <a:ln>
            <a:noFill/>
          </a:ln>
        </p:spPr>
      </p:pic>
      <p:sp>
        <p:nvSpPr>
          <p:cNvPr id="720" name="Google Shape;720;p96"/>
          <p:cNvSpPr/>
          <p:nvPr/>
        </p:nvSpPr>
        <p:spPr>
          <a:xfrm>
            <a:off x="0" y="-81733"/>
            <a:ext cx="9144000" cy="5225100"/>
          </a:xfrm>
          <a:prstGeom prst="rect">
            <a:avLst/>
          </a:prstGeom>
          <a:solidFill>
            <a:srgbClr val="2F9DE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21" name="Google Shape;721;p96"/>
          <p:cNvSpPr txBox="1"/>
          <p:nvPr>
            <p:ph idx="12" type="sldNum"/>
          </p:nvPr>
        </p:nvSpPr>
        <p:spPr>
          <a:xfrm>
            <a:off x="8388506" y="4857836"/>
            <a:ext cx="755700" cy="2859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1pPr>
            <a:lvl2pPr indent="0" lvl="1"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2pPr>
            <a:lvl3pPr indent="0" lvl="2"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3pPr>
            <a:lvl4pPr indent="0" lvl="3"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4pPr>
            <a:lvl5pPr indent="0" lvl="4"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5pPr>
            <a:lvl6pPr indent="0" lvl="5"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6pPr>
            <a:lvl7pPr indent="0" lvl="6"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7pPr>
            <a:lvl8pPr indent="0" lvl="7"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8pPr>
            <a:lvl9pPr indent="0" lvl="8"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9pPr>
          </a:lstStyle>
          <a:p>
            <a:pPr indent="0" lvl="0" marL="0" rtl="0" algn="ctr">
              <a:spcBef>
                <a:spcPts val="0"/>
              </a:spcBef>
              <a:spcAft>
                <a:spcPts val="0"/>
              </a:spcAft>
              <a:buNone/>
            </a:pPr>
            <a:fld id="{00000000-1234-1234-1234-123412341234}" type="slidenum">
              <a:rPr lang="en"/>
              <a:t>‹#›</a:t>
            </a:fld>
            <a:endParaRPr/>
          </a:p>
        </p:txBody>
      </p:sp>
      <p:sp>
        <p:nvSpPr>
          <p:cNvPr id="722" name="Google Shape;722;p96"/>
          <p:cNvSpPr txBox="1"/>
          <p:nvPr>
            <p:ph idx="11" type="ftr"/>
          </p:nvPr>
        </p:nvSpPr>
        <p:spPr>
          <a:xfrm>
            <a:off x="1530378" y="4857836"/>
            <a:ext cx="3238500" cy="285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723" name="Google Shape;723;p96"/>
          <p:cNvSpPr txBox="1"/>
          <p:nvPr>
            <p:ph idx="1" type="body"/>
          </p:nvPr>
        </p:nvSpPr>
        <p:spPr>
          <a:xfrm>
            <a:off x="304886" y="0"/>
            <a:ext cx="5778300" cy="4857600"/>
          </a:xfrm>
          <a:prstGeom prst="rect">
            <a:avLst/>
          </a:prstGeom>
          <a:noFill/>
          <a:ln>
            <a:noFill/>
          </a:ln>
        </p:spPr>
        <p:txBody>
          <a:bodyPr anchorCtr="0" anchor="ctr" bIns="0" lIns="137175" spcFirstLastPara="1" rIns="137175" wrap="square" tIns="137175">
            <a:noAutofit/>
          </a:bodyPr>
          <a:lstStyle>
            <a:lvl1pPr indent="-228600" lvl="0" marL="457200" algn="l">
              <a:lnSpc>
                <a:spcPct val="85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indent="-228600" lvl="1" marL="914400" algn="l">
              <a:lnSpc>
                <a:spcPct val="100000"/>
              </a:lnSpc>
              <a:spcBef>
                <a:spcPts val="300"/>
              </a:spcBef>
              <a:spcAft>
                <a:spcPts val="0"/>
              </a:spcAft>
              <a:buClr>
                <a:srgbClr val="95959A"/>
              </a:buClr>
              <a:buSzPts val="900"/>
              <a:buFont typeface="Arial"/>
              <a:buNone/>
              <a:defRPr b="1" i="0" sz="900" cap="none">
                <a:solidFill>
                  <a:srgbClr val="95959A"/>
                </a:solidFill>
                <a:latin typeface="Arial"/>
                <a:ea typeface="Arial"/>
                <a:cs typeface="Arial"/>
                <a:sym typeface="Arial"/>
              </a:defRPr>
            </a:lvl2pPr>
            <a:lvl3pPr indent="-317500" lvl="2" marL="1371600" algn="l">
              <a:lnSpc>
                <a:spcPct val="110000"/>
              </a:lnSpc>
              <a:spcBef>
                <a:spcPts val="600"/>
              </a:spcBef>
              <a:spcAft>
                <a:spcPts val="0"/>
              </a:spcAft>
              <a:buClr>
                <a:schemeClr val="dk1"/>
              </a:buClr>
              <a:buSzPts val="1400"/>
              <a:buChar char="■"/>
              <a:defRPr/>
            </a:lvl3pPr>
            <a:lvl4pPr indent="-292100" lvl="3" marL="1828800" algn="l">
              <a:lnSpc>
                <a:spcPct val="110000"/>
              </a:lnSpc>
              <a:spcBef>
                <a:spcPts val="600"/>
              </a:spcBef>
              <a:spcAft>
                <a:spcPts val="0"/>
              </a:spcAft>
              <a:buSzPts val="1000"/>
              <a:buChar char="●"/>
              <a:defRPr/>
            </a:lvl4pPr>
            <a:lvl5pPr indent="-317500" lvl="4" marL="2286000" algn="l">
              <a:lnSpc>
                <a:spcPct val="100000"/>
              </a:lnSpc>
              <a:spcBef>
                <a:spcPts val="600"/>
              </a:spcBef>
              <a:spcAft>
                <a:spcPts val="0"/>
              </a:spcAft>
              <a:buClr>
                <a:srgbClr val="96989A"/>
              </a:buClr>
              <a:buSzPts val="1400"/>
              <a:buChar char="○"/>
              <a:defRPr/>
            </a:lvl5pPr>
            <a:lvl6pPr indent="-292100" lvl="5" marL="2743200" algn="l">
              <a:lnSpc>
                <a:spcPct val="110000"/>
              </a:lnSpc>
              <a:spcBef>
                <a:spcPts val="500"/>
              </a:spcBef>
              <a:spcAft>
                <a:spcPts val="0"/>
              </a:spcAft>
              <a:buSzPts val="10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pic>
        <p:nvPicPr>
          <p:cNvPr descr="AppDirect Logo Black 1024px.png" id="724" name="Google Shape;724;p96"/>
          <p:cNvPicPr preferRelativeResize="0"/>
          <p:nvPr/>
        </p:nvPicPr>
        <p:blipFill rotWithShape="1">
          <a:blip r:embed="rId3">
            <a:alphaModFix amt="11000"/>
          </a:blip>
          <a:srcRect b="11622" l="-4471" r="0" t="1185"/>
          <a:stretch/>
        </p:blipFill>
        <p:spPr>
          <a:xfrm>
            <a:off x="2566116" y="2"/>
            <a:ext cx="6176699" cy="5143593"/>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2">
  <p:cSld name="DEFAULT_4">
    <p:bg>
      <p:bgPr>
        <a:solidFill>
          <a:schemeClr val="lt1"/>
        </a:solidFill>
      </p:bgPr>
    </p:bg>
    <p:spTree>
      <p:nvGrpSpPr>
        <p:cNvPr id="725" name="Shape 725"/>
        <p:cNvGrpSpPr/>
        <p:nvPr/>
      </p:nvGrpSpPr>
      <p:grpSpPr>
        <a:xfrm>
          <a:off x="0" y="0"/>
          <a:ext cx="0" cy="0"/>
          <a:chOff x="0" y="0"/>
          <a:chExt cx="0" cy="0"/>
        </a:xfrm>
      </p:grpSpPr>
      <p:pic>
        <p:nvPicPr>
          <p:cNvPr id="726" name="Google Shape;726;p97"/>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727" name="Google Shape;727;p97"/>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728" name="Google Shape;728;p97"/>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729" name="Google Shape;729;p97"/>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p:cSld name="BLANK_1_1_1_1_1">
    <p:bg>
      <p:bgPr>
        <a:blipFill>
          <a:blip r:embed="rId2">
            <a:alphaModFix/>
          </a:blip>
          <a:stretch>
            <a:fillRect/>
          </a:stretch>
        </a:blipFill>
      </p:bgPr>
    </p:bg>
    <p:spTree>
      <p:nvGrpSpPr>
        <p:cNvPr id="730" name="Shape 730"/>
        <p:cNvGrpSpPr/>
        <p:nvPr/>
      </p:nvGrpSpPr>
      <p:grpSpPr>
        <a:xfrm>
          <a:off x="0" y="0"/>
          <a:ext cx="0" cy="0"/>
          <a:chOff x="0" y="0"/>
          <a:chExt cx="0" cy="0"/>
        </a:xfrm>
      </p:grpSpPr>
      <p:sp>
        <p:nvSpPr>
          <p:cNvPr id="731" name="Google Shape;731;p98"/>
          <p:cNvSpPr txBox="1"/>
          <p:nvPr>
            <p:ph type="title"/>
          </p:nvPr>
        </p:nvSpPr>
        <p:spPr>
          <a:xfrm>
            <a:off x="757850" y="1249000"/>
            <a:ext cx="1211400" cy="1134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32" name="Google Shape;732;p98"/>
          <p:cNvSpPr txBox="1"/>
          <p:nvPr>
            <p:ph idx="2" type="title"/>
          </p:nvPr>
        </p:nvSpPr>
        <p:spPr>
          <a:xfrm>
            <a:off x="757850" y="1770250"/>
            <a:ext cx="4263900" cy="8997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2400"/>
              <a:buNone/>
              <a:defRPr>
                <a:solidFill>
                  <a:srgbClr val="FFFFFF"/>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Color">
  <p:cSld name="BLANK_1_1_1_1_2">
    <p:bg>
      <p:bgPr>
        <a:blipFill>
          <a:blip r:embed="rId2">
            <a:alphaModFix/>
          </a:blip>
          <a:stretch>
            <a:fillRect/>
          </a:stretch>
        </a:blipFill>
      </p:bgPr>
    </p:bg>
    <p:spTree>
      <p:nvGrpSpPr>
        <p:cNvPr id="733" name="Shape 733"/>
        <p:cNvGrpSpPr/>
        <p:nvPr/>
      </p:nvGrpSpPr>
      <p:grpSpPr>
        <a:xfrm>
          <a:off x="0" y="0"/>
          <a:ext cx="0" cy="0"/>
          <a:chOff x="0" y="0"/>
          <a:chExt cx="0" cy="0"/>
        </a:xfrm>
      </p:grpSpPr>
      <p:sp>
        <p:nvSpPr>
          <p:cNvPr id="734" name="Google Shape;734;p99"/>
          <p:cNvSpPr txBox="1"/>
          <p:nvPr>
            <p:ph type="title"/>
          </p:nvPr>
        </p:nvSpPr>
        <p:spPr>
          <a:xfrm>
            <a:off x="311700" y="400850"/>
            <a:ext cx="1211400" cy="1134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35" name="Google Shape;735;p99"/>
          <p:cNvSpPr txBox="1"/>
          <p:nvPr>
            <p:ph idx="2" type="title"/>
          </p:nvPr>
        </p:nvSpPr>
        <p:spPr>
          <a:xfrm>
            <a:off x="311700" y="922100"/>
            <a:ext cx="1361700" cy="687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500"/>
              <a:buNone/>
              <a:defRPr sz="1500">
                <a:solidFill>
                  <a:schemeClr val="lt1"/>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36" name="Google Shape;736;p99"/>
          <p:cNvSpPr txBox="1"/>
          <p:nvPr>
            <p:ph idx="3" type="title"/>
          </p:nvPr>
        </p:nvSpPr>
        <p:spPr>
          <a:xfrm>
            <a:off x="2264200" y="922100"/>
            <a:ext cx="4869000" cy="294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a:solidFill>
                  <a:schemeClr val="dk1"/>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37" name="Google Shape;737;p99"/>
          <p:cNvSpPr txBox="1"/>
          <p:nvPr>
            <p:ph idx="4" type="title"/>
          </p:nvPr>
        </p:nvSpPr>
        <p:spPr>
          <a:xfrm>
            <a:off x="2264200" y="1955750"/>
            <a:ext cx="3892800" cy="1707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900"/>
              <a:buFont typeface="Open Sans"/>
              <a:buNone/>
              <a:defRPr sz="900">
                <a:solidFill>
                  <a:schemeClr val="dk2"/>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38" name="Google Shape;738;p99"/>
          <p:cNvSpPr txBox="1"/>
          <p:nvPr>
            <p:ph idx="5" type="title"/>
          </p:nvPr>
        </p:nvSpPr>
        <p:spPr>
          <a:xfrm>
            <a:off x="2264200" y="2393075"/>
            <a:ext cx="3892800" cy="170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700"/>
              <a:buFont typeface="Open Sans"/>
              <a:buNone/>
              <a:defRPr sz="700">
                <a:solidFill>
                  <a:schemeClr val="dk1"/>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39" name="Google Shape;739;p99"/>
          <p:cNvSpPr txBox="1"/>
          <p:nvPr>
            <p:ph idx="6" type="title"/>
          </p:nvPr>
        </p:nvSpPr>
        <p:spPr>
          <a:xfrm>
            <a:off x="2264200" y="1518425"/>
            <a:ext cx="3892800" cy="170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500"/>
              <a:buNone/>
              <a:defRPr sz="1500">
                <a:solidFill>
                  <a:schemeClr val="dk1"/>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
    <p:spTree>
      <p:nvGrpSpPr>
        <p:cNvPr id="740" name="Shape 740"/>
        <p:cNvGrpSpPr/>
        <p:nvPr/>
      </p:nvGrpSpPr>
      <p:grpSpPr>
        <a:xfrm>
          <a:off x="0" y="0"/>
          <a:ext cx="0" cy="0"/>
          <a:chOff x="0" y="0"/>
          <a:chExt cx="0" cy="0"/>
        </a:xfrm>
      </p:grpSpPr>
      <p:sp>
        <p:nvSpPr>
          <p:cNvPr id="741" name="Google Shape;741;p100"/>
          <p:cNvSpPr txBox="1"/>
          <p:nvPr>
            <p:ph idx="12" type="sldNum"/>
          </p:nvPr>
        </p:nvSpPr>
        <p:spPr>
          <a:xfrm>
            <a:off x="8388350" y="4857750"/>
            <a:ext cx="755700" cy="107700"/>
          </a:xfrm>
          <a:prstGeom prst="rect">
            <a:avLst/>
          </a:prstGeom>
          <a:noFill/>
          <a:ln>
            <a:noFill/>
          </a:ln>
        </p:spPr>
        <p:txBody>
          <a:bodyPr anchorCtr="0" anchor="ctr" bIns="0" lIns="0" spcFirstLastPara="1" rIns="0" wrap="square" tIns="0">
            <a:sp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pic>
        <p:nvPicPr>
          <p:cNvPr id="742" name="Google Shape;742;p100"/>
          <p:cNvPicPr preferRelativeResize="0"/>
          <p:nvPr/>
        </p:nvPicPr>
        <p:blipFill rotWithShape="1">
          <a:blip r:embed="rId2">
            <a:alphaModFix/>
          </a:blip>
          <a:srcRect b="87682" l="0" r="0" t="0"/>
          <a:stretch/>
        </p:blipFill>
        <p:spPr>
          <a:xfrm>
            <a:off x="-18287" y="-51350"/>
            <a:ext cx="9180575" cy="502920"/>
          </a:xfrm>
          <a:prstGeom prst="rect">
            <a:avLst/>
          </a:prstGeom>
          <a:noFill/>
          <a:ln>
            <a:noFill/>
          </a:ln>
        </p:spPr>
      </p:pic>
      <p:sp>
        <p:nvSpPr>
          <p:cNvPr id="743" name="Google Shape;743;p100"/>
          <p:cNvSpPr txBox="1"/>
          <p:nvPr/>
        </p:nvSpPr>
        <p:spPr>
          <a:xfrm>
            <a:off x="76200" y="51363"/>
            <a:ext cx="87357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t/>
            </a:r>
            <a:endParaRPr/>
          </a:p>
        </p:txBody>
      </p:sp>
      <p:pic>
        <p:nvPicPr>
          <p:cNvPr id="744" name="Google Shape;744;p100"/>
          <p:cNvPicPr preferRelativeResize="0"/>
          <p:nvPr/>
        </p:nvPicPr>
        <p:blipFill rotWithShape="1">
          <a:blip r:embed="rId3">
            <a:alphaModFix/>
          </a:blip>
          <a:srcRect b="1814" l="38834" r="39274" t="92311"/>
          <a:stretch/>
        </p:blipFill>
        <p:spPr>
          <a:xfrm>
            <a:off x="7761625" y="4900362"/>
            <a:ext cx="1076352" cy="162426"/>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3">
  <p:cSld name="BLANK_1_4">
    <p:bg>
      <p:bgPr>
        <a:blipFill>
          <a:blip r:embed="rId2">
            <a:alphaModFix/>
          </a:blip>
          <a:stretch>
            <a:fillRect/>
          </a:stretch>
        </a:blipFill>
      </p:bgPr>
    </p:bg>
    <p:spTree>
      <p:nvGrpSpPr>
        <p:cNvPr id="745" name="Shape 745"/>
        <p:cNvGrpSpPr/>
        <p:nvPr/>
      </p:nvGrpSpPr>
      <p:grpSpPr>
        <a:xfrm>
          <a:off x="0" y="0"/>
          <a:ext cx="0" cy="0"/>
          <a:chOff x="0" y="0"/>
          <a:chExt cx="0" cy="0"/>
        </a:xfrm>
      </p:grpSpPr>
      <p:sp>
        <p:nvSpPr>
          <p:cNvPr id="746" name="Google Shape;746;p101"/>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47" name="Google Shape;747;p101"/>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48" name="Google Shape;748;p101"/>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49" name="Google Shape;749;p101"/>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44" Type="http://schemas.openxmlformats.org/officeDocument/2006/relationships/slideLayout" Target="../slideLayouts/slideLayout44.xml"/><Relationship Id="rId21" Type="http://schemas.openxmlformats.org/officeDocument/2006/relationships/slideLayout" Target="../slideLayouts/slideLayout21.xml"/><Relationship Id="rId43" Type="http://schemas.openxmlformats.org/officeDocument/2006/relationships/slideLayout" Target="../slideLayouts/slideLayout43.xml"/><Relationship Id="rId24" Type="http://schemas.openxmlformats.org/officeDocument/2006/relationships/slideLayout" Target="../slideLayouts/slideLayout24.xml"/><Relationship Id="rId46" Type="http://schemas.openxmlformats.org/officeDocument/2006/relationships/theme" Target="../theme/theme2.xml"/><Relationship Id="rId23" Type="http://schemas.openxmlformats.org/officeDocument/2006/relationships/slideLayout" Target="../slideLayouts/slideLayout23.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85.xml"/><Relationship Id="rId42" Type="http://schemas.openxmlformats.org/officeDocument/2006/relationships/slideLayout" Target="../slideLayouts/slideLayout87.xml"/><Relationship Id="rId41" Type="http://schemas.openxmlformats.org/officeDocument/2006/relationships/slideLayout" Target="../slideLayouts/slideLayout86.xml"/><Relationship Id="rId44" Type="http://schemas.openxmlformats.org/officeDocument/2006/relationships/slideLayout" Target="../slideLayouts/slideLayout89.xml"/><Relationship Id="rId43" Type="http://schemas.openxmlformats.org/officeDocument/2006/relationships/slideLayout" Target="../slideLayouts/slideLayout88.xml"/><Relationship Id="rId46" Type="http://schemas.openxmlformats.org/officeDocument/2006/relationships/slideLayout" Target="../slideLayouts/slideLayout91.xml"/><Relationship Id="rId45" Type="http://schemas.openxmlformats.org/officeDocument/2006/relationships/slideLayout" Target="../slideLayouts/slideLayout90.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9" Type="http://schemas.openxmlformats.org/officeDocument/2006/relationships/slideLayout" Target="../slideLayouts/slideLayout54.xml"/><Relationship Id="rId48" Type="http://schemas.openxmlformats.org/officeDocument/2006/relationships/slideLayout" Target="../slideLayouts/slideLayout93.xml"/><Relationship Id="rId47" Type="http://schemas.openxmlformats.org/officeDocument/2006/relationships/slideLayout" Target="../slideLayouts/slideLayout92.xml"/><Relationship Id="rId49" Type="http://schemas.openxmlformats.org/officeDocument/2006/relationships/slideLayout" Target="../slideLayouts/slideLayout94.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31" Type="http://schemas.openxmlformats.org/officeDocument/2006/relationships/slideLayout" Target="../slideLayouts/slideLayout76.xml"/><Relationship Id="rId30" Type="http://schemas.openxmlformats.org/officeDocument/2006/relationships/slideLayout" Target="../slideLayouts/slideLayout75.xml"/><Relationship Id="rId33" Type="http://schemas.openxmlformats.org/officeDocument/2006/relationships/slideLayout" Target="../slideLayouts/slideLayout78.xml"/><Relationship Id="rId32" Type="http://schemas.openxmlformats.org/officeDocument/2006/relationships/slideLayout" Target="../slideLayouts/slideLayout77.xml"/><Relationship Id="rId35" Type="http://schemas.openxmlformats.org/officeDocument/2006/relationships/slideLayout" Target="../slideLayouts/slideLayout80.xml"/><Relationship Id="rId34" Type="http://schemas.openxmlformats.org/officeDocument/2006/relationships/slideLayout" Target="../slideLayouts/slideLayout79.xml"/><Relationship Id="rId37" Type="http://schemas.openxmlformats.org/officeDocument/2006/relationships/slideLayout" Target="../slideLayouts/slideLayout82.xml"/><Relationship Id="rId36" Type="http://schemas.openxmlformats.org/officeDocument/2006/relationships/slideLayout" Target="../slideLayouts/slideLayout81.xml"/><Relationship Id="rId39" Type="http://schemas.openxmlformats.org/officeDocument/2006/relationships/slideLayout" Target="../slideLayouts/slideLayout84.xml"/><Relationship Id="rId38" Type="http://schemas.openxmlformats.org/officeDocument/2006/relationships/slideLayout" Target="../slideLayouts/slideLayout83.xml"/><Relationship Id="rId20" Type="http://schemas.openxmlformats.org/officeDocument/2006/relationships/slideLayout" Target="../slideLayouts/slideLayout65.xml"/><Relationship Id="rId22" Type="http://schemas.openxmlformats.org/officeDocument/2006/relationships/slideLayout" Target="../slideLayouts/slideLayout67.xml"/><Relationship Id="rId21" Type="http://schemas.openxmlformats.org/officeDocument/2006/relationships/slideLayout" Target="../slideLayouts/slideLayout66.xml"/><Relationship Id="rId24" Type="http://schemas.openxmlformats.org/officeDocument/2006/relationships/slideLayout" Target="../slideLayouts/slideLayout69.xml"/><Relationship Id="rId23" Type="http://schemas.openxmlformats.org/officeDocument/2006/relationships/slideLayout" Target="../slideLayouts/slideLayout68.xml"/><Relationship Id="rId60" Type="http://schemas.openxmlformats.org/officeDocument/2006/relationships/theme" Target="../theme/theme3.xml"/><Relationship Id="rId26" Type="http://schemas.openxmlformats.org/officeDocument/2006/relationships/slideLayout" Target="../slideLayouts/slideLayout71.xml"/><Relationship Id="rId25" Type="http://schemas.openxmlformats.org/officeDocument/2006/relationships/slideLayout" Target="../slideLayouts/slideLayout70.xml"/><Relationship Id="rId28" Type="http://schemas.openxmlformats.org/officeDocument/2006/relationships/slideLayout" Target="../slideLayouts/slideLayout73.xml"/><Relationship Id="rId27" Type="http://schemas.openxmlformats.org/officeDocument/2006/relationships/slideLayout" Target="../slideLayouts/slideLayout72.xml"/><Relationship Id="rId29" Type="http://schemas.openxmlformats.org/officeDocument/2006/relationships/slideLayout" Target="../slideLayouts/slideLayout74.xml"/><Relationship Id="rId51" Type="http://schemas.openxmlformats.org/officeDocument/2006/relationships/slideLayout" Target="../slideLayouts/slideLayout96.xml"/><Relationship Id="rId50" Type="http://schemas.openxmlformats.org/officeDocument/2006/relationships/slideLayout" Target="../slideLayouts/slideLayout95.xml"/><Relationship Id="rId53" Type="http://schemas.openxmlformats.org/officeDocument/2006/relationships/slideLayout" Target="../slideLayouts/slideLayout98.xml"/><Relationship Id="rId52" Type="http://schemas.openxmlformats.org/officeDocument/2006/relationships/slideLayout" Target="../slideLayouts/slideLayout97.xml"/><Relationship Id="rId11" Type="http://schemas.openxmlformats.org/officeDocument/2006/relationships/slideLayout" Target="../slideLayouts/slideLayout56.xml"/><Relationship Id="rId55" Type="http://schemas.openxmlformats.org/officeDocument/2006/relationships/slideLayout" Target="../slideLayouts/slideLayout100.xml"/><Relationship Id="rId10" Type="http://schemas.openxmlformats.org/officeDocument/2006/relationships/slideLayout" Target="../slideLayouts/slideLayout55.xml"/><Relationship Id="rId54" Type="http://schemas.openxmlformats.org/officeDocument/2006/relationships/slideLayout" Target="../slideLayouts/slideLayout99.xml"/><Relationship Id="rId13" Type="http://schemas.openxmlformats.org/officeDocument/2006/relationships/slideLayout" Target="../slideLayouts/slideLayout58.xml"/><Relationship Id="rId57" Type="http://schemas.openxmlformats.org/officeDocument/2006/relationships/slideLayout" Target="../slideLayouts/slideLayout102.xml"/><Relationship Id="rId12" Type="http://schemas.openxmlformats.org/officeDocument/2006/relationships/slideLayout" Target="../slideLayouts/slideLayout57.xml"/><Relationship Id="rId56" Type="http://schemas.openxmlformats.org/officeDocument/2006/relationships/slideLayout" Target="../slideLayouts/slideLayout101.xml"/><Relationship Id="rId15" Type="http://schemas.openxmlformats.org/officeDocument/2006/relationships/slideLayout" Target="../slideLayouts/slideLayout60.xml"/><Relationship Id="rId59" Type="http://schemas.openxmlformats.org/officeDocument/2006/relationships/slideLayout" Target="../slideLayouts/slideLayout104.xml"/><Relationship Id="rId14" Type="http://schemas.openxmlformats.org/officeDocument/2006/relationships/slideLayout" Target="../slideLayouts/slideLayout59.xml"/><Relationship Id="rId58" Type="http://schemas.openxmlformats.org/officeDocument/2006/relationships/slideLayout" Target="../slideLayouts/slideLayout103.xml"/><Relationship Id="rId17" Type="http://schemas.openxmlformats.org/officeDocument/2006/relationships/slideLayout" Target="../slideLayouts/slideLayout62.xml"/><Relationship Id="rId16" Type="http://schemas.openxmlformats.org/officeDocument/2006/relationships/slideLayout" Target="../slideLayouts/slideLayout61.xml"/><Relationship Id="rId19" Type="http://schemas.openxmlformats.org/officeDocument/2006/relationships/slideLayout" Target="../slideLayouts/slideLayout64.xml"/><Relationship Id="rId18" Type="http://schemas.openxmlformats.org/officeDocument/2006/relationships/slideLayout" Target="../slideLayouts/slideLayout63.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144.xml"/><Relationship Id="rId42" Type="http://schemas.openxmlformats.org/officeDocument/2006/relationships/slideLayout" Target="../slideLayouts/slideLayout146.xml"/><Relationship Id="rId41" Type="http://schemas.openxmlformats.org/officeDocument/2006/relationships/slideLayout" Target="../slideLayouts/slideLayout145.xml"/><Relationship Id="rId44" Type="http://schemas.openxmlformats.org/officeDocument/2006/relationships/slideLayout" Target="../slideLayouts/slideLayout148.xml"/><Relationship Id="rId43" Type="http://schemas.openxmlformats.org/officeDocument/2006/relationships/slideLayout" Target="../slideLayouts/slideLayout147.xml"/><Relationship Id="rId46" Type="http://schemas.openxmlformats.org/officeDocument/2006/relationships/slideLayout" Target="../slideLayouts/slideLayout150.xml"/><Relationship Id="rId45" Type="http://schemas.openxmlformats.org/officeDocument/2006/relationships/slideLayout" Target="../slideLayouts/slideLayout149.xml"/><Relationship Id="rId1" Type="http://schemas.openxmlformats.org/officeDocument/2006/relationships/slideLayout" Target="../slideLayouts/slideLayout105.xml"/><Relationship Id="rId2" Type="http://schemas.openxmlformats.org/officeDocument/2006/relationships/slideLayout" Target="../slideLayouts/slideLayout106.xml"/><Relationship Id="rId3" Type="http://schemas.openxmlformats.org/officeDocument/2006/relationships/slideLayout" Target="../slideLayouts/slideLayout107.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48" Type="http://schemas.openxmlformats.org/officeDocument/2006/relationships/slideLayout" Target="../slideLayouts/slideLayout152.xml"/><Relationship Id="rId47" Type="http://schemas.openxmlformats.org/officeDocument/2006/relationships/slideLayout" Target="../slideLayouts/slideLayout151.xml"/><Relationship Id="rId49" Type="http://schemas.openxmlformats.org/officeDocument/2006/relationships/slideLayout" Target="../slideLayouts/slideLayout153.xml"/><Relationship Id="rId5" Type="http://schemas.openxmlformats.org/officeDocument/2006/relationships/slideLayout" Target="../slideLayouts/slideLayout109.xml"/><Relationship Id="rId6" Type="http://schemas.openxmlformats.org/officeDocument/2006/relationships/slideLayout" Target="../slideLayouts/slideLayout110.xml"/><Relationship Id="rId7" Type="http://schemas.openxmlformats.org/officeDocument/2006/relationships/slideLayout" Target="../slideLayouts/slideLayout111.xml"/><Relationship Id="rId8" Type="http://schemas.openxmlformats.org/officeDocument/2006/relationships/slideLayout" Target="../slideLayouts/slideLayout112.xml"/><Relationship Id="rId31" Type="http://schemas.openxmlformats.org/officeDocument/2006/relationships/slideLayout" Target="../slideLayouts/slideLayout135.xml"/><Relationship Id="rId30" Type="http://schemas.openxmlformats.org/officeDocument/2006/relationships/slideLayout" Target="../slideLayouts/slideLayout134.xml"/><Relationship Id="rId33" Type="http://schemas.openxmlformats.org/officeDocument/2006/relationships/slideLayout" Target="../slideLayouts/slideLayout137.xml"/><Relationship Id="rId32" Type="http://schemas.openxmlformats.org/officeDocument/2006/relationships/slideLayout" Target="../slideLayouts/slideLayout136.xml"/><Relationship Id="rId35" Type="http://schemas.openxmlformats.org/officeDocument/2006/relationships/slideLayout" Target="../slideLayouts/slideLayout139.xml"/><Relationship Id="rId34" Type="http://schemas.openxmlformats.org/officeDocument/2006/relationships/slideLayout" Target="../slideLayouts/slideLayout138.xml"/><Relationship Id="rId37" Type="http://schemas.openxmlformats.org/officeDocument/2006/relationships/slideLayout" Target="../slideLayouts/slideLayout141.xml"/><Relationship Id="rId36" Type="http://schemas.openxmlformats.org/officeDocument/2006/relationships/slideLayout" Target="../slideLayouts/slideLayout140.xml"/><Relationship Id="rId39" Type="http://schemas.openxmlformats.org/officeDocument/2006/relationships/slideLayout" Target="../slideLayouts/slideLayout143.xml"/><Relationship Id="rId38" Type="http://schemas.openxmlformats.org/officeDocument/2006/relationships/slideLayout" Target="../slideLayouts/slideLayout142.xml"/><Relationship Id="rId20" Type="http://schemas.openxmlformats.org/officeDocument/2006/relationships/slideLayout" Target="../slideLayouts/slideLayout124.xml"/><Relationship Id="rId22" Type="http://schemas.openxmlformats.org/officeDocument/2006/relationships/slideLayout" Target="../slideLayouts/slideLayout126.xml"/><Relationship Id="rId21" Type="http://schemas.openxmlformats.org/officeDocument/2006/relationships/slideLayout" Target="../slideLayouts/slideLayout125.xml"/><Relationship Id="rId24" Type="http://schemas.openxmlformats.org/officeDocument/2006/relationships/slideLayout" Target="../slideLayouts/slideLayout128.xml"/><Relationship Id="rId23" Type="http://schemas.openxmlformats.org/officeDocument/2006/relationships/slideLayout" Target="../slideLayouts/slideLayout127.xml"/><Relationship Id="rId26" Type="http://schemas.openxmlformats.org/officeDocument/2006/relationships/slideLayout" Target="../slideLayouts/slideLayout130.xml"/><Relationship Id="rId25" Type="http://schemas.openxmlformats.org/officeDocument/2006/relationships/slideLayout" Target="../slideLayouts/slideLayout129.xml"/><Relationship Id="rId28" Type="http://schemas.openxmlformats.org/officeDocument/2006/relationships/slideLayout" Target="../slideLayouts/slideLayout132.xml"/><Relationship Id="rId27" Type="http://schemas.openxmlformats.org/officeDocument/2006/relationships/slideLayout" Target="../slideLayouts/slideLayout131.xml"/><Relationship Id="rId29" Type="http://schemas.openxmlformats.org/officeDocument/2006/relationships/slideLayout" Target="../slideLayouts/slideLayout133.xml"/><Relationship Id="rId51" Type="http://schemas.openxmlformats.org/officeDocument/2006/relationships/slideLayout" Target="../slideLayouts/slideLayout155.xml"/><Relationship Id="rId50" Type="http://schemas.openxmlformats.org/officeDocument/2006/relationships/slideLayout" Target="../slideLayouts/slideLayout154.xml"/><Relationship Id="rId53" Type="http://schemas.openxmlformats.org/officeDocument/2006/relationships/slideLayout" Target="../slideLayouts/slideLayout157.xml"/><Relationship Id="rId52" Type="http://schemas.openxmlformats.org/officeDocument/2006/relationships/slideLayout" Target="../slideLayouts/slideLayout156.xml"/><Relationship Id="rId11" Type="http://schemas.openxmlformats.org/officeDocument/2006/relationships/slideLayout" Target="../slideLayouts/slideLayout115.xml"/><Relationship Id="rId55" Type="http://schemas.openxmlformats.org/officeDocument/2006/relationships/slideLayout" Target="../slideLayouts/slideLayout159.xml"/><Relationship Id="rId10" Type="http://schemas.openxmlformats.org/officeDocument/2006/relationships/slideLayout" Target="../slideLayouts/slideLayout114.xml"/><Relationship Id="rId54" Type="http://schemas.openxmlformats.org/officeDocument/2006/relationships/slideLayout" Target="../slideLayouts/slideLayout158.xml"/><Relationship Id="rId13" Type="http://schemas.openxmlformats.org/officeDocument/2006/relationships/slideLayout" Target="../slideLayouts/slideLayout117.xml"/><Relationship Id="rId57" Type="http://schemas.openxmlformats.org/officeDocument/2006/relationships/slideLayout" Target="../slideLayouts/slideLayout161.xml"/><Relationship Id="rId12" Type="http://schemas.openxmlformats.org/officeDocument/2006/relationships/slideLayout" Target="../slideLayouts/slideLayout116.xml"/><Relationship Id="rId56" Type="http://schemas.openxmlformats.org/officeDocument/2006/relationships/slideLayout" Target="../slideLayouts/slideLayout160.xml"/><Relationship Id="rId15" Type="http://schemas.openxmlformats.org/officeDocument/2006/relationships/slideLayout" Target="../slideLayouts/slideLayout119.xml"/><Relationship Id="rId14" Type="http://schemas.openxmlformats.org/officeDocument/2006/relationships/slideLayout" Target="../slideLayouts/slideLayout118.xml"/><Relationship Id="rId58" Type="http://schemas.openxmlformats.org/officeDocument/2006/relationships/theme" Target="../theme/theme4.xml"/><Relationship Id="rId17" Type="http://schemas.openxmlformats.org/officeDocument/2006/relationships/slideLayout" Target="../slideLayouts/slideLayout121.xml"/><Relationship Id="rId16" Type="http://schemas.openxmlformats.org/officeDocument/2006/relationships/slideLayout" Target="../slideLayouts/slideLayout120.xml"/><Relationship Id="rId19" Type="http://schemas.openxmlformats.org/officeDocument/2006/relationships/slideLayout" Target="../slideLayouts/slideLayout123.xml"/><Relationship Id="rId18" Type="http://schemas.openxmlformats.org/officeDocument/2006/relationships/slideLayout" Target="../slideLayouts/slideLayout12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480275"/>
            <a:ext cx="8229600" cy="3936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1pPr>
            <a:lvl2pPr lvl="1">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2pPr>
            <a:lvl3pPr lvl="2">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3pPr>
            <a:lvl4pPr lvl="3">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4pPr>
            <a:lvl5pPr lvl="4">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5pPr>
            <a:lvl6pPr lvl="5">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6pPr>
            <a:lvl7pPr lvl="6">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7pPr>
            <a:lvl8pPr lvl="7">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8pPr>
            <a:lvl9pPr lvl="8">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9pPr>
          </a:lstStyle>
          <a:p/>
        </p:txBody>
      </p:sp>
      <p:sp>
        <p:nvSpPr>
          <p:cNvPr id="7" name="Google Shape;7;p1"/>
          <p:cNvSpPr txBox="1"/>
          <p:nvPr>
            <p:ph idx="1" type="body"/>
          </p:nvPr>
        </p:nvSpPr>
        <p:spPr>
          <a:xfrm>
            <a:off x="457200" y="1109100"/>
            <a:ext cx="8229600" cy="3554100"/>
          </a:xfrm>
          <a:prstGeom prst="rect">
            <a:avLst/>
          </a:prstGeom>
          <a:noFill/>
          <a:ln>
            <a:noFill/>
          </a:ln>
        </p:spPr>
        <p:txBody>
          <a:bodyPr anchorCtr="0" anchor="t" bIns="0" lIns="0" spcFirstLastPara="1" rIns="0" wrap="square" tIns="0">
            <a:noAutofit/>
          </a:bodyPr>
          <a:lstStyle>
            <a:lvl1pPr indent="-330200" lvl="0" marL="457200">
              <a:lnSpc>
                <a:spcPct val="100000"/>
              </a:lnSpc>
              <a:spcBef>
                <a:spcPts val="0"/>
              </a:spcBef>
              <a:spcAft>
                <a:spcPts val="0"/>
              </a:spcAft>
              <a:buClr>
                <a:schemeClr val="dk1"/>
              </a:buClr>
              <a:buSzPts val="1600"/>
              <a:buFont typeface="Inter ExtraLight"/>
              <a:buChar char="●"/>
              <a:defRPr sz="1600">
                <a:solidFill>
                  <a:schemeClr val="dk1"/>
                </a:solidFill>
                <a:latin typeface="Inter ExtraLight"/>
                <a:ea typeface="Inter ExtraLight"/>
                <a:cs typeface="Inter ExtraLight"/>
                <a:sym typeface="Inter ExtraLight"/>
              </a:defRPr>
            </a:lvl1pPr>
            <a:lvl2pPr indent="-304800" lvl="1" marL="914400">
              <a:lnSpc>
                <a:spcPct val="100000"/>
              </a:lnSpc>
              <a:spcBef>
                <a:spcPts val="1000"/>
              </a:spcBef>
              <a:spcAft>
                <a:spcPts val="0"/>
              </a:spcAft>
              <a:buClr>
                <a:schemeClr val="dk1"/>
              </a:buClr>
              <a:buSzPts val="1200"/>
              <a:buFont typeface="Inter ExtraLight"/>
              <a:buChar char="○"/>
              <a:defRPr sz="1200">
                <a:solidFill>
                  <a:schemeClr val="dk1"/>
                </a:solidFill>
                <a:latin typeface="Inter ExtraLight"/>
                <a:ea typeface="Inter ExtraLight"/>
                <a:cs typeface="Inter ExtraLight"/>
                <a:sym typeface="Inter ExtraLight"/>
              </a:defRPr>
            </a:lvl2pPr>
            <a:lvl3pPr indent="-292100" lvl="2" marL="1371600">
              <a:lnSpc>
                <a:spcPct val="100000"/>
              </a:lnSpc>
              <a:spcBef>
                <a:spcPts val="800"/>
              </a:spcBef>
              <a:spcAft>
                <a:spcPts val="0"/>
              </a:spcAft>
              <a:buClr>
                <a:srgbClr val="29346D"/>
              </a:buClr>
              <a:buSzPts val="1000"/>
              <a:buFont typeface="Inter ExtraLight"/>
              <a:buChar char="■"/>
              <a:defRPr sz="1000">
                <a:solidFill>
                  <a:srgbClr val="29346D"/>
                </a:solidFill>
                <a:latin typeface="Inter ExtraLight"/>
                <a:ea typeface="Inter ExtraLight"/>
                <a:cs typeface="Inter ExtraLight"/>
                <a:sym typeface="Inter ExtraLight"/>
              </a:defRPr>
            </a:lvl3pPr>
            <a:lvl4pPr indent="-292100" lvl="3" marL="18288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4pPr>
            <a:lvl5pPr indent="-292100" lvl="4" marL="22860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5pPr>
            <a:lvl6pPr indent="-292100" lvl="5" marL="27432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6pPr>
            <a:lvl7pPr indent="-292100" lvl="6" marL="32004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7pPr>
            <a:lvl8pPr indent="-292100" lvl="7" marL="36576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8pPr>
            <a:lvl9pPr indent="-292100" lvl="8" marL="4114800">
              <a:lnSpc>
                <a:spcPct val="100000"/>
              </a:lnSpc>
              <a:spcBef>
                <a:spcPts val="500"/>
              </a:spcBef>
              <a:spcAft>
                <a:spcPts val="50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9pPr>
          </a:lstStyle>
          <a:p/>
        </p:txBody>
      </p:sp>
      <p:sp>
        <p:nvSpPr>
          <p:cNvPr id="8" name="Google Shape;8;p1"/>
          <p:cNvSpPr txBox="1"/>
          <p:nvPr>
            <p:ph idx="12" type="sldNum"/>
          </p:nvPr>
        </p:nvSpPr>
        <p:spPr>
          <a:xfrm>
            <a:off x="457200" y="4855464"/>
            <a:ext cx="177000" cy="107700"/>
          </a:xfrm>
          <a:prstGeom prst="rect">
            <a:avLst/>
          </a:prstGeom>
          <a:noFill/>
          <a:ln>
            <a:noFill/>
          </a:ln>
        </p:spPr>
        <p:txBody>
          <a:bodyPr anchorCtr="0" anchor="ctr" bIns="0" lIns="0" spcFirstLastPara="1" rIns="0" wrap="square" tIns="0">
            <a:spAutoFit/>
          </a:bodyPr>
          <a:lstStyle>
            <a:lvl1pPr lvl="0">
              <a:buNone/>
              <a:defRPr sz="700">
                <a:solidFill>
                  <a:schemeClr val="dk1"/>
                </a:solidFill>
                <a:latin typeface="Inter"/>
                <a:ea typeface="Inter"/>
                <a:cs typeface="Inter"/>
                <a:sym typeface="Inter"/>
              </a:defRPr>
            </a:lvl1pPr>
            <a:lvl2pPr lvl="1">
              <a:buNone/>
              <a:defRPr sz="700">
                <a:solidFill>
                  <a:schemeClr val="dk1"/>
                </a:solidFill>
                <a:latin typeface="Inter"/>
                <a:ea typeface="Inter"/>
                <a:cs typeface="Inter"/>
                <a:sym typeface="Inter"/>
              </a:defRPr>
            </a:lvl2pPr>
            <a:lvl3pPr lvl="2">
              <a:buNone/>
              <a:defRPr sz="700">
                <a:solidFill>
                  <a:schemeClr val="dk1"/>
                </a:solidFill>
                <a:latin typeface="Inter"/>
                <a:ea typeface="Inter"/>
                <a:cs typeface="Inter"/>
                <a:sym typeface="Inter"/>
              </a:defRPr>
            </a:lvl3pPr>
            <a:lvl4pPr lvl="3">
              <a:buNone/>
              <a:defRPr sz="700">
                <a:solidFill>
                  <a:schemeClr val="dk1"/>
                </a:solidFill>
                <a:latin typeface="Inter"/>
                <a:ea typeface="Inter"/>
                <a:cs typeface="Inter"/>
                <a:sym typeface="Inter"/>
              </a:defRPr>
            </a:lvl4pPr>
            <a:lvl5pPr lvl="4">
              <a:buNone/>
              <a:defRPr sz="700">
                <a:solidFill>
                  <a:schemeClr val="dk1"/>
                </a:solidFill>
                <a:latin typeface="Inter"/>
                <a:ea typeface="Inter"/>
                <a:cs typeface="Inter"/>
                <a:sym typeface="Inter"/>
              </a:defRPr>
            </a:lvl5pPr>
            <a:lvl6pPr lvl="5">
              <a:buNone/>
              <a:defRPr sz="700">
                <a:solidFill>
                  <a:schemeClr val="dk1"/>
                </a:solidFill>
                <a:latin typeface="Inter"/>
                <a:ea typeface="Inter"/>
                <a:cs typeface="Inter"/>
                <a:sym typeface="Inter"/>
              </a:defRPr>
            </a:lvl6pPr>
            <a:lvl7pPr lvl="6">
              <a:buNone/>
              <a:defRPr sz="700">
                <a:solidFill>
                  <a:schemeClr val="dk1"/>
                </a:solidFill>
                <a:latin typeface="Inter"/>
                <a:ea typeface="Inter"/>
                <a:cs typeface="Inter"/>
                <a:sym typeface="Inter"/>
              </a:defRPr>
            </a:lvl7pPr>
            <a:lvl8pPr lvl="7">
              <a:buNone/>
              <a:defRPr sz="700">
                <a:solidFill>
                  <a:schemeClr val="dk1"/>
                </a:solidFill>
                <a:latin typeface="Inter"/>
                <a:ea typeface="Inter"/>
                <a:cs typeface="Inter"/>
                <a:sym typeface="Inter"/>
              </a:defRPr>
            </a:lvl8pPr>
            <a:lvl9pPr lvl="8">
              <a:buNone/>
              <a:defRPr sz="700">
                <a:solidFill>
                  <a:schemeClr val="dk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24">
          <p15:clr>
            <a:srgbClr val="EA4335"/>
          </p15:clr>
        </p15:guide>
        <p15:guide id="2" pos="288">
          <p15:clr>
            <a:srgbClr val="EA4335"/>
          </p15:clr>
        </p15:guide>
        <p15:guide id="3" pos="1920">
          <p15:clr>
            <a:srgbClr val="EA4335"/>
          </p15:clr>
        </p15:guide>
        <p15:guide id="4" pos="2066">
          <p15:clr>
            <a:srgbClr val="EA4335"/>
          </p15:clr>
        </p15:guide>
        <p15:guide id="5" pos="3694">
          <p15:clr>
            <a:srgbClr val="EA4335"/>
          </p15:clr>
        </p15:guide>
        <p15:guide id="6" pos="3840">
          <p15:clr>
            <a:srgbClr val="EA4335"/>
          </p15:clr>
        </p15:guide>
        <p15:guide id="7" pos="5472">
          <p15:clr>
            <a:srgbClr val="EA4335"/>
          </p15:clr>
        </p15:guide>
        <p15:guide id="8" orient="horz" pos="303">
          <p15:clr>
            <a:srgbClr val="EA4335"/>
          </p15:clr>
        </p15:guide>
        <p15:guide id="9" orient="horz" pos="1080">
          <p15:clr>
            <a:srgbClr val="EA4335"/>
          </p15:clr>
        </p15:guide>
        <p15:guide id="10" orient="horz" pos="2937">
          <p15:clr>
            <a:srgbClr val="EA4335"/>
          </p15:clr>
        </p15:guide>
        <p15:guide id="11" orient="horz" pos="2160">
          <p15:clr>
            <a:srgbClr val="EA4335"/>
          </p15:clr>
        </p15:guide>
        <p15:guide id="12" orient="horz" pos="2016">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55" name="Shape 355"/>
        <p:cNvGrpSpPr/>
        <p:nvPr/>
      </p:nvGrpSpPr>
      <p:grpSpPr>
        <a:xfrm>
          <a:off x="0" y="0"/>
          <a:ext cx="0" cy="0"/>
          <a:chOff x="0" y="0"/>
          <a:chExt cx="0" cy="0"/>
        </a:xfrm>
      </p:grpSpPr>
      <p:sp>
        <p:nvSpPr>
          <p:cNvPr id="356" name="Google Shape;356;p47"/>
          <p:cNvSpPr txBox="1"/>
          <p:nvPr>
            <p:ph type="title"/>
          </p:nvPr>
        </p:nvSpPr>
        <p:spPr>
          <a:xfrm>
            <a:off x="457200" y="480275"/>
            <a:ext cx="8229600" cy="3936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1pPr>
            <a:lvl2pPr lvl="1">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2pPr>
            <a:lvl3pPr lvl="2">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3pPr>
            <a:lvl4pPr lvl="3">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4pPr>
            <a:lvl5pPr lvl="4">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5pPr>
            <a:lvl6pPr lvl="5">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6pPr>
            <a:lvl7pPr lvl="6">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7pPr>
            <a:lvl8pPr lvl="7">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8pPr>
            <a:lvl9pPr lvl="8">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9pPr>
          </a:lstStyle>
          <a:p/>
        </p:txBody>
      </p:sp>
      <p:sp>
        <p:nvSpPr>
          <p:cNvPr id="357" name="Google Shape;357;p47"/>
          <p:cNvSpPr txBox="1"/>
          <p:nvPr>
            <p:ph idx="1" type="body"/>
          </p:nvPr>
        </p:nvSpPr>
        <p:spPr>
          <a:xfrm>
            <a:off x="457200" y="1109100"/>
            <a:ext cx="8229600" cy="3554100"/>
          </a:xfrm>
          <a:prstGeom prst="rect">
            <a:avLst/>
          </a:prstGeom>
          <a:noFill/>
          <a:ln>
            <a:noFill/>
          </a:ln>
        </p:spPr>
        <p:txBody>
          <a:bodyPr anchorCtr="0" anchor="t" bIns="0" lIns="0" spcFirstLastPara="1" rIns="0" wrap="square" tIns="0">
            <a:noAutofit/>
          </a:bodyPr>
          <a:lstStyle>
            <a:lvl1pPr indent="-330200" lvl="0" marL="457200">
              <a:lnSpc>
                <a:spcPct val="100000"/>
              </a:lnSpc>
              <a:spcBef>
                <a:spcPts val="0"/>
              </a:spcBef>
              <a:spcAft>
                <a:spcPts val="0"/>
              </a:spcAft>
              <a:buClr>
                <a:schemeClr val="dk1"/>
              </a:buClr>
              <a:buSzPts val="1600"/>
              <a:buFont typeface="Inter ExtraLight"/>
              <a:buChar char="●"/>
              <a:defRPr sz="1600">
                <a:solidFill>
                  <a:schemeClr val="dk1"/>
                </a:solidFill>
                <a:latin typeface="Inter ExtraLight"/>
                <a:ea typeface="Inter ExtraLight"/>
                <a:cs typeface="Inter ExtraLight"/>
                <a:sym typeface="Inter ExtraLight"/>
              </a:defRPr>
            </a:lvl1pPr>
            <a:lvl2pPr indent="-304800" lvl="1" marL="914400">
              <a:lnSpc>
                <a:spcPct val="100000"/>
              </a:lnSpc>
              <a:spcBef>
                <a:spcPts val="1000"/>
              </a:spcBef>
              <a:spcAft>
                <a:spcPts val="0"/>
              </a:spcAft>
              <a:buClr>
                <a:schemeClr val="dk1"/>
              </a:buClr>
              <a:buSzPts val="1200"/>
              <a:buFont typeface="Inter ExtraLight"/>
              <a:buChar char="○"/>
              <a:defRPr sz="1200">
                <a:solidFill>
                  <a:schemeClr val="dk1"/>
                </a:solidFill>
                <a:latin typeface="Inter ExtraLight"/>
                <a:ea typeface="Inter ExtraLight"/>
                <a:cs typeface="Inter ExtraLight"/>
                <a:sym typeface="Inter ExtraLight"/>
              </a:defRPr>
            </a:lvl2pPr>
            <a:lvl3pPr indent="-292100" lvl="2" marL="1371600">
              <a:lnSpc>
                <a:spcPct val="100000"/>
              </a:lnSpc>
              <a:spcBef>
                <a:spcPts val="800"/>
              </a:spcBef>
              <a:spcAft>
                <a:spcPts val="0"/>
              </a:spcAft>
              <a:buClr>
                <a:srgbClr val="29346D"/>
              </a:buClr>
              <a:buSzPts val="1000"/>
              <a:buFont typeface="Inter ExtraLight"/>
              <a:buChar char="■"/>
              <a:defRPr sz="1000">
                <a:solidFill>
                  <a:srgbClr val="29346D"/>
                </a:solidFill>
                <a:latin typeface="Inter ExtraLight"/>
                <a:ea typeface="Inter ExtraLight"/>
                <a:cs typeface="Inter ExtraLight"/>
                <a:sym typeface="Inter ExtraLight"/>
              </a:defRPr>
            </a:lvl3pPr>
            <a:lvl4pPr indent="-292100" lvl="3" marL="18288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4pPr>
            <a:lvl5pPr indent="-292100" lvl="4" marL="22860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5pPr>
            <a:lvl6pPr indent="-292100" lvl="5" marL="27432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6pPr>
            <a:lvl7pPr indent="-292100" lvl="6" marL="32004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7pPr>
            <a:lvl8pPr indent="-292100" lvl="7" marL="36576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8pPr>
            <a:lvl9pPr indent="-292100" lvl="8" marL="4114800">
              <a:lnSpc>
                <a:spcPct val="100000"/>
              </a:lnSpc>
              <a:spcBef>
                <a:spcPts val="500"/>
              </a:spcBef>
              <a:spcAft>
                <a:spcPts val="50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9pPr>
          </a:lstStyle>
          <a:p/>
        </p:txBody>
      </p:sp>
      <p:sp>
        <p:nvSpPr>
          <p:cNvPr id="358" name="Google Shape;358;p47"/>
          <p:cNvSpPr txBox="1"/>
          <p:nvPr>
            <p:ph idx="12" type="sldNum"/>
          </p:nvPr>
        </p:nvSpPr>
        <p:spPr>
          <a:xfrm>
            <a:off x="457200" y="4855464"/>
            <a:ext cx="177000" cy="107700"/>
          </a:xfrm>
          <a:prstGeom prst="rect">
            <a:avLst/>
          </a:prstGeom>
          <a:noFill/>
          <a:ln>
            <a:noFill/>
          </a:ln>
        </p:spPr>
        <p:txBody>
          <a:bodyPr anchorCtr="0" anchor="ctr" bIns="0" lIns="0" spcFirstLastPara="1" rIns="0" wrap="square" tIns="0">
            <a:spAutoFit/>
          </a:bodyPr>
          <a:lstStyle>
            <a:lvl1pPr lvl="0">
              <a:buNone/>
              <a:defRPr sz="700">
                <a:solidFill>
                  <a:schemeClr val="dk1"/>
                </a:solidFill>
                <a:latin typeface="Inter"/>
                <a:ea typeface="Inter"/>
                <a:cs typeface="Inter"/>
                <a:sym typeface="Inter"/>
              </a:defRPr>
            </a:lvl1pPr>
            <a:lvl2pPr lvl="1">
              <a:buNone/>
              <a:defRPr sz="700">
                <a:solidFill>
                  <a:schemeClr val="dk1"/>
                </a:solidFill>
                <a:latin typeface="Inter"/>
                <a:ea typeface="Inter"/>
                <a:cs typeface="Inter"/>
                <a:sym typeface="Inter"/>
              </a:defRPr>
            </a:lvl2pPr>
            <a:lvl3pPr lvl="2">
              <a:buNone/>
              <a:defRPr sz="700">
                <a:solidFill>
                  <a:schemeClr val="dk1"/>
                </a:solidFill>
                <a:latin typeface="Inter"/>
                <a:ea typeface="Inter"/>
                <a:cs typeface="Inter"/>
                <a:sym typeface="Inter"/>
              </a:defRPr>
            </a:lvl3pPr>
            <a:lvl4pPr lvl="3">
              <a:buNone/>
              <a:defRPr sz="700">
                <a:solidFill>
                  <a:schemeClr val="dk1"/>
                </a:solidFill>
                <a:latin typeface="Inter"/>
                <a:ea typeface="Inter"/>
                <a:cs typeface="Inter"/>
                <a:sym typeface="Inter"/>
              </a:defRPr>
            </a:lvl4pPr>
            <a:lvl5pPr lvl="4">
              <a:buNone/>
              <a:defRPr sz="700">
                <a:solidFill>
                  <a:schemeClr val="dk1"/>
                </a:solidFill>
                <a:latin typeface="Inter"/>
                <a:ea typeface="Inter"/>
                <a:cs typeface="Inter"/>
                <a:sym typeface="Inter"/>
              </a:defRPr>
            </a:lvl5pPr>
            <a:lvl6pPr lvl="5">
              <a:buNone/>
              <a:defRPr sz="700">
                <a:solidFill>
                  <a:schemeClr val="dk1"/>
                </a:solidFill>
                <a:latin typeface="Inter"/>
                <a:ea typeface="Inter"/>
                <a:cs typeface="Inter"/>
                <a:sym typeface="Inter"/>
              </a:defRPr>
            </a:lvl6pPr>
            <a:lvl7pPr lvl="6">
              <a:buNone/>
              <a:defRPr sz="700">
                <a:solidFill>
                  <a:schemeClr val="dk1"/>
                </a:solidFill>
                <a:latin typeface="Inter"/>
                <a:ea typeface="Inter"/>
                <a:cs typeface="Inter"/>
                <a:sym typeface="Inter"/>
              </a:defRPr>
            </a:lvl7pPr>
            <a:lvl8pPr lvl="7">
              <a:buNone/>
              <a:defRPr sz="700">
                <a:solidFill>
                  <a:schemeClr val="dk1"/>
                </a:solidFill>
                <a:latin typeface="Inter"/>
                <a:ea typeface="Inter"/>
                <a:cs typeface="Inter"/>
                <a:sym typeface="Inter"/>
              </a:defRPr>
            </a:lvl8pPr>
            <a:lvl9pPr lvl="8">
              <a:buNone/>
              <a:defRPr sz="700">
                <a:solidFill>
                  <a:schemeClr val="dk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 id="2147483725" r:id="rId33"/>
    <p:sldLayoutId id="2147483726" r:id="rId34"/>
    <p:sldLayoutId id="2147483727" r:id="rId35"/>
    <p:sldLayoutId id="2147483728" r:id="rId36"/>
    <p:sldLayoutId id="2147483729" r:id="rId37"/>
    <p:sldLayoutId id="2147483730" r:id="rId38"/>
    <p:sldLayoutId id="2147483731" r:id="rId39"/>
    <p:sldLayoutId id="2147483732" r:id="rId40"/>
    <p:sldLayoutId id="2147483733" r:id="rId41"/>
    <p:sldLayoutId id="2147483734" r:id="rId42"/>
    <p:sldLayoutId id="2147483735" r:id="rId43"/>
    <p:sldLayoutId id="2147483736" r:id="rId44"/>
    <p:sldLayoutId id="2147483737" r:id="rId45"/>
    <p:sldLayoutId id="2147483738" r:id="rId46"/>
    <p:sldLayoutId id="2147483739" r:id="rId47"/>
    <p:sldLayoutId id="2147483740" r:id="rId48"/>
    <p:sldLayoutId id="2147483741" r:id="rId49"/>
    <p:sldLayoutId id="2147483742" r:id="rId50"/>
    <p:sldLayoutId id="2147483743" r:id="rId51"/>
    <p:sldLayoutId id="2147483744" r:id="rId52"/>
    <p:sldLayoutId id="2147483745" r:id="rId53"/>
    <p:sldLayoutId id="2147483746" r:id="rId54"/>
    <p:sldLayoutId id="2147483747" r:id="rId55"/>
    <p:sldLayoutId id="2147483748" r:id="rId56"/>
    <p:sldLayoutId id="2147483749" r:id="rId57"/>
    <p:sldLayoutId id="2147483750" r:id="rId58"/>
    <p:sldLayoutId id="2147483751" r:id="rId5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24">
          <p15:clr>
            <a:srgbClr val="EA4335"/>
          </p15:clr>
        </p15:guide>
        <p15:guide id="2" pos="288">
          <p15:clr>
            <a:srgbClr val="EA4335"/>
          </p15:clr>
        </p15:guide>
        <p15:guide id="3" pos="1920">
          <p15:clr>
            <a:srgbClr val="EA4335"/>
          </p15:clr>
        </p15:guide>
        <p15:guide id="4" pos="2066">
          <p15:clr>
            <a:srgbClr val="EA4335"/>
          </p15:clr>
        </p15:guide>
        <p15:guide id="5" pos="3694">
          <p15:clr>
            <a:srgbClr val="EA4335"/>
          </p15:clr>
        </p15:guide>
        <p15:guide id="6" pos="3840">
          <p15:clr>
            <a:srgbClr val="EA4335"/>
          </p15:clr>
        </p15:guide>
        <p15:guide id="7" pos="5472">
          <p15:clr>
            <a:srgbClr val="EA4335"/>
          </p15:clr>
        </p15:guide>
        <p15:guide id="8" orient="horz" pos="303">
          <p15:clr>
            <a:srgbClr val="EA4335"/>
          </p15:clr>
        </p15:guide>
        <p15:guide id="9" orient="horz" pos="1080">
          <p15:clr>
            <a:srgbClr val="EA4335"/>
          </p15:clr>
        </p15:guide>
        <p15:guide id="10" orient="horz" pos="2937">
          <p15:clr>
            <a:srgbClr val="EA4335"/>
          </p15:clr>
        </p15:guide>
        <p15:guide id="11" orient="horz" pos="2160">
          <p15:clr>
            <a:srgbClr val="EA4335"/>
          </p15:clr>
        </p15:guide>
        <p15:guide id="12" orient="horz" pos="2016">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785" name="Shape 785"/>
        <p:cNvGrpSpPr/>
        <p:nvPr/>
      </p:nvGrpSpPr>
      <p:grpSpPr>
        <a:xfrm>
          <a:off x="0" y="0"/>
          <a:ext cx="0" cy="0"/>
          <a:chOff x="0" y="0"/>
          <a:chExt cx="0" cy="0"/>
        </a:xfrm>
      </p:grpSpPr>
      <p:sp>
        <p:nvSpPr>
          <p:cNvPr id="786" name="Google Shape;786;p107"/>
          <p:cNvSpPr txBox="1"/>
          <p:nvPr>
            <p:ph type="title"/>
          </p:nvPr>
        </p:nvSpPr>
        <p:spPr>
          <a:xfrm>
            <a:off x="457200" y="480275"/>
            <a:ext cx="8229600" cy="3936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1pPr>
            <a:lvl2pPr lvl="1">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2pPr>
            <a:lvl3pPr lvl="2">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3pPr>
            <a:lvl4pPr lvl="3">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4pPr>
            <a:lvl5pPr lvl="4">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5pPr>
            <a:lvl6pPr lvl="5">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6pPr>
            <a:lvl7pPr lvl="6">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7pPr>
            <a:lvl8pPr lvl="7">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8pPr>
            <a:lvl9pPr lvl="8">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9pPr>
          </a:lstStyle>
          <a:p/>
        </p:txBody>
      </p:sp>
      <p:sp>
        <p:nvSpPr>
          <p:cNvPr id="787" name="Google Shape;787;p107"/>
          <p:cNvSpPr txBox="1"/>
          <p:nvPr>
            <p:ph idx="1" type="body"/>
          </p:nvPr>
        </p:nvSpPr>
        <p:spPr>
          <a:xfrm>
            <a:off x="457200" y="1109100"/>
            <a:ext cx="8229600" cy="3554100"/>
          </a:xfrm>
          <a:prstGeom prst="rect">
            <a:avLst/>
          </a:prstGeom>
          <a:noFill/>
          <a:ln>
            <a:noFill/>
          </a:ln>
        </p:spPr>
        <p:txBody>
          <a:bodyPr anchorCtr="0" anchor="t" bIns="0" lIns="0" spcFirstLastPara="1" rIns="0" wrap="square" tIns="0">
            <a:noAutofit/>
          </a:bodyPr>
          <a:lstStyle>
            <a:lvl1pPr indent="-330200" lvl="0" marL="457200">
              <a:lnSpc>
                <a:spcPct val="100000"/>
              </a:lnSpc>
              <a:spcBef>
                <a:spcPts val="0"/>
              </a:spcBef>
              <a:spcAft>
                <a:spcPts val="0"/>
              </a:spcAft>
              <a:buClr>
                <a:schemeClr val="dk1"/>
              </a:buClr>
              <a:buSzPts val="1600"/>
              <a:buFont typeface="Inter ExtraLight"/>
              <a:buChar char="●"/>
              <a:defRPr sz="1600">
                <a:solidFill>
                  <a:schemeClr val="dk1"/>
                </a:solidFill>
                <a:latin typeface="Inter ExtraLight"/>
                <a:ea typeface="Inter ExtraLight"/>
                <a:cs typeface="Inter ExtraLight"/>
                <a:sym typeface="Inter ExtraLight"/>
              </a:defRPr>
            </a:lvl1pPr>
            <a:lvl2pPr indent="-304800" lvl="1" marL="914400">
              <a:lnSpc>
                <a:spcPct val="100000"/>
              </a:lnSpc>
              <a:spcBef>
                <a:spcPts val="1000"/>
              </a:spcBef>
              <a:spcAft>
                <a:spcPts val="0"/>
              </a:spcAft>
              <a:buClr>
                <a:schemeClr val="dk1"/>
              </a:buClr>
              <a:buSzPts val="1200"/>
              <a:buFont typeface="Inter ExtraLight"/>
              <a:buChar char="○"/>
              <a:defRPr sz="1200">
                <a:solidFill>
                  <a:schemeClr val="dk1"/>
                </a:solidFill>
                <a:latin typeface="Inter ExtraLight"/>
                <a:ea typeface="Inter ExtraLight"/>
                <a:cs typeface="Inter ExtraLight"/>
                <a:sym typeface="Inter ExtraLight"/>
              </a:defRPr>
            </a:lvl2pPr>
            <a:lvl3pPr indent="-292100" lvl="2" marL="1371600">
              <a:lnSpc>
                <a:spcPct val="100000"/>
              </a:lnSpc>
              <a:spcBef>
                <a:spcPts val="800"/>
              </a:spcBef>
              <a:spcAft>
                <a:spcPts val="0"/>
              </a:spcAft>
              <a:buClr>
                <a:srgbClr val="29346D"/>
              </a:buClr>
              <a:buSzPts val="1000"/>
              <a:buFont typeface="Inter ExtraLight"/>
              <a:buChar char="■"/>
              <a:defRPr sz="1000">
                <a:solidFill>
                  <a:srgbClr val="29346D"/>
                </a:solidFill>
                <a:latin typeface="Inter ExtraLight"/>
                <a:ea typeface="Inter ExtraLight"/>
                <a:cs typeface="Inter ExtraLight"/>
                <a:sym typeface="Inter ExtraLight"/>
              </a:defRPr>
            </a:lvl3pPr>
            <a:lvl4pPr indent="-292100" lvl="3" marL="18288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4pPr>
            <a:lvl5pPr indent="-292100" lvl="4" marL="22860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5pPr>
            <a:lvl6pPr indent="-292100" lvl="5" marL="27432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6pPr>
            <a:lvl7pPr indent="-292100" lvl="6" marL="32004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7pPr>
            <a:lvl8pPr indent="-292100" lvl="7" marL="36576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8pPr>
            <a:lvl9pPr indent="-292100" lvl="8" marL="4114800">
              <a:lnSpc>
                <a:spcPct val="100000"/>
              </a:lnSpc>
              <a:spcBef>
                <a:spcPts val="500"/>
              </a:spcBef>
              <a:spcAft>
                <a:spcPts val="50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9pPr>
          </a:lstStyle>
          <a:p/>
        </p:txBody>
      </p:sp>
      <p:sp>
        <p:nvSpPr>
          <p:cNvPr id="788" name="Google Shape;788;p107"/>
          <p:cNvSpPr txBox="1"/>
          <p:nvPr>
            <p:ph idx="12" type="sldNum"/>
          </p:nvPr>
        </p:nvSpPr>
        <p:spPr>
          <a:xfrm>
            <a:off x="457200" y="4855464"/>
            <a:ext cx="177000" cy="107700"/>
          </a:xfrm>
          <a:prstGeom prst="rect">
            <a:avLst/>
          </a:prstGeom>
          <a:noFill/>
          <a:ln>
            <a:noFill/>
          </a:ln>
        </p:spPr>
        <p:txBody>
          <a:bodyPr anchorCtr="0" anchor="ctr" bIns="0" lIns="0" spcFirstLastPara="1" rIns="0" wrap="square" tIns="0">
            <a:spAutoFit/>
          </a:bodyPr>
          <a:lstStyle>
            <a:lvl1pPr lvl="0">
              <a:buNone/>
              <a:defRPr sz="700">
                <a:solidFill>
                  <a:schemeClr val="dk1"/>
                </a:solidFill>
                <a:latin typeface="Inter"/>
                <a:ea typeface="Inter"/>
                <a:cs typeface="Inter"/>
                <a:sym typeface="Inter"/>
              </a:defRPr>
            </a:lvl1pPr>
            <a:lvl2pPr lvl="1">
              <a:buNone/>
              <a:defRPr sz="700">
                <a:solidFill>
                  <a:schemeClr val="dk1"/>
                </a:solidFill>
                <a:latin typeface="Inter"/>
                <a:ea typeface="Inter"/>
                <a:cs typeface="Inter"/>
                <a:sym typeface="Inter"/>
              </a:defRPr>
            </a:lvl2pPr>
            <a:lvl3pPr lvl="2">
              <a:buNone/>
              <a:defRPr sz="700">
                <a:solidFill>
                  <a:schemeClr val="dk1"/>
                </a:solidFill>
                <a:latin typeface="Inter"/>
                <a:ea typeface="Inter"/>
                <a:cs typeface="Inter"/>
                <a:sym typeface="Inter"/>
              </a:defRPr>
            </a:lvl3pPr>
            <a:lvl4pPr lvl="3">
              <a:buNone/>
              <a:defRPr sz="700">
                <a:solidFill>
                  <a:schemeClr val="dk1"/>
                </a:solidFill>
                <a:latin typeface="Inter"/>
                <a:ea typeface="Inter"/>
                <a:cs typeface="Inter"/>
                <a:sym typeface="Inter"/>
              </a:defRPr>
            </a:lvl4pPr>
            <a:lvl5pPr lvl="4">
              <a:buNone/>
              <a:defRPr sz="700">
                <a:solidFill>
                  <a:schemeClr val="dk1"/>
                </a:solidFill>
                <a:latin typeface="Inter"/>
                <a:ea typeface="Inter"/>
                <a:cs typeface="Inter"/>
                <a:sym typeface="Inter"/>
              </a:defRPr>
            </a:lvl5pPr>
            <a:lvl6pPr lvl="5">
              <a:buNone/>
              <a:defRPr sz="700">
                <a:solidFill>
                  <a:schemeClr val="dk1"/>
                </a:solidFill>
                <a:latin typeface="Inter"/>
                <a:ea typeface="Inter"/>
                <a:cs typeface="Inter"/>
                <a:sym typeface="Inter"/>
              </a:defRPr>
            </a:lvl6pPr>
            <a:lvl7pPr lvl="6">
              <a:buNone/>
              <a:defRPr sz="700">
                <a:solidFill>
                  <a:schemeClr val="dk1"/>
                </a:solidFill>
                <a:latin typeface="Inter"/>
                <a:ea typeface="Inter"/>
                <a:cs typeface="Inter"/>
                <a:sym typeface="Inter"/>
              </a:defRPr>
            </a:lvl7pPr>
            <a:lvl8pPr lvl="7">
              <a:buNone/>
              <a:defRPr sz="700">
                <a:solidFill>
                  <a:schemeClr val="dk1"/>
                </a:solidFill>
                <a:latin typeface="Inter"/>
                <a:ea typeface="Inter"/>
                <a:cs typeface="Inter"/>
                <a:sym typeface="Inter"/>
              </a:defRPr>
            </a:lvl8pPr>
            <a:lvl9pPr lvl="8">
              <a:buNone/>
              <a:defRPr sz="700">
                <a:solidFill>
                  <a:schemeClr val="dk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 id="2147483777" r:id="rId26"/>
    <p:sldLayoutId id="2147483778" r:id="rId27"/>
    <p:sldLayoutId id="2147483779" r:id="rId28"/>
    <p:sldLayoutId id="2147483780" r:id="rId29"/>
    <p:sldLayoutId id="2147483781" r:id="rId30"/>
    <p:sldLayoutId id="2147483782" r:id="rId31"/>
    <p:sldLayoutId id="2147483783" r:id="rId32"/>
    <p:sldLayoutId id="2147483784" r:id="rId33"/>
    <p:sldLayoutId id="2147483785" r:id="rId34"/>
    <p:sldLayoutId id="2147483786" r:id="rId35"/>
    <p:sldLayoutId id="2147483787" r:id="rId36"/>
    <p:sldLayoutId id="2147483788" r:id="rId37"/>
    <p:sldLayoutId id="2147483789" r:id="rId38"/>
    <p:sldLayoutId id="2147483790" r:id="rId39"/>
    <p:sldLayoutId id="2147483791" r:id="rId40"/>
    <p:sldLayoutId id="2147483792" r:id="rId41"/>
    <p:sldLayoutId id="2147483793" r:id="rId42"/>
    <p:sldLayoutId id="2147483794" r:id="rId43"/>
    <p:sldLayoutId id="2147483795" r:id="rId44"/>
    <p:sldLayoutId id="2147483796" r:id="rId45"/>
    <p:sldLayoutId id="2147483797" r:id="rId46"/>
    <p:sldLayoutId id="2147483798" r:id="rId47"/>
    <p:sldLayoutId id="2147483799" r:id="rId48"/>
    <p:sldLayoutId id="2147483800" r:id="rId49"/>
    <p:sldLayoutId id="2147483801" r:id="rId50"/>
    <p:sldLayoutId id="2147483802" r:id="rId51"/>
    <p:sldLayoutId id="2147483803" r:id="rId52"/>
    <p:sldLayoutId id="2147483804" r:id="rId53"/>
    <p:sldLayoutId id="2147483805" r:id="rId54"/>
    <p:sldLayoutId id="2147483806" r:id="rId55"/>
    <p:sldLayoutId id="2147483807" r:id="rId56"/>
    <p:sldLayoutId id="2147483808" r:id="rId5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24">
          <p15:clr>
            <a:srgbClr val="EA4335"/>
          </p15:clr>
        </p15:guide>
        <p15:guide id="2" pos="288">
          <p15:clr>
            <a:srgbClr val="EA4335"/>
          </p15:clr>
        </p15:guide>
        <p15:guide id="3" pos="1920">
          <p15:clr>
            <a:srgbClr val="EA4335"/>
          </p15:clr>
        </p15:guide>
        <p15:guide id="4" pos="2066">
          <p15:clr>
            <a:srgbClr val="EA4335"/>
          </p15:clr>
        </p15:guide>
        <p15:guide id="5" pos="3694">
          <p15:clr>
            <a:srgbClr val="EA4335"/>
          </p15:clr>
        </p15:guide>
        <p15:guide id="6" pos="3840">
          <p15:clr>
            <a:srgbClr val="EA4335"/>
          </p15:clr>
        </p15:guide>
        <p15:guide id="7" pos="5472">
          <p15:clr>
            <a:srgbClr val="EA4335"/>
          </p15:clr>
        </p15:guide>
        <p15:guide id="8" orient="horz" pos="303">
          <p15:clr>
            <a:srgbClr val="EA4335"/>
          </p15:clr>
        </p15:guide>
        <p15:guide id="9" orient="horz" pos="1080">
          <p15:clr>
            <a:srgbClr val="EA4335"/>
          </p15:clr>
        </p15:guide>
        <p15:guide id="10" orient="horz" pos="2937">
          <p15:clr>
            <a:srgbClr val="EA4335"/>
          </p15:clr>
        </p15:guide>
        <p15:guide id="11" orient="horz" pos="2160">
          <p15:clr>
            <a:srgbClr val="EA4335"/>
          </p15:clr>
        </p15:guide>
        <p15:guide id="12" orient="horz" pos="2016">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8.xml"/><Relationship Id="rId2" Type="http://schemas.openxmlformats.org/officeDocument/2006/relationships/notesSlide" Target="../notesSlides/notesSlide10.xml"/><Relationship Id="rId3" Type="http://schemas.openxmlformats.org/officeDocument/2006/relationships/image" Target="../media/image65.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1.xml"/><Relationship Id="rId3" Type="http://schemas.openxmlformats.org/officeDocument/2006/relationships/image" Target="../media/image70.png"/><Relationship Id="rId4" Type="http://schemas.openxmlformats.org/officeDocument/2006/relationships/image" Target="../media/image73.png"/><Relationship Id="rId9" Type="http://schemas.openxmlformats.org/officeDocument/2006/relationships/image" Target="../media/image77.png"/><Relationship Id="rId5" Type="http://schemas.openxmlformats.org/officeDocument/2006/relationships/image" Target="../media/image74.png"/><Relationship Id="rId6" Type="http://schemas.openxmlformats.org/officeDocument/2006/relationships/image" Target="../media/image81.png"/><Relationship Id="rId7" Type="http://schemas.openxmlformats.org/officeDocument/2006/relationships/image" Target="../media/image78.png"/><Relationship Id="rId8" Type="http://schemas.openxmlformats.org/officeDocument/2006/relationships/image" Target="../media/image75.png"/><Relationship Id="rId10" Type="http://schemas.openxmlformats.org/officeDocument/2006/relationships/image" Target="../media/image9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88.png"/><Relationship Id="rId4" Type="http://schemas.openxmlformats.org/officeDocument/2006/relationships/image" Target="../media/image87.png"/><Relationship Id="rId5" Type="http://schemas.openxmlformats.org/officeDocument/2006/relationships/image" Target="../media/image8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9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84.png"/><Relationship Id="rId4" Type="http://schemas.openxmlformats.org/officeDocument/2006/relationships/image" Target="../media/image97.png"/><Relationship Id="rId9" Type="http://schemas.openxmlformats.org/officeDocument/2006/relationships/image" Target="../media/image101.png"/><Relationship Id="rId5" Type="http://schemas.openxmlformats.org/officeDocument/2006/relationships/image" Target="../media/image92.png"/><Relationship Id="rId6" Type="http://schemas.openxmlformats.org/officeDocument/2006/relationships/image" Target="../media/image91.png"/><Relationship Id="rId7" Type="http://schemas.openxmlformats.org/officeDocument/2006/relationships/image" Target="../media/image89.png"/><Relationship Id="rId8" Type="http://schemas.openxmlformats.org/officeDocument/2006/relationships/image" Target="../media/image93.png"/><Relationship Id="rId10" Type="http://schemas.openxmlformats.org/officeDocument/2006/relationships/image" Target="../media/image9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9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8.xml"/><Relationship Id="rId3" Type="http://schemas.openxmlformats.org/officeDocument/2006/relationships/image" Target="../media/image108.jpg"/><Relationship Id="rId4" Type="http://schemas.openxmlformats.org/officeDocument/2006/relationships/hyperlink" Target="https://www.appdirect.com/powering-secure-and-innovative-learning-with-appdirect-ai"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5.xml"/><Relationship Id="rId2" Type="http://schemas.openxmlformats.org/officeDocument/2006/relationships/notesSlide" Target="../notesSlides/notesSlide19.xml"/><Relationship Id="rId3" Type="http://schemas.openxmlformats.org/officeDocument/2006/relationships/image" Target="../media/image9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20.xml"/><Relationship Id="rId3" Type="http://schemas.openxmlformats.org/officeDocument/2006/relationships/image" Target="../media/image109.png"/><Relationship Id="rId4" Type="http://schemas.openxmlformats.org/officeDocument/2006/relationships/image" Target="../media/image111.png"/><Relationship Id="rId9" Type="http://schemas.openxmlformats.org/officeDocument/2006/relationships/image" Target="../media/image122.jpg"/><Relationship Id="rId5" Type="http://schemas.openxmlformats.org/officeDocument/2006/relationships/image" Target="../media/image121.png"/><Relationship Id="rId6" Type="http://schemas.openxmlformats.org/officeDocument/2006/relationships/image" Target="../media/image103.png"/><Relationship Id="rId7" Type="http://schemas.openxmlformats.org/officeDocument/2006/relationships/image" Target="../media/image116.png"/><Relationship Id="rId8" Type="http://schemas.openxmlformats.org/officeDocument/2006/relationships/image" Target="../media/image108.jpg"/><Relationship Id="rId10" Type="http://schemas.openxmlformats.org/officeDocument/2006/relationships/image" Target="../media/image11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23.xml"/><Relationship Id="rId3" Type="http://schemas.openxmlformats.org/officeDocument/2006/relationships/image" Target="../media/image104.png"/><Relationship Id="rId4" Type="http://schemas.openxmlformats.org/officeDocument/2006/relationships/image" Target="../media/image120.png"/><Relationship Id="rId5" Type="http://schemas.openxmlformats.org/officeDocument/2006/relationships/hyperlink" Target="https://www.appdirect.com/partners/advisors/customer-marketing-toolkit/security?utm_source=customer_marketing_toolkit_top_text&amp;utm_medium=toolkit_referral&amp;utm_campaign=customer_marketing_toolkit&amp;utm_content=security_toolkit" TargetMode="External"/><Relationship Id="rId6" Type="http://schemas.openxmlformats.org/officeDocument/2006/relationships/hyperlink" Target="http://drive.google.com/file/d/1bkkRjNdfoxUBSmTepYuI8OroIBq1lROO/view" TargetMode="External"/><Relationship Id="rId7" Type="http://schemas.openxmlformats.org/officeDocument/2006/relationships/image" Target="../media/image10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8.xml"/><Relationship Id="rId2" Type="http://schemas.openxmlformats.org/officeDocument/2006/relationships/notesSlide" Target="../notesSlides/notesSlide25.xml"/><Relationship Id="rId3" Type="http://schemas.openxmlformats.org/officeDocument/2006/relationships/image" Target="../media/image107.png"/><Relationship Id="rId4" Type="http://schemas.openxmlformats.org/officeDocument/2006/relationships/image" Target="../media/image119.png"/><Relationship Id="rId5" Type="http://schemas.openxmlformats.org/officeDocument/2006/relationships/image" Target="../media/image102.png"/><Relationship Id="rId6" Type="http://schemas.openxmlformats.org/officeDocument/2006/relationships/image" Target="../media/image1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8.xml"/><Relationship Id="rId2" Type="http://schemas.openxmlformats.org/officeDocument/2006/relationships/notesSlide" Target="../notesSlides/notesSlide26.xml"/><Relationship Id="rId3" Type="http://schemas.openxmlformats.org/officeDocument/2006/relationships/image" Target="../media/image107.png"/><Relationship Id="rId4" Type="http://schemas.openxmlformats.org/officeDocument/2006/relationships/image" Target="../media/image114.png"/><Relationship Id="rId5" Type="http://schemas.openxmlformats.org/officeDocument/2006/relationships/image" Target="../media/image119.png"/><Relationship Id="rId6" Type="http://schemas.openxmlformats.org/officeDocument/2006/relationships/image" Target="../media/image10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8.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notesSlide" Target="../notesSlides/notesSlide4.xml"/><Relationship Id="rId3" Type="http://schemas.openxmlformats.org/officeDocument/2006/relationships/image" Target="../media/image51.png"/><Relationship Id="rId4" Type="http://schemas.openxmlformats.org/officeDocument/2006/relationships/image" Target="../media/image60.png"/><Relationship Id="rId5" Type="http://schemas.openxmlformats.org/officeDocument/2006/relationships/image" Target="../media/image57.png"/><Relationship Id="rId6" Type="http://schemas.openxmlformats.org/officeDocument/2006/relationships/image" Target="../media/image5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5.xml"/><Relationship Id="rId2" Type="http://schemas.openxmlformats.org/officeDocument/2006/relationships/notesSlide" Target="../notesSlides/notesSlide5.xml"/><Relationship Id="rId3" Type="http://schemas.openxmlformats.org/officeDocument/2006/relationships/image" Target="../media/image56.png"/><Relationship Id="rId4" Type="http://schemas.openxmlformats.org/officeDocument/2006/relationships/image" Target="../media/image55.png"/><Relationship Id="rId5" Type="http://schemas.openxmlformats.org/officeDocument/2006/relationships/image" Target="../media/image5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6.xml"/><Relationship Id="rId3" Type="http://schemas.openxmlformats.org/officeDocument/2006/relationships/image" Target="../media/image63.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7.xml"/><Relationship Id="rId3" Type="http://schemas.openxmlformats.org/officeDocument/2006/relationships/image" Target="../media/image79.jpg"/><Relationship Id="rId4" Type="http://schemas.openxmlformats.org/officeDocument/2006/relationships/image" Target="../media/image8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8.xml"/><Relationship Id="rId3" Type="http://schemas.openxmlformats.org/officeDocument/2006/relationships/image" Target="../media/image6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0" name="Shape 1230"/>
        <p:cNvGrpSpPr/>
        <p:nvPr/>
      </p:nvGrpSpPr>
      <p:grpSpPr>
        <a:xfrm>
          <a:off x="0" y="0"/>
          <a:ext cx="0" cy="0"/>
          <a:chOff x="0" y="0"/>
          <a:chExt cx="0" cy="0"/>
        </a:xfrm>
      </p:grpSpPr>
      <p:sp>
        <p:nvSpPr>
          <p:cNvPr id="1231" name="Google Shape;1231;p165"/>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Devs.ai Agentic AI Development Platform</a:t>
            </a:r>
            <a:endParaRPr/>
          </a:p>
          <a:p>
            <a:pPr indent="0" lvl="0" marL="0" rtl="0" algn="l">
              <a:spcBef>
                <a:spcPts val="0"/>
              </a:spcBef>
              <a:spcAft>
                <a:spcPts val="0"/>
              </a:spcAft>
              <a:buNone/>
            </a:pPr>
            <a:r>
              <a:t/>
            </a:r>
            <a:endParaRPr/>
          </a:p>
        </p:txBody>
      </p:sp>
      <p:sp>
        <p:nvSpPr>
          <p:cNvPr id="1232" name="Google Shape;1232;p165"/>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March 2025</a:t>
            </a:r>
            <a:endParaRPr/>
          </a:p>
        </p:txBody>
      </p:sp>
      <p:sp>
        <p:nvSpPr>
          <p:cNvPr id="1233" name="Google Shape;1233;p165"/>
          <p:cNvSpPr txBox="1"/>
          <p:nvPr>
            <p:ph idx="1" type="subTitle"/>
          </p:nvPr>
        </p:nvSpPr>
        <p:spPr>
          <a:xfrm>
            <a:off x="3279325" y="3051025"/>
            <a:ext cx="5407500" cy="3351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a:solidFill>
                  <a:schemeClr val="lt1"/>
                </a:solidFill>
                <a:latin typeface="Inter ExtraLight"/>
                <a:ea typeface="Inter ExtraLight"/>
                <a:cs typeface="Inter ExtraLight"/>
                <a:sym typeface="Inter ExtraLight"/>
              </a:rPr>
              <a:t>Easily c</a:t>
            </a:r>
            <a:r>
              <a:rPr lang="en">
                <a:solidFill>
                  <a:schemeClr val="lt1"/>
                </a:solidFill>
                <a:latin typeface="Inter ExtraLight"/>
                <a:ea typeface="Inter ExtraLight"/>
                <a:cs typeface="Inter ExtraLight"/>
                <a:sym typeface="Inter ExtraLight"/>
              </a:rPr>
              <a:t>reate &amp; manage custom AI agents  </a:t>
            </a:r>
            <a:endParaRPr>
              <a:solidFill>
                <a:schemeClr val="lt1"/>
              </a:solidFill>
              <a:latin typeface="Inter ExtraLight"/>
              <a:ea typeface="Inter ExtraLight"/>
              <a:cs typeface="Inter ExtraLight"/>
              <a:sym typeface="Inter ExtraLight"/>
            </a:endParaRPr>
          </a:p>
          <a:p>
            <a:pPr indent="0" lvl="0" marL="0" rtl="0" algn="l">
              <a:spcBef>
                <a:spcPts val="1000"/>
              </a:spcBef>
              <a:spcAft>
                <a:spcPts val="0"/>
              </a:spcAft>
              <a:buNone/>
            </a:pPr>
            <a:r>
              <a:t/>
            </a:r>
            <a:endParaRPr>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3" name="Shape 1463"/>
        <p:cNvGrpSpPr/>
        <p:nvPr/>
      </p:nvGrpSpPr>
      <p:grpSpPr>
        <a:xfrm>
          <a:off x="0" y="0"/>
          <a:ext cx="0" cy="0"/>
          <a:chOff x="0" y="0"/>
          <a:chExt cx="0" cy="0"/>
        </a:xfrm>
      </p:grpSpPr>
      <p:sp>
        <p:nvSpPr>
          <p:cNvPr id="1464" name="Google Shape;1464;p17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465" name="Google Shape;1465;p174"/>
          <p:cNvSpPr txBox="1"/>
          <p:nvPr/>
        </p:nvSpPr>
        <p:spPr>
          <a:xfrm>
            <a:off x="359700" y="460000"/>
            <a:ext cx="8050800" cy="846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150">
                <a:solidFill>
                  <a:schemeClr val="dk2"/>
                </a:solidFill>
                <a:latin typeface="Inter ExtraLight"/>
                <a:ea typeface="Inter ExtraLight"/>
                <a:cs typeface="Inter ExtraLight"/>
                <a:sym typeface="Inter ExtraLight"/>
              </a:rPr>
              <a:t>A comprehensive solution for agentic</a:t>
            </a:r>
            <a:r>
              <a:rPr lang="en" sz="2150">
                <a:solidFill>
                  <a:schemeClr val="dk2"/>
                </a:solidFill>
                <a:latin typeface="Inter ExtraLight"/>
                <a:ea typeface="Inter ExtraLight"/>
                <a:cs typeface="Inter ExtraLight"/>
                <a:sym typeface="Inter ExtraLight"/>
              </a:rPr>
              <a:t> </a:t>
            </a:r>
            <a:endParaRPr sz="2150">
              <a:solidFill>
                <a:schemeClr val="dk2"/>
              </a:solidFill>
              <a:latin typeface="Inter ExtraLight"/>
              <a:ea typeface="Inter ExtraLight"/>
              <a:cs typeface="Inter ExtraLight"/>
              <a:sym typeface="Inter ExtraLight"/>
            </a:endParaRPr>
          </a:p>
          <a:p>
            <a:pPr indent="0" lvl="0" marL="0" rtl="0" algn="ctr">
              <a:spcBef>
                <a:spcPts val="0"/>
              </a:spcBef>
              <a:spcAft>
                <a:spcPts val="0"/>
              </a:spcAft>
              <a:buNone/>
            </a:pPr>
            <a:r>
              <a:rPr lang="en" sz="2150">
                <a:solidFill>
                  <a:schemeClr val="dk2"/>
                </a:solidFill>
                <a:latin typeface="Inter ExtraLight"/>
                <a:ea typeface="Inter ExtraLight"/>
                <a:cs typeface="Inter ExtraLight"/>
                <a:sym typeface="Inter ExtraLight"/>
              </a:rPr>
              <a:t>AI creation &amp; management </a:t>
            </a:r>
            <a:endParaRPr sz="2150">
              <a:solidFill>
                <a:schemeClr val="dk2"/>
              </a:solidFill>
              <a:latin typeface="Inter ExtraLight"/>
              <a:ea typeface="Inter ExtraLight"/>
              <a:cs typeface="Inter ExtraLight"/>
              <a:sym typeface="Inter ExtraLight"/>
            </a:endParaRPr>
          </a:p>
        </p:txBody>
      </p:sp>
      <p:sp>
        <p:nvSpPr>
          <p:cNvPr id="1466" name="Google Shape;1466;p174"/>
          <p:cNvSpPr/>
          <p:nvPr/>
        </p:nvSpPr>
        <p:spPr>
          <a:xfrm>
            <a:off x="579950" y="3020924"/>
            <a:ext cx="1472100" cy="51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200">
                <a:solidFill>
                  <a:schemeClr val="dk2"/>
                </a:solidFill>
                <a:latin typeface="Inter"/>
                <a:ea typeface="Inter"/>
                <a:cs typeface="Inter"/>
                <a:sym typeface="Inter"/>
              </a:rPr>
              <a:t>CENTRAL ACCESS TO 30+ LLMs</a:t>
            </a:r>
            <a:endParaRPr b="1" sz="1200">
              <a:solidFill>
                <a:schemeClr val="dk2"/>
              </a:solidFill>
              <a:latin typeface="Inter"/>
              <a:ea typeface="Inter"/>
              <a:cs typeface="Inter"/>
              <a:sym typeface="Inter"/>
            </a:endParaRPr>
          </a:p>
        </p:txBody>
      </p:sp>
      <p:sp>
        <p:nvSpPr>
          <p:cNvPr id="1467" name="Google Shape;1467;p174"/>
          <p:cNvSpPr/>
          <p:nvPr/>
        </p:nvSpPr>
        <p:spPr>
          <a:xfrm>
            <a:off x="942650" y="2102801"/>
            <a:ext cx="746700" cy="7470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1468" name="Google Shape;1468;p174"/>
          <p:cNvSpPr/>
          <p:nvPr/>
        </p:nvSpPr>
        <p:spPr>
          <a:xfrm>
            <a:off x="2543263" y="3117524"/>
            <a:ext cx="1472100" cy="322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200">
                <a:solidFill>
                  <a:schemeClr val="dk2"/>
                </a:solidFill>
                <a:latin typeface="Inter"/>
                <a:ea typeface="Inter"/>
                <a:cs typeface="Inter"/>
                <a:sym typeface="Inter"/>
              </a:rPr>
              <a:t>AI </a:t>
            </a:r>
            <a:r>
              <a:rPr b="1" lang="en" sz="1200">
                <a:solidFill>
                  <a:schemeClr val="dk2"/>
                </a:solidFill>
                <a:latin typeface="Inter"/>
                <a:ea typeface="Inter"/>
                <a:cs typeface="Inter"/>
                <a:sym typeface="Inter"/>
              </a:rPr>
              <a:t>LIFECYCLE</a:t>
            </a:r>
            <a:endParaRPr b="1" sz="1200">
              <a:solidFill>
                <a:schemeClr val="dk2"/>
              </a:solidFill>
              <a:latin typeface="Inter"/>
              <a:ea typeface="Inter"/>
              <a:cs typeface="Inter"/>
              <a:sym typeface="Inter"/>
            </a:endParaRPr>
          </a:p>
          <a:p>
            <a:pPr indent="0" lvl="0" marL="0" rtl="0" algn="ctr">
              <a:spcBef>
                <a:spcPts val="0"/>
              </a:spcBef>
              <a:spcAft>
                <a:spcPts val="0"/>
              </a:spcAft>
              <a:buNone/>
            </a:pPr>
            <a:r>
              <a:rPr b="1" lang="en" sz="1200">
                <a:solidFill>
                  <a:schemeClr val="dk2"/>
                </a:solidFill>
                <a:latin typeface="Inter"/>
                <a:ea typeface="Inter"/>
                <a:cs typeface="Inter"/>
                <a:sym typeface="Inter"/>
              </a:rPr>
              <a:t>MANAGEMENT</a:t>
            </a:r>
            <a:endParaRPr b="1" sz="1200">
              <a:solidFill>
                <a:schemeClr val="dk2"/>
              </a:solidFill>
              <a:latin typeface="Inter"/>
              <a:ea typeface="Inter"/>
              <a:cs typeface="Inter"/>
              <a:sym typeface="Inter"/>
            </a:endParaRPr>
          </a:p>
        </p:txBody>
      </p:sp>
      <p:sp>
        <p:nvSpPr>
          <p:cNvPr id="1469" name="Google Shape;1469;p174"/>
          <p:cNvSpPr/>
          <p:nvPr/>
        </p:nvSpPr>
        <p:spPr>
          <a:xfrm>
            <a:off x="2905963" y="2102801"/>
            <a:ext cx="746700" cy="7470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1470" name="Google Shape;1470;p174"/>
          <p:cNvSpPr/>
          <p:nvPr/>
        </p:nvSpPr>
        <p:spPr>
          <a:xfrm>
            <a:off x="6601488" y="2964674"/>
            <a:ext cx="1809000" cy="62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ENTERPRISE-FIRST</a:t>
            </a:r>
            <a:endParaRPr b="1" sz="1200">
              <a:solidFill>
                <a:schemeClr val="dk2"/>
              </a:solidFill>
              <a:latin typeface="Inter"/>
              <a:ea typeface="Inter"/>
              <a:cs typeface="Inter"/>
              <a:sym typeface="Inter"/>
            </a:endParaRPr>
          </a:p>
        </p:txBody>
      </p:sp>
      <p:sp>
        <p:nvSpPr>
          <p:cNvPr id="1471" name="Google Shape;1471;p174"/>
          <p:cNvSpPr/>
          <p:nvPr/>
        </p:nvSpPr>
        <p:spPr>
          <a:xfrm>
            <a:off x="7132638" y="2102801"/>
            <a:ext cx="746700" cy="7470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pic>
        <p:nvPicPr>
          <p:cNvPr id="1472" name="Google Shape;1472;p174"/>
          <p:cNvPicPr preferRelativeResize="0"/>
          <p:nvPr/>
        </p:nvPicPr>
        <p:blipFill>
          <a:blip r:embed="rId3">
            <a:alphaModFix/>
          </a:blip>
          <a:stretch>
            <a:fillRect/>
          </a:stretch>
        </p:blipFill>
        <p:spPr>
          <a:xfrm>
            <a:off x="3048825" y="2245801"/>
            <a:ext cx="461000" cy="461000"/>
          </a:xfrm>
          <a:prstGeom prst="rect">
            <a:avLst/>
          </a:prstGeom>
          <a:noFill/>
          <a:ln>
            <a:noFill/>
          </a:ln>
        </p:spPr>
      </p:pic>
      <p:pic>
        <p:nvPicPr>
          <p:cNvPr id="1473" name="Google Shape;1473;p174"/>
          <p:cNvPicPr preferRelativeResize="0"/>
          <p:nvPr/>
        </p:nvPicPr>
        <p:blipFill>
          <a:blip r:embed="rId4">
            <a:alphaModFix/>
          </a:blip>
          <a:stretch>
            <a:fillRect/>
          </a:stretch>
        </p:blipFill>
        <p:spPr>
          <a:xfrm>
            <a:off x="1085512" y="2245813"/>
            <a:ext cx="460975" cy="460975"/>
          </a:xfrm>
          <a:prstGeom prst="rect">
            <a:avLst/>
          </a:prstGeom>
          <a:noFill/>
          <a:ln>
            <a:noFill/>
          </a:ln>
        </p:spPr>
      </p:pic>
      <p:pic>
        <p:nvPicPr>
          <p:cNvPr id="1474" name="Google Shape;1474;p174"/>
          <p:cNvPicPr preferRelativeResize="0"/>
          <p:nvPr/>
        </p:nvPicPr>
        <p:blipFill>
          <a:blip r:embed="rId5">
            <a:alphaModFix/>
          </a:blip>
          <a:stretch>
            <a:fillRect/>
          </a:stretch>
        </p:blipFill>
        <p:spPr>
          <a:xfrm>
            <a:off x="7275500" y="2245806"/>
            <a:ext cx="461000" cy="460989"/>
          </a:xfrm>
          <a:prstGeom prst="rect">
            <a:avLst/>
          </a:prstGeom>
          <a:noFill/>
          <a:ln>
            <a:noFill/>
          </a:ln>
        </p:spPr>
      </p:pic>
      <p:sp>
        <p:nvSpPr>
          <p:cNvPr id="1475" name="Google Shape;1475;p174"/>
          <p:cNvSpPr/>
          <p:nvPr/>
        </p:nvSpPr>
        <p:spPr>
          <a:xfrm>
            <a:off x="5090725" y="2102801"/>
            <a:ext cx="746700" cy="747000"/>
          </a:xfrm>
          <a:prstGeom prst="ellipse">
            <a:avLst/>
          </a:prstGeom>
          <a:solidFill>
            <a:srgbClr val="011B58"/>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rgbClr val="FFFFFF"/>
              </a:solidFill>
            </a:endParaRPr>
          </a:p>
        </p:txBody>
      </p:sp>
      <p:pic>
        <p:nvPicPr>
          <p:cNvPr id="1476" name="Google Shape;1476;p174"/>
          <p:cNvPicPr preferRelativeResize="0"/>
          <p:nvPr/>
        </p:nvPicPr>
        <p:blipFill rotWithShape="1">
          <a:blip r:embed="rId6">
            <a:alphaModFix/>
          </a:blip>
          <a:srcRect b="4404" l="0" r="0" t="4413"/>
          <a:stretch/>
        </p:blipFill>
        <p:spPr>
          <a:xfrm>
            <a:off x="5207622" y="2242457"/>
            <a:ext cx="512932" cy="467688"/>
          </a:xfrm>
          <a:prstGeom prst="rect">
            <a:avLst/>
          </a:prstGeom>
          <a:noFill/>
          <a:ln>
            <a:noFill/>
          </a:ln>
        </p:spPr>
      </p:pic>
      <p:sp>
        <p:nvSpPr>
          <p:cNvPr id="1477" name="Google Shape;1477;p174"/>
          <p:cNvSpPr/>
          <p:nvPr/>
        </p:nvSpPr>
        <p:spPr>
          <a:xfrm>
            <a:off x="4559575" y="2964674"/>
            <a:ext cx="1809000" cy="62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100">
                <a:solidFill>
                  <a:srgbClr val="ABE7FF"/>
                </a:solidFill>
                <a:latin typeface="Inter"/>
                <a:ea typeface="Inter"/>
                <a:cs typeface="Inter"/>
                <a:sym typeface="Inter"/>
              </a:rPr>
              <a:t>NO-CODE &amp; PRO-CODE</a:t>
            </a:r>
            <a:endParaRPr b="1" sz="1100">
              <a:solidFill>
                <a:srgbClr val="ABE7FF"/>
              </a:solidFill>
              <a:latin typeface="Inter"/>
              <a:ea typeface="Inter"/>
              <a:cs typeface="Inter"/>
              <a:sym typeface="Inter"/>
            </a:endParaRPr>
          </a:p>
          <a:p>
            <a:pPr indent="0" lvl="0" marL="0" marR="0" rtl="0" algn="ctr">
              <a:spcBef>
                <a:spcPts val="0"/>
              </a:spcBef>
              <a:spcAft>
                <a:spcPts val="0"/>
              </a:spcAft>
              <a:buNone/>
            </a:pPr>
            <a:r>
              <a:rPr b="1" lang="en" sz="1100">
                <a:solidFill>
                  <a:srgbClr val="ABE7FF"/>
                </a:solidFill>
                <a:latin typeface="Inter"/>
                <a:ea typeface="Inter"/>
                <a:cs typeface="Inter"/>
                <a:sym typeface="Inter"/>
              </a:rPr>
              <a:t>AGENTIC TOOLS</a:t>
            </a:r>
            <a:endParaRPr b="1" sz="1100">
              <a:solidFill>
                <a:srgbClr val="ABE7FF"/>
              </a:solidFill>
              <a:latin typeface="Inter"/>
              <a:ea typeface="Inter"/>
              <a:cs typeface="Inter"/>
              <a:sym typeface="Inte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1" name="Shape 1481"/>
        <p:cNvGrpSpPr/>
        <p:nvPr/>
      </p:nvGrpSpPr>
      <p:grpSpPr>
        <a:xfrm>
          <a:off x="0" y="0"/>
          <a:ext cx="0" cy="0"/>
          <a:chOff x="0" y="0"/>
          <a:chExt cx="0" cy="0"/>
        </a:xfrm>
      </p:grpSpPr>
      <p:pic>
        <p:nvPicPr>
          <p:cNvPr id="1482" name="Google Shape;1482;p175"/>
          <p:cNvPicPr preferRelativeResize="0"/>
          <p:nvPr/>
        </p:nvPicPr>
        <p:blipFill>
          <a:blip r:embed="rId3">
            <a:alphaModFix/>
          </a:blip>
          <a:stretch>
            <a:fillRect/>
          </a:stretch>
        </p:blipFill>
        <p:spPr>
          <a:xfrm>
            <a:off x="388835" y="5780038"/>
            <a:ext cx="685500" cy="685500"/>
          </a:xfrm>
          <a:prstGeom prst="rect">
            <a:avLst/>
          </a:prstGeom>
          <a:noFill/>
          <a:ln>
            <a:noFill/>
          </a:ln>
        </p:spPr>
      </p:pic>
      <p:sp>
        <p:nvSpPr>
          <p:cNvPr id="1483" name="Google Shape;1483;p175"/>
          <p:cNvSpPr txBox="1"/>
          <p:nvPr/>
        </p:nvSpPr>
        <p:spPr>
          <a:xfrm>
            <a:off x="279325" y="779800"/>
            <a:ext cx="3000000" cy="621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b="1" lang="en" sz="2900">
                <a:solidFill>
                  <a:srgbClr val="ABE7FF"/>
                </a:solidFill>
                <a:latin typeface="Inter"/>
                <a:ea typeface="Inter"/>
                <a:cs typeface="Inter"/>
                <a:sym typeface="Inter"/>
              </a:rPr>
              <a:t>One</a:t>
            </a:r>
            <a:r>
              <a:rPr lang="en" sz="2900">
                <a:solidFill>
                  <a:srgbClr val="ABE7FF"/>
                </a:solidFill>
                <a:latin typeface="Inter ExtraLight"/>
                <a:ea typeface="Inter ExtraLight"/>
                <a:cs typeface="Inter ExtraLight"/>
                <a:sym typeface="Inter ExtraLight"/>
              </a:rPr>
              <a:t> platform</a:t>
            </a:r>
            <a:endParaRPr sz="2400">
              <a:solidFill>
                <a:srgbClr val="ABE7FF"/>
              </a:solidFill>
              <a:latin typeface="Inter ExtraLight"/>
              <a:ea typeface="Inter ExtraLight"/>
              <a:cs typeface="Inter ExtraLight"/>
              <a:sym typeface="Inter ExtraLight"/>
            </a:endParaRPr>
          </a:p>
        </p:txBody>
      </p:sp>
      <p:sp>
        <p:nvSpPr>
          <p:cNvPr id="1484" name="Google Shape;1484;p175"/>
          <p:cNvSpPr txBox="1"/>
          <p:nvPr/>
        </p:nvSpPr>
        <p:spPr>
          <a:xfrm>
            <a:off x="279325" y="1332925"/>
            <a:ext cx="3000000" cy="621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b="1" lang="en" sz="2900">
                <a:solidFill>
                  <a:srgbClr val="ABE7FF"/>
                </a:solidFill>
                <a:latin typeface="Inter"/>
                <a:ea typeface="Inter"/>
                <a:cs typeface="Inter"/>
                <a:sym typeface="Inter"/>
              </a:rPr>
              <a:t>30+ </a:t>
            </a:r>
            <a:r>
              <a:rPr lang="en" sz="2900">
                <a:solidFill>
                  <a:srgbClr val="ABE7FF"/>
                </a:solidFill>
                <a:latin typeface="Inter ExtraLight"/>
                <a:ea typeface="Inter ExtraLight"/>
                <a:cs typeface="Inter ExtraLight"/>
                <a:sym typeface="Inter ExtraLight"/>
              </a:rPr>
              <a:t>LLMs</a:t>
            </a:r>
            <a:endParaRPr sz="2400">
              <a:solidFill>
                <a:srgbClr val="ABE7FF"/>
              </a:solidFill>
              <a:latin typeface="Inter ExtraLight"/>
              <a:ea typeface="Inter ExtraLight"/>
              <a:cs typeface="Inter ExtraLight"/>
              <a:sym typeface="Inter ExtraLight"/>
            </a:endParaRPr>
          </a:p>
        </p:txBody>
      </p:sp>
      <p:pic>
        <p:nvPicPr>
          <p:cNvPr id="1485" name="Google Shape;1485;p175"/>
          <p:cNvPicPr preferRelativeResize="0"/>
          <p:nvPr/>
        </p:nvPicPr>
        <p:blipFill>
          <a:blip r:embed="rId4">
            <a:alphaModFix/>
          </a:blip>
          <a:stretch>
            <a:fillRect/>
          </a:stretch>
        </p:blipFill>
        <p:spPr>
          <a:xfrm>
            <a:off x="4375600" y="1943088"/>
            <a:ext cx="1450010" cy="393625"/>
          </a:xfrm>
          <a:prstGeom prst="rect">
            <a:avLst/>
          </a:prstGeom>
          <a:noFill/>
          <a:ln>
            <a:noFill/>
          </a:ln>
        </p:spPr>
      </p:pic>
      <p:pic>
        <p:nvPicPr>
          <p:cNvPr id="1486" name="Google Shape;1486;p175"/>
          <p:cNvPicPr preferRelativeResize="0"/>
          <p:nvPr/>
        </p:nvPicPr>
        <p:blipFill>
          <a:blip r:embed="rId5">
            <a:alphaModFix/>
          </a:blip>
          <a:stretch>
            <a:fillRect/>
          </a:stretch>
        </p:blipFill>
        <p:spPr>
          <a:xfrm>
            <a:off x="4072085" y="1135818"/>
            <a:ext cx="1704800" cy="191800"/>
          </a:xfrm>
          <a:prstGeom prst="rect">
            <a:avLst/>
          </a:prstGeom>
          <a:noFill/>
          <a:ln>
            <a:noFill/>
          </a:ln>
        </p:spPr>
      </p:pic>
      <p:pic>
        <p:nvPicPr>
          <p:cNvPr id="1487" name="Google Shape;1487;p175"/>
          <p:cNvPicPr preferRelativeResize="0"/>
          <p:nvPr/>
        </p:nvPicPr>
        <p:blipFill>
          <a:blip r:embed="rId6">
            <a:alphaModFix/>
          </a:blip>
          <a:stretch>
            <a:fillRect/>
          </a:stretch>
        </p:blipFill>
        <p:spPr>
          <a:xfrm>
            <a:off x="5183225" y="3983825"/>
            <a:ext cx="1825550" cy="393625"/>
          </a:xfrm>
          <a:prstGeom prst="rect">
            <a:avLst/>
          </a:prstGeom>
          <a:noFill/>
          <a:ln>
            <a:noFill/>
          </a:ln>
        </p:spPr>
      </p:pic>
      <p:pic>
        <p:nvPicPr>
          <p:cNvPr id="1488" name="Google Shape;1488;p175"/>
          <p:cNvPicPr preferRelativeResize="0"/>
          <p:nvPr/>
        </p:nvPicPr>
        <p:blipFill>
          <a:blip r:embed="rId7">
            <a:alphaModFix/>
          </a:blip>
          <a:stretch>
            <a:fillRect/>
          </a:stretch>
        </p:blipFill>
        <p:spPr>
          <a:xfrm>
            <a:off x="6545329" y="1943088"/>
            <a:ext cx="1066166" cy="393625"/>
          </a:xfrm>
          <a:prstGeom prst="rect">
            <a:avLst/>
          </a:prstGeom>
          <a:noFill/>
          <a:ln>
            <a:noFill/>
          </a:ln>
        </p:spPr>
      </p:pic>
      <p:pic>
        <p:nvPicPr>
          <p:cNvPr id="1489" name="Google Shape;1489;p175"/>
          <p:cNvPicPr preferRelativeResize="0"/>
          <p:nvPr/>
        </p:nvPicPr>
        <p:blipFill>
          <a:blip r:embed="rId8">
            <a:alphaModFix/>
          </a:blip>
          <a:stretch>
            <a:fillRect/>
          </a:stretch>
        </p:blipFill>
        <p:spPr>
          <a:xfrm>
            <a:off x="6547150" y="809691"/>
            <a:ext cx="1449999" cy="815610"/>
          </a:xfrm>
          <a:prstGeom prst="rect">
            <a:avLst/>
          </a:prstGeom>
          <a:noFill/>
          <a:ln>
            <a:noFill/>
          </a:ln>
        </p:spPr>
      </p:pic>
      <p:pic>
        <p:nvPicPr>
          <p:cNvPr id="1490" name="Google Shape;1490;p175"/>
          <p:cNvPicPr preferRelativeResize="0"/>
          <p:nvPr/>
        </p:nvPicPr>
        <p:blipFill>
          <a:blip r:embed="rId9">
            <a:alphaModFix/>
          </a:blip>
          <a:stretch>
            <a:fillRect/>
          </a:stretch>
        </p:blipFill>
        <p:spPr>
          <a:xfrm>
            <a:off x="4512576" y="3032580"/>
            <a:ext cx="1264309" cy="255391"/>
          </a:xfrm>
          <a:prstGeom prst="rect">
            <a:avLst/>
          </a:prstGeom>
          <a:noFill/>
          <a:ln>
            <a:noFill/>
          </a:ln>
        </p:spPr>
      </p:pic>
      <p:pic>
        <p:nvPicPr>
          <p:cNvPr id="1491" name="Google Shape;1491;p175"/>
          <p:cNvPicPr preferRelativeResize="0"/>
          <p:nvPr/>
        </p:nvPicPr>
        <p:blipFill>
          <a:blip r:embed="rId10">
            <a:alphaModFix/>
          </a:blip>
          <a:stretch>
            <a:fillRect/>
          </a:stretch>
        </p:blipFill>
        <p:spPr>
          <a:xfrm>
            <a:off x="6547154" y="2817526"/>
            <a:ext cx="1218673" cy="685500"/>
          </a:xfrm>
          <a:prstGeom prst="rect">
            <a:avLst/>
          </a:prstGeom>
          <a:noFill/>
          <a:ln>
            <a:noFill/>
          </a:ln>
        </p:spPr>
      </p:pic>
      <p:sp>
        <p:nvSpPr>
          <p:cNvPr id="1492" name="Google Shape;1492;p175"/>
          <p:cNvSpPr txBox="1"/>
          <p:nvPr/>
        </p:nvSpPr>
        <p:spPr>
          <a:xfrm>
            <a:off x="211425" y="1786700"/>
            <a:ext cx="3000000" cy="5865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2900">
                <a:solidFill>
                  <a:schemeClr val="dk2"/>
                </a:solidFill>
                <a:latin typeface="Inter"/>
                <a:ea typeface="Inter"/>
                <a:cs typeface="Inter"/>
                <a:sym typeface="Inter"/>
              </a:rPr>
              <a:t>75% </a:t>
            </a:r>
            <a:r>
              <a:rPr lang="en" sz="2900">
                <a:solidFill>
                  <a:schemeClr val="dk2"/>
                </a:solidFill>
                <a:latin typeface="Inter ExtraLight"/>
                <a:ea typeface="Inter ExtraLight"/>
                <a:cs typeface="Inter ExtraLight"/>
                <a:sym typeface="Inter ExtraLight"/>
              </a:rPr>
              <a:t>of the cost</a:t>
            </a:r>
            <a:endParaRPr sz="2400">
              <a:solidFill>
                <a:schemeClr val="dk2"/>
              </a:solidFill>
              <a:latin typeface="Inter ExtraLight"/>
              <a:ea typeface="Inter ExtraLight"/>
              <a:cs typeface="Inter ExtraLight"/>
              <a:sym typeface="Inter Extra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6" name="Shape 1496"/>
        <p:cNvGrpSpPr/>
        <p:nvPr/>
      </p:nvGrpSpPr>
      <p:grpSpPr>
        <a:xfrm>
          <a:off x="0" y="0"/>
          <a:ext cx="0" cy="0"/>
          <a:chOff x="0" y="0"/>
          <a:chExt cx="0" cy="0"/>
        </a:xfrm>
      </p:grpSpPr>
      <p:sp>
        <p:nvSpPr>
          <p:cNvPr id="1497" name="Google Shape;1497;p176"/>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We help you stay ahead of the LLM landscape</a:t>
            </a:r>
            <a:endParaRPr/>
          </a:p>
        </p:txBody>
      </p:sp>
      <p:sp>
        <p:nvSpPr>
          <p:cNvPr id="1498" name="Google Shape;1498;p17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499" name="Google Shape;1499;p176"/>
          <p:cNvSpPr txBox="1"/>
          <p:nvPr/>
        </p:nvSpPr>
        <p:spPr>
          <a:xfrm>
            <a:off x="1115525" y="2395175"/>
            <a:ext cx="4626300" cy="8814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300">
                <a:solidFill>
                  <a:schemeClr val="dk1"/>
                </a:solidFill>
                <a:latin typeface="Inter"/>
                <a:ea typeface="Inter"/>
                <a:cs typeface="Inter"/>
                <a:sym typeface="Inter"/>
              </a:rPr>
              <a:t>Easy model swaps</a:t>
            </a:r>
            <a:endParaRPr b="1" sz="1300">
              <a:solidFill>
                <a:schemeClr val="dk1"/>
              </a:solidFill>
              <a:latin typeface="Inter"/>
              <a:ea typeface="Inter"/>
              <a:cs typeface="Inter"/>
              <a:sym typeface="Inter"/>
            </a:endParaRPr>
          </a:p>
          <a:p>
            <a:pPr indent="0" lvl="0" marL="0" rtl="0" algn="l">
              <a:spcBef>
                <a:spcPts val="0"/>
              </a:spcBef>
              <a:spcAft>
                <a:spcPts val="0"/>
              </a:spcAft>
              <a:buNone/>
            </a:pPr>
            <a:r>
              <a:rPr lang="en" sz="1100">
                <a:solidFill>
                  <a:schemeClr val="dk1"/>
                </a:solidFill>
                <a:latin typeface="Inter ExtraLight"/>
                <a:ea typeface="Inter ExtraLight"/>
                <a:cs typeface="Inter ExtraLight"/>
                <a:sym typeface="Inter ExtraLight"/>
              </a:rPr>
              <a:t>Test and switch LLMs without costly integration headaches </a:t>
            </a:r>
            <a:endParaRPr sz="11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sz="12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sz="1200">
              <a:solidFill>
                <a:schemeClr val="dk1"/>
              </a:solidFill>
              <a:latin typeface="Inter ExtraLight"/>
              <a:ea typeface="Inter ExtraLight"/>
              <a:cs typeface="Inter ExtraLight"/>
              <a:sym typeface="Inter ExtraLight"/>
            </a:endParaRPr>
          </a:p>
        </p:txBody>
      </p:sp>
      <p:sp>
        <p:nvSpPr>
          <p:cNvPr id="1500" name="Google Shape;1500;p176"/>
          <p:cNvSpPr txBox="1"/>
          <p:nvPr/>
        </p:nvSpPr>
        <p:spPr>
          <a:xfrm>
            <a:off x="1115525" y="3476650"/>
            <a:ext cx="6147600" cy="8814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300">
                <a:solidFill>
                  <a:schemeClr val="dk1"/>
                </a:solidFill>
                <a:latin typeface="Inter"/>
                <a:ea typeface="Inter"/>
                <a:cs typeface="Inter"/>
                <a:sym typeface="Inter"/>
              </a:rPr>
              <a:t>LLM-agnostic</a:t>
            </a:r>
            <a:endParaRPr b="1" sz="1300">
              <a:solidFill>
                <a:schemeClr val="dk1"/>
              </a:solidFill>
              <a:latin typeface="Inter"/>
              <a:ea typeface="Inter"/>
              <a:cs typeface="Inter"/>
              <a:sym typeface="Inter"/>
            </a:endParaRPr>
          </a:p>
          <a:p>
            <a:pPr indent="0" lvl="0" marL="0" marR="0" rtl="0" algn="l">
              <a:lnSpc>
                <a:spcPct val="100000"/>
              </a:lnSpc>
              <a:spcBef>
                <a:spcPts val="0"/>
              </a:spcBef>
              <a:spcAft>
                <a:spcPts val="0"/>
              </a:spcAft>
              <a:buNone/>
            </a:pPr>
            <a:r>
              <a:rPr lang="en" sz="1100">
                <a:solidFill>
                  <a:schemeClr val="dk1"/>
                </a:solidFill>
                <a:latin typeface="Inter ExtraLight"/>
                <a:ea typeface="Inter ExtraLight"/>
                <a:cs typeface="Inter ExtraLight"/>
                <a:sym typeface="Inter ExtraLight"/>
              </a:rPr>
              <a:t>Choose the best LLM for each use case without being locked into a single model </a:t>
            </a:r>
            <a:endParaRPr sz="11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sz="1100">
              <a:solidFill>
                <a:schemeClr val="dk1"/>
              </a:solidFill>
              <a:latin typeface="Inter ExtraLight"/>
              <a:ea typeface="Inter ExtraLight"/>
              <a:cs typeface="Inter ExtraLight"/>
              <a:sym typeface="Inter ExtraLight"/>
            </a:endParaRPr>
          </a:p>
        </p:txBody>
      </p:sp>
      <p:sp>
        <p:nvSpPr>
          <p:cNvPr id="1501" name="Google Shape;1501;p176"/>
          <p:cNvSpPr txBox="1"/>
          <p:nvPr/>
        </p:nvSpPr>
        <p:spPr>
          <a:xfrm>
            <a:off x="1115525" y="1329538"/>
            <a:ext cx="5709000" cy="6225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300">
                <a:solidFill>
                  <a:schemeClr val="dk1"/>
                </a:solidFill>
                <a:latin typeface="Inter"/>
                <a:ea typeface="Inter"/>
                <a:cs typeface="Inter"/>
                <a:sym typeface="Inter"/>
              </a:rPr>
              <a:t>Evolve with the latest LLMs</a:t>
            </a:r>
            <a:endParaRPr b="1" sz="1300">
              <a:solidFill>
                <a:schemeClr val="dk1"/>
              </a:solidFill>
              <a:latin typeface="Inter"/>
              <a:ea typeface="Inter"/>
              <a:cs typeface="Inter"/>
              <a:sym typeface="Inter"/>
            </a:endParaRPr>
          </a:p>
          <a:p>
            <a:pPr indent="0" lvl="0" marL="0" rtl="0" algn="l">
              <a:lnSpc>
                <a:spcPct val="150000"/>
              </a:lnSpc>
              <a:spcBef>
                <a:spcPts val="0"/>
              </a:spcBef>
              <a:spcAft>
                <a:spcPts val="0"/>
              </a:spcAft>
              <a:buNone/>
            </a:pPr>
            <a:r>
              <a:rPr lang="en" sz="1100">
                <a:solidFill>
                  <a:schemeClr val="dk1"/>
                </a:solidFill>
                <a:latin typeface="Inter ExtraLight"/>
                <a:ea typeface="Inter ExtraLight"/>
                <a:cs typeface="Inter ExtraLight"/>
                <a:sym typeface="Inter ExtraLight"/>
              </a:rPr>
              <a:t>Access the latest LLMs as they emerge with our constantly updated library </a:t>
            </a:r>
            <a:endParaRPr sz="11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sz="12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sz="1200">
              <a:solidFill>
                <a:schemeClr val="dk1"/>
              </a:solidFill>
              <a:latin typeface="Inter ExtraLight"/>
              <a:ea typeface="Inter ExtraLight"/>
              <a:cs typeface="Inter ExtraLight"/>
              <a:sym typeface="Inter ExtraLight"/>
            </a:endParaRPr>
          </a:p>
        </p:txBody>
      </p:sp>
      <p:pic>
        <p:nvPicPr>
          <p:cNvPr id="1502" name="Google Shape;1502;p176"/>
          <p:cNvPicPr preferRelativeResize="0"/>
          <p:nvPr/>
        </p:nvPicPr>
        <p:blipFill>
          <a:blip r:embed="rId3">
            <a:alphaModFix/>
          </a:blip>
          <a:stretch>
            <a:fillRect/>
          </a:stretch>
        </p:blipFill>
        <p:spPr>
          <a:xfrm>
            <a:off x="578763" y="2407725"/>
            <a:ext cx="442374" cy="442374"/>
          </a:xfrm>
          <a:prstGeom prst="rect">
            <a:avLst/>
          </a:prstGeom>
          <a:noFill/>
          <a:ln>
            <a:noFill/>
          </a:ln>
        </p:spPr>
      </p:pic>
      <p:pic>
        <p:nvPicPr>
          <p:cNvPr id="1503" name="Google Shape;1503;p176"/>
          <p:cNvPicPr preferRelativeResize="0"/>
          <p:nvPr/>
        </p:nvPicPr>
        <p:blipFill>
          <a:blip r:embed="rId4">
            <a:alphaModFix/>
          </a:blip>
          <a:stretch>
            <a:fillRect/>
          </a:stretch>
        </p:blipFill>
        <p:spPr>
          <a:xfrm>
            <a:off x="578775" y="3549875"/>
            <a:ext cx="442350" cy="442350"/>
          </a:xfrm>
          <a:prstGeom prst="rect">
            <a:avLst/>
          </a:prstGeom>
          <a:noFill/>
          <a:ln>
            <a:noFill/>
          </a:ln>
        </p:spPr>
      </p:pic>
      <p:pic>
        <p:nvPicPr>
          <p:cNvPr id="1504" name="Google Shape;1504;p176"/>
          <p:cNvPicPr preferRelativeResize="0"/>
          <p:nvPr/>
        </p:nvPicPr>
        <p:blipFill>
          <a:blip r:embed="rId5">
            <a:alphaModFix/>
          </a:blip>
          <a:stretch>
            <a:fillRect/>
          </a:stretch>
        </p:blipFill>
        <p:spPr>
          <a:xfrm>
            <a:off x="578775" y="1297250"/>
            <a:ext cx="474650" cy="4746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8" name="Shape 1508"/>
        <p:cNvGrpSpPr/>
        <p:nvPr/>
      </p:nvGrpSpPr>
      <p:grpSpPr>
        <a:xfrm>
          <a:off x="0" y="0"/>
          <a:ext cx="0" cy="0"/>
          <a:chOff x="0" y="0"/>
          <a:chExt cx="0" cy="0"/>
        </a:xfrm>
      </p:grpSpPr>
      <p:pic>
        <p:nvPicPr>
          <p:cNvPr id="1509" name="Google Shape;1509;p177"/>
          <p:cNvPicPr preferRelativeResize="0"/>
          <p:nvPr/>
        </p:nvPicPr>
        <p:blipFill>
          <a:blip r:embed="rId3">
            <a:alphaModFix/>
          </a:blip>
          <a:stretch>
            <a:fillRect/>
          </a:stretch>
        </p:blipFill>
        <p:spPr>
          <a:xfrm>
            <a:off x="3508599" y="2110327"/>
            <a:ext cx="1930148" cy="1583700"/>
          </a:xfrm>
          <a:prstGeom prst="rect">
            <a:avLst/>
          </a:prstGeom>
          <a:noFill/>
          <a:ln>
            <a:noFill/>
          </a:ln>
        </p:spPr>
      </p:pic>
      <p:sp>
        <p:nvSpPr>
          <p:cNvPr id="1510" name="Google Shape;1510;p17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511" name="Google Shape;1511;p177"/>
          <p:cNvSpPr txBox="1"/>
          <p:nvPr/>
        </p:nvSpPr>
        <p:spPr>
          <a:xfrm>
            <a:off x="723613" y="3398025"/>
            <a:ext cx="992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rgbClr val="ABE7FF"/>
                </a:solidFill>
                <a:latin typeface="Inter"/>
                <a:ea typeface="Inter"/>
                <a:cs typeface="Inter"/>
                <a:sym typeface="Inter"/>
              </a:rPr>
              <a:t>04</a:t>
            </a:r>
            <a:endParaRPr b="1" sz="2800">
              <a:solidFill>
                <a:srgbClr val="ABE7FF"/>
              </a:solidFill>
            </a:endParaRPr>
          </a:p>
        </p:txBody>
      </p:sp>
      <p:sp>
        <p:nvSpPr>
          <p:cNvPr id="1512" name="Google Shape;1512;p177"/>
          <p:cNvSpPr txBox="1"/>
          <p:nvPr/>
        </p:nvSpPr>
        <p:spPr>
          <a:xfrm>
            <a:off x="5873047" y="3308125"/>
            <a:ext cx="716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rgbClr val="ABE7FF"/>
                </a:solidFill>
                <a:latin typeface="Inter"/>
                <a:ea typeface="Inter"/>
                <a:cs typeface="Inter"/>
                <a:sym typeface="Inter"/>
              </a:rPr>
              <a:t>03</a:t>
            </a:r>
            <a:endParaRPr b="1" sz="2800">
              <a:solidFill>
                <a:srgbClr val="ABE7FF"/>
              </a:solidFill>
            </a:endParaRPr>
          </a:p>
        </p:txBody>
      </p:sp>
      <p:sp>
        <p:nvSpPr>
          <p:cNvPr id="1513" name="Google Shape;1513;p177"/>
          <p:cNvSpPr txBox="1"/>
          <p:nvPr/>
        </p:nvSpPr>
        <p:spPr>
          <a:xfrm>
            <a:off x="5873038" y="1327488"/>
            <a:ext cx="992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rgbClr val="ABE7FF"/>
                </a:solidFill>
                <a:latin typeface="Inter"/>
                <a:ea typeface="Inter"/>
                <a:cs typeface="Inter"/>
                <a:sym typeface="Inter"/>
              </a:rPr>
              <a:t>02</a:t>
            </a:r>
            <a:endParaRPr b="1" sz="2800">
              <a:solidFill>
                <a:srgbClr val="ABE7FF"/>
              </a:solidFill>
            </a:endParaRPr>
          </a:p>
        </p:txBody>
      </p:sp>
      <p:sp>
        <p:nvSpPr>
          <p:cNvPr id="1514" name="Google Shape;1514;p177"/>
          <p:cNvSpPr txBox="1"/>
          <p:nvPr/>
        </p:nvSpPr>
        <p:spPr>
          <a:xfrm>
            <a:off x="822488" y="1258113"/>
            <a:ext cx="992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rgbClr val="ABE7FF"/>
                </a:solidFill>
                <a:latin typeface="Inter"/>
                <a:ea typeface="Inter"/>
                <a:cs typeface="Inter"/>
                <a:sym typeface="Inter"/>
              </a:rPr>
              <a:t>01</a:t>
            </a:r>
            <a:endParaRPr b="1" sz="2800">
              <a:solidFill>
                <a:srgbClr val="ABE7FF"/>
              </a:solidFill>
            </a:endParaRPr>
          </a:p>
        </p:txBody>
      </p:sp>
      <p:sp>
        <p:nvSpPr>
          <p:cNvPr id="1515" name="Google Shape;1515;p177"/>
          <p:cNvSpPr txBox="1"/>
          <p:nvPr/>
        </p:nvSpPr>
        <p:spPr>
          <a:xfrm>
            <a:off x="942775" y="1456500"/>
            <a:ext cx="2172900" cy="1196400"/>
          </a:xfrm>
          <a:prstGeom prst="rect">
            <a:avLst/>
          </a:prstGeom>
          <a:noFill/>
          <a:ln>
            <a:noFill/>
          </a:ln>
        </p:spPr>
        <p:txBody>
          <a:bodyPr anchorCtr="0" anchor="ctr" bIns="77700" lIns="77700" spcFirstLastPara="1" rIns="77700" wrap="square" tIns="77700">
            <a:noAutofit/>
          </a:bodyPr>
          <a:lstStyle/>
          <a:p>
            <a:pPr indent="0" lvl="0" marL="0" rtl="0" algn="l">
              <a:lnSpc>
                <a:spcPct val="100000"/>
              </a:lnSpc>
              <a:spcBef>
                <a:spcPts val="0"/>
              </a:spcBef>
              <a:spcAft>
                <a:spcPts val="0"/>
              </a:spcAft>
              <a:buNone/>
            </a:pPr>
            <a:r>
              <a:rPr b="1" lang="en" sz="1100">
                <a:solidFill>
                  <a:srgbClr val="011B58"/>
                </a:solidFill>
                <a:latin typeface="Inter"/>
                <a:ea typeface="Inter"/>
                <a:cs typeface="Inter"/>
                <a:sym typeface="Inter"/>
              </a:rPr>
              <a:t>Customize your agent</a:t>
            </a:r>
            <a:endParaRPr b="1" sz="1100">
              <a:solidFill>
                <a:srgbClr val="011B58"/>
              </a:solidFill>
              <a:latin typeface="Inter"/>
              <a:ea typeface="Inter"/>
              <a:cs typeface="Inter"/>
              <a:sym typeface="Inter"/>
            </a:endParaRPr>
          </a:p>
          <a:p>
            <a:pPr indent="0" lvl="0" marL="0" rtl="0" algn="l">
              <a:lnSpc>
                <a:spcPct val="115000"/>
              </a:lnSpc>
              <a:spcBef>
                <a:spcPts val="1200"/>
              </a:spcBef>
              <a:spcAft>
                <a:spcPts val="1200"/>
              </a:spcAft>
              <a:buNone/>
            </a:pPr>
            <a:r>
              <a:rPr lang="en" sz="1000">
                <a:solidFill>
                  <a:srgbClr val="011B58"/>
                </a:solidFill>
                <a:latin typeface="Inter Light"/>
                <a:ea typeface="Inter Light"/>
                <a:cs typeface="Inter Light"/>
                <a:sym typeface="Inter Light"/>
              </a:rPr>
              <a:t>Train your agent using your own data sources and select the LLM tailored to your needs</a:t>
            </a:r>
            <a:endParaRPr sz="1000">
              <a:solidFill>
                <a:srgbClr val="011B58"/>
              </a:solidFill>
              <a:latin typeface="Inter Light"/>
              <a:ea typeface="Inter Light"/>
              <a:cs typeface="Inter Light"/>
              <a:sym typeface="Inter Light"/>
            </a:endParaRPr>
          </a:p>
        </p:txBody>
      </p:sp>
      <p:sp>
        <p:nvSpPr>
          <p:cNvPr id="1516" name="Google Shape;1516;p177"/>
          <p:cNvSpPr txBox="1"/>
          <p:nvPr/>
        </p:nvSpPr>
        <p:spPr>
          <a:xfrm>
            <a:off x="942775" y="3381300"/>
            <a:ext cx="2172900" cy="1294200"/>
          </a:xfrm>
          <a:prstGeom prst="rect">
            <a:avLst/>
          </a:prstGeom>
          <a:noFill/>
          <a:ln>
            <a:noFill/>
          </a:ln>
        </p:spPr>
        <p:txBody>
          <a:bodyPr anchorCtr="0" anchor="ctr" bIns="77700" lIns="77700" spcFirstLastPara="1" rIns="77700" wrap="square" tIns="77700">
            <a:noAutofit/>
          </a:bodyPr>
          <a:lstStyle/>
          <a:p>
            <a:pPr indent="0" lvl="0" marL="0" rtl="0" algn="l">
              <a:lnSpc>
                <a:spcPct val="100000"/>
              </a:lnSpc>
              <a:spcBef>
                <a:spcPts val="0"/>
              </a:spcBef>
              <a:spcAft>
                <a:spcPts val="0"/>
              </a:spcAft>
              <a:buNone/>
            </a:pPr>
            <a:r>
              <a:rPr b="1" lang="en" sz="1100">
                <a:solidFill>
                  <a:srgbClr val="011B58"/>
                </a:solidFill>
                <a:latin typeface="Inter"/>
                <a:ea typeface="Inter"/>
                <a:cs typeface="Inter"/>
                <a:sym typeface="Inter"/>
              </a:rPr>
              <a:t>Deploy at scale</a:t>
            </a:r>
            <a:endParaRPr b="1" sz="1100">
              <a:solidFill>
                <a:srgbClr val="011B58"/>
              </a:solidFill>
              <a:latin typeface="Inter"/>
              <a:ea typeface="Inter"/>
              <a:cs typeface="Inter"/>
              <a:sym typeface="Inter"/>
            </a:endParaRPr>
          </a:p>
          <a:p>
            <a:pPr indent="0" lvl="0" marL="0" rtl="0" algn="l">
              <a:lnSpc>
                <a:spcPct val="100000"/>
              </a:lnSpc>
              <a:spcBef>
                <a:spcPts val="0"/>
              </a:spcBef>
              <a:spcAft>
                <a:spcPts val="0"/>
              </a:spcAft>
              <a:buNone/>
            </a:pPr>
            <a:r>
              <a:t/>
            </a:r>
            <a:endParaRPr sz="700">
              <a:solidFill>
                <a:srgbClr val="011B58"/>
              </a:solidFill>
              <a:latin typeface="Inter Light"/>
              <a:ea typeface="Inter Light"/>
              <a:cs typeface="Inter Light"/>
              <a:sym typeface="Inter Light"/>
            </a:endParaRPr>
          </a:p>
          <a:p>
            <a:pPr indent="0" lvl="0" marL="0" rtl="0" algn="l">
              <a:lnSpc>
                <a:spcPct val="100000"/>
              </a:lnSpc>
              <a:spcBef>
                <a:spcPts val="0"/>
              </a:spcBef>
              <a:spcAft>
                <a:spcPts val="1000"/>
              </a:spcAft>
              <a:buNone/>
            </a:pPr>
            <a:r>
              <a:rPr lang="en" sz="1000">
                <a:solidFill>
                  <a:srgbClr val="011B58"/>
                </a:solidFill>
                <a:latin typeface="Inter Light"/>
                <a:ea typeface="Inter Light"/>
                <a:cs typeface="Inter Light"/>
                <a:sym typeface="Inter Light"/>
              </a:rPr>
              <a:t>Embed agents into your business workflows or integrate via APIs</a:t>
            </a:r>
            <a:endParaRPr sz="700">
              <a:solidFill>
                <a:srgbClr val="011B58"/>
              </a:solidFill>
              <a:latin typeface="Inter Light"/>
              <a:ea typeface="Inter Light"/>
              <a:cs typeface="Inter Light"/>
              <a:sym typeface="Inter Light"/>
            </a:endParaRPr>
          </a:p>
        </p:txBody>
      </p:sp>
      <p:sp>
        <p:nvSpPr>
          <p:cNvPr id="1517" name="Google Shape;1517;p177"/>
          <p:cNvSpPr txBox="1"/>
          <p:nvPr/>
        </p:nvSpPr>
        <p:spPr>
          <a:xfrm>
            <a:off x="6061725" y="1491325"/>
            <a:ext cx="2309400" cy="1096200"/>
          </a:xfrm>
          <a:prstGeom prst="rect">
            <a:avLst/>
          </a:prstGeom>
          <a:noFill/>
          <a:ln>
            <a:noFill/>
          </a:ln>
        </p:spPr>
        <p:txBody>
          <a:bodyPr anchorCtr="0" anchor="ctr" bIns="77700" lIns="77700" spcFirstLastPara="1" rIns="77700" wrap="square" tIns="77700">
            <a:noAutofit/>
          </a:bodyPr>
          <a:lstStyle/>
          <a:p>
            <a:pPr indent="0" lvl="0" marL="0" rtl="0" algn="l">
              <a:lnSpc>
                <a:spcPct val="100000"/>
              </a:lnSpc>
              <a:spcBef>
                <a:spcPts val="0"/>
              </a:spcBef>
              <a:spcAft>
                <a:spcPts val="0"/>
              </a:spcAft>
              <a:buNone/>
            </a:pPr>
            <a:r>
              <a:rPr b="1" lang="en" sz="1100">
                <a:solidFill>
                  <a:srgbClr val="011B58"/>
                </a:solidFill>
                <a:latin typeface="Inter"/>
                <a:ea typeface="Inter"/>
                <a:cs typeface="Inter"/>
                <a:sym typeface="Inter"/>
              </a:rPr>
              <a:t>Augment agent knowledge </a:t>
            </a:r>
            <a:endParaRPr b="1" sz="1100">
              <a:solidFill>
                <a:srgbClr val="011B58"/>
              </a:solidFill>
              <a:latin typeface="Inter"/>
              <a:ea typeface="Inter"/>
              <a:cs typeface="Inter"/>
              <a:sym typeface="Inter"/>
            </a:endParaRPr>
          </a:p>
          <a:p>
            <a:pPr indent="0" lvl="0" marL="0" rtl="0" algn="l">
              <a:lnSpc>
                <a:spcPct val="100000"/>
              </a:lnSpc>
              <a:spcBef>
                <a:spcPts val="0"/>
              </a:spcBef>
              <a:spcAft>
                <a:spcPts val="0"/>
              </a:spcAft>
              <a:buNone/>
            </a:pPr>
            <a:r>
              <a:t/>
            </a:r>
            <a:endParaRPr sz="700">
              <a:solidFill>
                <a:srgbClr val="011B58"/>
              </a:solidFill>
              <a:latin typeface="Inter Light"/>
              <a:ea typeface="Inter Light"/>
              <a:cs typeface="Inter Light"/>
              <a:sym typeface="Inter Light"/>
            </a:endParaRPr>
          </a:p>
          <a:p>
            <a:pPr indent="0" lvl="0" marL="0" rtl="0" algn="l">
              <a:lnSpc>
                <a:spcPct val="100000"/>
              </a:lnSpc>
              <a:spcBef>
                <a:spcPts val="0"/>
              </a:spcBef>
              <a:spcAft>
                <a:spcPts val="1000"/>
              </a:spcAft>
              <a:buNone/>
            </a:pPr>
            <a:r>
              <a:rPr lang="en" sz="1000">
                <a:solidFill>
                  <a:srgbClr val="011B58"/>
                </a:solidFill>
                <a:latin typeface="Inter Light"/>
                <a:ea typeface="Inter Light"/>
                <a:cs typeface="Inter Light"/>
                <a:sym typeface="Inter Light"/>
              </a:rPr>
              <a:t>Utilize predefined data pipelines to augment the agent’s knowledge </a:t>
            </a:r>
            <a:r>
              <a:rPr lang="en" sz="1000">
                <a:solidFill>
                  <a:srgbClr val="011B58"/>
                </a:solidFill>
                <a:latin typeface="Inter Light"/>
                <a:ea typeface="Inter Light"/>
                <a:cs typeface="Inter Light"/>
                <a:sym typeface="Inter Light"/>
              </a:rPr>
              <a:t>w/o coding</a:t>
            </a:r>
            <a:endParaRPr sz="700">
              <a:solidFill>
                <a:srgbClr val="011B58"/>
              </a:solidFill>
              <a:latin typeface="Inter Light"/>
              <a:ea typeface="Inter Light"/>
              <a:cs typeface="Inter Light"/>
              <a:sym typeface="Inter Light"/>
            </a:endParaRPr>
          </a:p>
        </p:txBody>
      </p:sp>
      <p:sp>
        <p:nvSpPr>
          <p:cNvPr id="1518" name="Google Shape;1518;p177"/>
          <p:cNvSpPr txBox="1"/>
          <p:nvPr/>
        </p:nvSpPr>
        <p:spPr>
          <a:xfrm>
            <a:off x="6061725" y="3480300"/>
            <a:ext cx="2309400" cy="1096200"/>
          </a:xfrm>
          <a:prstGeom prst="rect">
            <a:avLst/>
          </a:prstGeom>
          <a:noFill/>
          <a:ln>
            <a:noFill/>
          </a:ln>
        </p:spPr>
        <p:txBody>
          <a:bodyPr anchorCtr="0" anchor="ctr" bIns="77700" lIns="77700" spcFirstLastPara="1" rIns="77700" wrap="square" tIns="77700">
            <a:noAutofit/>
          </a:bodyPr>
          <a:lstStyle/>
          <a:p>
            <a:pPr indent="0" lvl="0" marL="0" rtl="0" algn="l">
              <a:lnSpc>
                <a:spcPct val="100000"/>
              </a:lnSpc>
              <a:spcBef>
                <a:spcPts val="0"/>
              </a:spcBef>
              <a:spcAft>
                <a:spcPts val="0"/>
              </a:spcAft>
              <a:buNone/>
            </a:pPr>
            <a:r>
              <a:rPr b="1" lang="en" sz="1100">
                <a:solidFill>
                  <a:srgbClr val="011B58"/>
                </a:solidFill>
                <a:latin typeface="Inter"/>
                <a:ea typeface="Inter"/>
                <a:cs typeface="Inter"/>
                <a:sym typeface="Inter"/>
              </a:rPr>
              <a:t>Orchestrate complexity </a:t>
            </a:r>
            <a:endParaRPr b="1" sz="1100">
              <a:solidFill>
                <a:srgbClr val="011B58"/>
              </a:solidFill>
              <a:latin typeface="Inter"/>
              <a:ea typeface="Inter"/>
              <a:cs typeface="Inter"/>
              <a:sym typeface="Inter"/>
            </a:endParaRPr>
          </a:p>
          <a:p>
            <a:pPr indent="0" lvl="0" marL="0" rtl="0" algn="l">
              <a:lnSpc>
                <a:spcPct val="100000"/>
              </a:lnSpc>
              <a:spcBef>
                <a:spcPts val="0"/>
              </a:spcBef>
              <a:spcAft>
                <a:spcPts val="0"/>
              </a:spcAft>
              <a:buNone/>
            </a:pPr>
            <a:r>
              <a:t/>
            </a:r>
            <a:endParaRPr sz="700">
              <a:solidFill>
                <a:srgbClr val="011B58"/>
              </a:solidFill>
              <a:latin typeface="Inter Light"/>
              <a:ea typeface="Inter Light"/>
              <a:cs typeface="Inter Light"/>
              <a:sym typeface="Inter Light"/>
            </a:endParaRPr>
          </a:p>
          <a:p>
            <a:pPr indent="0" lvl="0" marL="0" rtl="0" algn="l">
              <a:lnSpc>
                <a:spcPct val="100000"/>
              </a:lnSpc>
              <a:spcBef>
                <a:spcPts val="0"/>
              </a:spcBef>
              <a:spcAft>
                <a:spcPts val="1000"/>
              </a:spcAft>
              <a:buNone/>
            </a:pPr>
            <a:r>
              <a:rPr lang="en" sz="1000">
                <a:solidFill>
                  <a:srgbClr val="011B58"/>
                </a:solidFill>
                <a:latin typeface="Inter Light"/>
                <a:ea typeface="Inter Light"/>
                <a:cs typeface="Inter Light"/>
                <a:sym typeface="Inter Light"/>
              </a:rPr>
              <a:t>Build sophisticated agents that manage complex workflows and perform tasks autonomously</a:t>
            </a:r>
            <a:endParaRPr sz="1000">
              <a:solidFill>
                <a:srgbClr val="011B58"/>
              </a:solidFill>
              <a:latin typeface="Inter Light"/>
              <a:ea typeface="Inter Light"/>
              <a:cs typeface="Inter Light"/>
              <a:sym typeface="Inter Light"/>
            </a:endParaRPr>
          </a:p>
        </p:txBody>
      </p:sp>
      <p:grpSp>
        <p:nvGrpSpPr>
          <p:cNvPr id="1519" name="Google Shape;1519;p177"/>
          <p:cNvGrpSpPr/>
          <p:nvPr/>
        </p:nvGrpSpPr>
        <p:grpSpPr>
          <a:xfrm flipH="1">
            <a:off x="2720682" y="1146299"/>
            <a:ext cx="3505982" cy="3511360"/>
            <a:chOff x="2675582" y="676586"/>
            <a:chExt cx="3793942" cy="3790328"/>
          </a:xfrm>
        </p:grpSpPr>
        <p:sp>
          <p:nvSpPr>
            <p:cNvPr id="1520" name="Google Shape;1520;p177"/>
            <p:cNvSpPr/>
            <p:nvPr/>
          </p:nvSpPr>
          <p:spPr>
            <a:xfrm rot="-7199815">
              <a:off x="3183352" y="1184485"/>
              <a:ext cx="2774659" cy="2774659"/>
            </a:xfrm>
            <a:prstGeom prst="blockArc">
              <a:avLst>
                <a:gd fmla="val 12622480" name="adj1"/>
                <a:gd fmla="val 18176457" name="adj2"/>
                <a:gd fmla="val 20786" name="adj3"/>
              </a:avLst>
            </a:prstGeom>
            <a:solidFill>
              <a:srgbClr val="29346D"/>
            </a:solidFill>
            <a:ln>
              <a:noFill/>
            </a:ln>
          </p:spPr>
          <p:txBody>
            <a:bodyPr anchorCtr="0" anchor="ctr" bIns="77700" lIns="77700" spcFirstLastPara="1" rIns="77700" wrap="square" tIns="77700">
              <a:noAutofit/>
            </a:bodyPr>
            <a:lstStyle/>
            <a:p>
              <a:pPr indent="0" lvl="0" marL="0" rtl="0" algn="l">
                <a:spcBef>
                  <a:spcPts val="0"/>
                </a:spcBef>
                <a:spcAft>
                  <a:spcPts val="0"/>
                </a:spcAft>
                <a:buNone/>
              </a:pPr>
              <a:r>
                <a:t/>
              </a:r>
              <a:endParaRPr/>
            </a:p>
          </p:txBody>
        </p:sp>
        <p:sp>
          <p:nvSpPr>
            <p:cNvPr id="1521" name="Google Shape;1521;p177"/>
            <p:cNvSpPr/>
            <p:nvPr/>
          </p:nvSpPr>
          <p:spPr>
            <a:xfrm rot="-1799815">
              <a:off x="3183352" y="1184357"/>
              <a:ext cx="2774659" cy="2774659"/>
            </a:xfrm>
            <a:prstGeom prst="blockArc">
              <a:avLst>
                <a:gd fmla="val 12622480" name="adj1"/>
                <a:gd fmla="val 18176457" name="adj2"/>
                <a:gd fmla="val 20786" name="adj3"/>
              </a:avLst>
            </a:prstGeom>
            <a:solidFill>
              <a:srgbClr val="4F5888"/>
            </a:solidFill>
            <a:ln>
              <a:noFill/>
            </a:ln>
          </p:spPr>
          <p:txBody>
            <a:bodyPr anchorCtr="0" anchor="ctr" bIns="77700" lIns="77700" spcFirstLastPara="1" rIns="77700" wrap="square" tIns="77700">
              <a:noAutofit/>
            </a:bodyPr>
            <a:lstStyle/>
            <a:p>
              <a:pPr indent="0" lvl="0" marL="0" rtl="0" algn="l">
                <a:spcBef>
                  <a:spcPts val="0"/>
                </a:spcBef>
                <a:spcAft>
                  <a:spcPts val="0"/>
                </a:spcAft>
                <a:buNone/>
              </a:pPr>
              <a:r>
                <a:t/>
              </a:r>
              <a:endParaRPr/>
            </a:p>
          </p:txBody>
        </p:sp>
        <p:sp>
          <p:nvSpPr>
            <p:cNvPr id="1522" name="Google Shape;1522;p177"/>
            <p:cNvSpPr/>
            <p:nvPr/>
          </p:nvSpPr>
          <p:spPr>
            <a:xfrm rot="3600185">
              <a:off x="3187094" y="1184439"/>
              <a:ext cx="2774659" cy="2774659"/>
            </a:xfrm>
            <a:prstGeom prst="blockArc">
              <a:avLst>
                <a:gd fmla="val 12564381" name="adj1"/>
                <a:gd fmla="val 18346131" name="adj2"/>
                <a:gd fmla="val 20844" name="adj3"/>
              </a:avLst>
            </a:prstGeom>
            <a:solidFill>
              <a:srgbClr val="757CA1"/>
            </a:solidFill>
            <a:ln>
              <a:noFill/>
            </a:ln>
          </p:spPr>
          <p:txBody>
            <a:bodyPr anchorCtr="0" anchor="ctr" bIns="77700" lIns="77700" spcFirstLastPara="1" rIns="77700" wrap="square" tIns="77700">
              <a:noAutofit/>
            </a:bodyPr>
            <a:lstStyle/>
            <a:p>
              <a:pPr indent="0" lvl="0" marL="0" rtl="0" algn="l">
                <a:spcBef>
                  <a:spcPts val="0"/>
                </a:spcBef>
                <a:spcAft>
                  <a:spcPts val="0"/>
                </a:spcAft>
                <a:buNone/>
              </a:pPr>
              <a:r>
                <a:rPr lang="en"/>
                <a:t>01</a:t>
              </a:r>
              <a:endParaRPr/>
            </a:p>
          </p:txBody>
        </p:sp>
        <p:sp>
          <p:nvSpPr>
            <p:cNvPr id="1523" name="Google Shape;1523;p177"/>
            <p:cNvSpPr/>
            <p:nvPr/>
          </p:nvSpPr>
          <p:spPr>
            <a:xfrm rot="9000185">
              <a:off x="3185977" y="1184485"/>
              <a:ext cx="2774659" cy="2774659"/>
            </a:xfrm>
            <a:prstGeom prst="blockArc">
              <a:avLst>
                <a:gd fmla="val 12622480" name="adj1"/>
                <a:gd fmla="val 18081133" name="adj2"/>
                <a:gd fmla="val 20809" name="adj3"/>
              </a:avLst>
            </a:prstGeom>
            <a:solidFill>
              <a:srgbClr val="011B58"/>
            </a:solidFill>
            <a:ln>
              <a:noFill/>
            </a:ln>
          </p:spPr>
          <p:txBody>
            <a:bodyPr anchorCtr="0" anchor="ctr" bIns="77700" lIns="77700" spcFirstLastPara="1" rIns="77700" wrap="square" tIns="77700">
              <a:noAutofit/>
            </a:bodyPr>
            <a:lstStyle/>
            <a:p>
              <a:pPr indent="0" lvl="0" marL="0" rtl="0" algn="l">
                <a:spcBef>
                  <a:spcPts val="0"/>
                </a:spcBef>
                <a:spcAft>
                  <a:spcPts val="0"/>
                </a:spcAft>
                <a:buNone/>
              </a:pPr>
              <a:r>
                <a:t/>
              </a:r>
              <a:endParaRPr/>
            </a:p>
          </p:txBody>
        </p:sp>
        <p:grpSp>
          <p:nvGrpSpPr>
            <p:cNvPr id="1524" name="Google Shape;1524;p177"/>
            <p:cNvGrpSpPr/>
            <p:nvPr/>
          </p:nvGrpSpPr>
          <p:grpSpPr>
            <a:xfrm rot="5400000">
              <a:off x="5379663" y="2278951"/>
              <a:ext cx="585001" cy="585472"/>
              <a:chOff x="1967628" y="812211"/>
              <a:chExt cx="588000" cy="588000"/>
            </a:xfrm>
          </p:grpSpPr>
          <p:sp>
            <p:nvSpPr>
              <p:cNvPr id="1525" name="Google Shape;1525;p177"/>
              <p:cNvSpPr/>
              <p:nvPr/>
            </p:nvSpPr>
            <p:spPr>
              <a:xfrm rot="39023">
                <a:off x="1970909" y="815492"/>
                <a:ext cx="581437" cy="581437"/>
              </a:xfrm>
              <a:prstGeom prst="pie">
                <a:avLst>
                  <a:gd fmla="val 6190354" name="adj1"/>
                  <a:gd fmla="val 16852925" name="adj2"/>
                </a:avLst>
              </a:prstGeom>
              <a:solidFill>
                <a:srgbClr val="011B58"/>
              </a:solidFill>
              <a:ln>
                <a:noFill/>
              </a:ln>
              <a:effectLst>
                <a:outerShdw blurRad="142875" rotWithShape="0" algn="bl">
                  <a:srgbClr val="000000">
                    <a:alpha val="43000"/>
                  </a:srgbClr>
                </a:outerShdw>
              </a:effectLst>
            </p:spPr>
            <p:txBody>
              <a:bodyPr anchorCtr="0" anchor="ctr" bIns="77700" lIns="77700" spcFirstLastPara="1" rIns="77700" wrap="square" tIns="77700">
                <a:noAutofit/>
              </a:bodyPr>
              <a:lstStyle/>
              <a:p>
                <a:pPr indent="0" lvl="0" marL="0" rtl="0" algn="l">
                  <a:spcBef>
                    <a:spcPts val="0"/>
                  </a:spcBef>
                  <a:spcAft>
                    <a:spcPts val="0"/>
                  </a:spcAft>
                  <a:buNone/>
                </a:pPr>
                <a:r>
                  <a:t/>
                </a:r>
                <a:endParaRPr/>
              </a:p>
            </p:txBody>
          </p:sp>
          <p:sp>
            <p:nvSpPr>
              <p:cNvPr id="1526" name="Google Shape;1526;p177"/>
              <p:cNvSpPr/>
              <p:nvPr/>
            </p:nvSpPr>
            <p:spPr>
              <a:xfrm rot="-5400000">
                <a:off x="1970398" y="815969"/>
                <a:ext cx="582300" cy="580500"/>
              </a:xfrm>
              <a:prstGeom prst="pie">
                <a:avLst>
                  <a:gd fmla="val 21317406" name="adj1"/>
                  <a:gd fmla="val 17183677" name="adj2"/>
                </a:avLst>
              </a:prstGeom>
              <a:solidFill>
                <a:srgbClr val="011B58"/>
              </a:solidFill>
              <a:ln>
                <a:noFill/>
              </a:ln>
            </p:spPr>
            <p:txBody>
              <a:bodyPr anchorCtr="0" anchor="ctr" bIns="77700" lIns="77700" spcFirstLastPara="1" rIns="77700" wrap="square" tIns="77700">
                <a:noAutofit/>
              </a:bodyPr>
              <a:lstStyle/>
              <a:p>
                <a:pPr indent="0" lvl="0" marL="0" rtl="0" algn="l">
                  <a:spcBef>
                    <a:spcPts val="0"/>
                  </a:spcBef>
                  <a:spcAft>
                    <a:spcPts val="0"/>
                  </a:spcAft>
                  <a:buNone/>
                </a:pPr>
                <a:r>
                  <a:rPr b="1" lang="en" sz="1200">
                    <a:solidFill>
                      <a:srgbClr val="FFFFFF"/>
                    </a:solidFill>
                    <a:latin typeface="Inter"/>
                    <a:ea typeface="Inter"/>
                    <a:cs typeface="Inter"/>
                    <a:sym typeface="Inter"/>
                  </a:rPr>
                  <a:t>04</a:t>
                </a:r>
                <a:endParaRPr b="1" sz="1200">
                  <a:solidFill>
                    <a:srgbClr val="FFFFFF"/>
                  </a:solidFill>
                  <a:latin typeface="Inter"/>
                  <a:ea typeface="Inter"/>
                  <a:cs typeface="Inter"/>
                  <a:sym typeface="Inter"/>
                </a:endParaRPr>
              </a:p>
            </p:txBody>
          </p:sp>
        </p:grpSp>
        <p:grpSp>
          <p:nvGrpSpPr>
            <p:cNvPr id="1527" name="Google Shape;1527;p177"/>
            <p:cNvGrpSpPr/>
            <p:nvPr/>
          </p:nvGrpSpPr>
          <p:grpSpPr>
            <a:xfrm rot="10800000">
              <a:off x="4280709" y="3378529"/>
              <a:ext cx="585001" cy="585472"/>
              <a:chOff x="1967628" y="812211"/>
              <a:chExt cx="588000" cy="588000"/>
            </a:xfrm>
          </p:grpSpPr>
          <p:sp>
            <p:nvSpPr>
              <p:cNvPr id="1528" name="Google Shape;1528;p177"/>
              <p:cNvSpPr/>
              <p:nvPr/>
            </p:nvSpPr>
            <p:spPr>
              <a:xfrm rot="39023">
                <a:off x="1970909" y="815492"/>
                <a:ext cx="581437" cy="581437"/>
              </a:xfrm>
              <a:prstGeom prst="pie">
                <a:avLst>
                  <a:gd fmla="val 6190354" name="adj1"/>
                  <a:gd fmla="val 14996165" name="adj2"/>
                </a:avLst>
              </a:prstGeom>
              <a:solidFill>
                <a:srgbClr val="29346D"/>
              </a:solidFill>
              <a:ln>
                <a:noFill/>
              </a:ln>
              <a:effectLst>
                <a:outerShdw blurRad="142875" rotWithShape="0" algn="bl">
                  <a:srgbClr val="000000">
                    <a:alpha val="43000"/>
                  </a:srgbClr>
                </a:outerShdw>
              </a:effectLst>
            </p:spPr>
            <p:txBody>
              <a:bodyPr anchorCtr="0" anchor="ctr" bIns="77700" lIns="77700" spcFirstLastPara="1" rIns="77700" wrap="square" tIns="77700">
                <a:noAutofit/>
              </a:bodyPr>
              <a:lstStyle/>
              <a:p>
                <a:pPr indent="0" lvl="0" marL="0" rtl="0" algn="l">
                  <a:spcBef>
                    <a:spcPts val="0"/>
                  </a:spcBef>
                  <a:spcAft>
                    <a:spcPts val="0"/>
                  </a:spcAft>
                  <a:buNone/>
                </a:pPr>
                <a:r>
                  <a:t/>
                </a:r>
                <a:endParaRPr/>
              </a:p>
            </p:txBody>
          </p:sp>
          <p:sp>
            <p:nvSpPr>
              <p:cNvPr id="1529" name="Google Shape;1529;p177"/>
              <p:cNvSpPr/>
              <p:nvPr/>
            </p:nvSpPr>
            <p:spPr>
              <a:xfrm rot="10800000">
                <a:off x="1970875" y="815525"/>
                <a:ext cx="581400" cy="581400"/>
              </a:xfrm>
              <a:prstGeom prst="pie">
                <a:avLst>
                  <a:gd fmla="val 4028252" name="adj1"/>
                  <a:gd fmla="val 17183677" name="adj2"/>
                </a:avLst>
              </a:prstGeom>
              <a:solidFill>
                <a:srgbClr val="29346D"/>
              </a:solidFill>
              <a:ln>
                <a:noFill/>
              </a:ln>
            </p:spPr>
            <p:txBody>
              <a:bodyPr anchorCtr="0" anchor="ctr" bIns="77700" lIns="77700" spcFirstLastPara="1" rIns="77700" wrap="square" tIns="77700">
                <a:noAutofit/>
              </a:bodyPr>
              <a:lstStyle/>
              <a:p>
                <a:pPr indent="0" lvl="0" marL="0" rtl="0" algn="l">
                  <a:spcBef>
                    <a:spcPts val="0"/>
                  </a:spcBef>
                  <a:spcAft>
                    <a:spcPts val="0"/>
                  </a:spcAft>
                  <a:buNone/>
                </a:pPr>
                <a:r>
                  <a:rPr b="1" lang="en" sz="1200">
                    <a:solidFill>
                      <a:srgbClr val="FFFFFF"/>
                    </a:solidFill>
                    <a:latin typeface="Inter"/>
                    <a:ea typeface="Inter"/>
                    <a:cs typeface="Inter"/>
                    <a:sym typeface="Inter"/>
                  </a:rPr>
                  <a:t>03</a:t>
                </a:r>
                <a:endParaRPr b="1" sz="1200">
                  <a:solidFill>
                    <a:srgbClr val="FFFFFF"/>
                  </a:solidFill>
                  <a:latin typeface="Inter"/>
                  <a:ea typeface="Inter"/>
                  <a:cs typeface="Inter"/>
                  <a:sym typeface="Inter"/>
                </a:endParaRPr>
              </a:p>
            </p:txBody>
          </p:sp>
        </p:grpSp>
        <p:sp>
          <p:nvSpPr>
            <p:cNvPr id="1530" name="Google Shape;1530;p177"/>
            <p:cNvSpPr txBox="1"/>
            <p:nvPr/>
          </p:nvSpPr>
          <p:spPr>
            <a:xfrm>
              <a:off x="3214513" y="2360622"/>
              <a:ext cx="507900" cy="266100"/>
            </a:xfrm>
            <a:prstGeom prst="rect">
              <a:avLst/>
            </a:prstGeom>
            <a:noFill/>
            <a:ln>
              <a:noFill/>
            </a:ln>
          </p:spPr>
          <p:txBody>
            <a:bodyPr anchorCtr="0" anchor="t" bIns="77700" lIns="77700" spcFirstLastPara="1" rIns="77700" wrap="square" tIns="77700">
              <a:noAutofit/>
            </a:bodyPr>
            <a:lstStyle/>
            <a:p>
              <a:pPr indent="0" lvl="0" marL="0" rtl="0" algn="ctr">
                <a:spcBef>
                  <a:spcPts val="0"/>
                </a:spcBef>
                <a:spcAft>
                  <a:spcPts val="0"/>
                </a:spcAft>
                <a:buNone/>
              </a:pPr>
              <a:r>
                <a:rPr b="1" lang="en">
                  <a:solidFill>
                    <a:srgbClr val="FFFFFF"/>
                  </a:solidFill>
                  <a:latin typeface="Roboto"/>
                  <a:ea typeface="Roboto"/>
                  <a:cs typeface="Roboto"/>
                  <a:sym typeface="Roboto"/>
                </a:rPr>
                <a:t>02</a:t>
              </a:r>
              <a:endParaRPr b="1" sz="1400">
                <a:solidFill>
                  <a:srgbClr val="FFFFFF"/>
                </a:solidFill>
                <a:latin typeface="Roboto"/>
                <a:ea typeface="Roboto"/>
                <a:cs typeface="Roboto"/>
                <a:sym typeface="Roboto"/>
              </a:endParaRPr>
            </a:p>
          </p:txBody>
        </p:sp>
        <p:grpSp>
          <p:nvGrpSpPr>
            <p:cNvPr id="1531" name="Google Shape;1531;p177"/>
            <p:cNvGrpSpPr/>
            <p:nvPr/>
          </p:nvGrpSpPr>
          <p:grpSpPr>
            <a:xfrm>
              <a:off x="4261689" y="1180926"/>
              <a:ext cx="585001" cy="585530"/>
              <a:chOff x="1967628" y="812211"/>
              <a:chExt cx="588000" cy="588000"/>
            </a:xfrm>
          </p:grpSpPr>
          <p:sp>
            <p:nvSpPr>
              <p:cNvPr id="1532" name="Google Shape;1532;p177"/>
              <p:cNvSpPr/>
              <p:nvPr/>
            </p:nvSpPr>
            <p:spPr>
              <a:xfrm rot="39023">
                <a:off x="1970909" y="815492"/>
                <a:ext cx="581437" cy="581437"/>
              </a:xfrm>
              <a:prstGeom prst="pie">
                <a:avLst>
                  <a:gd fmla="val 6190354" name="adj1"/>
                  <a:gd fmla="val 14996165" name="adj2"/>
                </a:avLst>
              </a:prstGeom>
              <a:solidFill>
                <a:srgbClr val="757CA1"/>
              </a:solidFill>
              <a:ln>
                <a:noFill/>
              </a:ln>
              <a:effectLst>
                <a:outerShdw blurRad="142875" rotWithShape="0" algn="bl">
                  <a:srgbClr val="000000">
                    <a:alpha val="43000"/>
                  </a:srgbClr>
                </a:outerShdw>
              </a:effectLst>
            </p:spPr>
            <p:txBody>
              <a:bodyPr anchorCtr="0" anchor="ctr" bIns="77700" lIns="77700" spcFirstLastPara="1" rIns="77700" wrap="square" tIns="77700">
                <a:noAutofit/>
              </a:bodyPr>
              <a:lstStyle/>
              <a:p>
                <a:pPr indent="0" lvl="0" marL="0" rtl="0" algn="l">
                  <a:spcBef>
                    <a:spcPts val="0"/>
                  </a:spcBef>
                  <a:spcAft>
                    <a:spcPts val="0"/>
                  </a:spcAft>
                  <a:buNone/>
                </a:pPr>
                <a:r>
                  <a:t/>
                </a:r>
                <a:endParaRPr/>
              </a:p>
            </p:txBody>
          </p:sp>
          <p:sp>
            <p:nvSpPr>
              <p:cNvPr id="1533" name="Google Shape;1533;p177"/>
              <p:cNvSpPr/>
              <p:nvPr/>
            </p:nvSpPr>
            <p:spPr>
              <a:xfrm flipH="1">
                <a:off x="1970875" y="815525"/>
                <a:ext cx="581400" cy="581400"/>
              </a:xfrm>
              <a:prstGeom prst="pie">
                <a:avLst>
                  <a:gd fmla="val 4028252" name="adj1"/>
                  <a:gd fmla="val 17535459" name="adj2"/>
                </a:avLst>
              </a:prstGeom>
              <a:solidFill>
                <a:srgbClr val="757CA1"/>
              </a:solidFill>
              <a:ln>
                <a:noFill/>
              </a:ln>
            </p:spPr>
            <p:txBody>
              <a:bodyPr anchorCtr="0" anchor="ctr" bIns="77700" lIns="77700" spcFirstLastPara="1" rIns="77700" wrap="square" tIns="77700">
                <a:noAutofit/>
              </a:bodyPr>
              <a:lstStyle/>
              <a:p>
                <a:pPr indent="0" lvl="0" marL="0" rtl="0" algn="l">
                  <a:spcBef>
                    <a:spcPts val="0"/>
                  </a:spcBef>
                  <a:spcAft>
                    <a:spcPts val="0"/>
                  </a:spcAft>
                  <a:buNone/>
                </a:pPr>
                <a:r>
                  <a:rPr b="1" lang="en" sz="1200">
                    <a:solidFill>
                      <a:srgbClr val="FFFFFF"/>
                    </a:solidFill>
                    <a:latin typeface="Inter"/>
                    <a:ea typeface="Inter"/>
                    <a:cs typeface="Inter"/>
                    <a:sym typeface="Inter"/>
                  </a:rPr>
                  <a:t>01</a:t>
                </a:r>
                <a:endParaRPr b="1" sz="1200">
                  <a:solidFill>
                    <a:srgbClr val="FFFFFF"/>
                  </a:solidFill>
                  <a:latin typeface="Inter"/>
                  <a:ea typeface="Inter"/>
                  <a:cs typeface="Inter"/>
                  <a:sym typeface="Inter"/>
                </a:endParaRPr>
              </a:p>
            </p:txBody>
          </p:sp>
        </p:grpSp>
        <p:grpSp>
          <p:nvGrpSpPr>
            <p:cNvPr id="1534" name="Google Shape;1534;p177"/>
            <p:cNvGrpSpPr/>
            <p:nvPr/>
          </p:nvGrpSpPr>
          <p:grpSpPr>
            <a:xfrm rot="-5400000">
              <a:off x="3179922" y="2281478"/>
              <a:ext cx="585001" cy="585472"/>
              <a:chOff x="1967628" y="812211"/>
              <a:chExt cx="588000" cy="588000"/>
            </a:xfrm>
          </p:grpSpPr>
          <p:sp>
            <p:nvSpPr>
              <p:cNvPr id="1535" name="Google Shape;1535;p177"/>
              <p:cNvSpPr/>
              <p:nvPr/>
            </p:nvSpPr>
            <p:spPr>
              <a:xfrm rot="39023">
                <a:off x="1970909" y="815492"/>
                <a:ext cx="581437" cy="581437"/>
              </a:xfrm>
              <a:prstGeom prst="pie">
                <a:avLst>
                  <a:gd fmla="val 6190354" name="adj1"/>
                  <a:gd fmla="val 14996165" name="adj2"/>
                </a:avLst>
              </a:prstGeom>
              <a:solidFill>
                <a:srgbClr val="4F5888"/>
              </a:solidFill>
              <a:ln>
                <a:noFill/>
              </a:ln>
              <a:effectLst>
                <a:outerShdw blurRad="142875" rotWithShape="0" algn="bl">
                  <a:srgbClr val="000000">
                    <a:alpha val="43000"/>
                  </a:srgbClr>
                </a:outerShdw>
              </a:effectLst>
            </p:spPr>
            <p:txBody>
              <a:bodyPr anchorCtr="0" anchor="ctr" bIns="77700" lIns="77700" spcFirstLastPara="1" rIns="77700" wrap="square" tIns="77700">
                <a:noAutofit/>
              </a:bodyPr>
              <a:lstStyle/>
              <a:p>
                <a:pPr indent="0" lvl="0" marL="0" rtl="0" algn="l">
                  <a:spcBef>
                    <a:spcPts val="0"/>
                  </a:spcBef>
                  <a:spcAft>
                    <a:spcPts val="0"/>
                  </a:spcAft>
                  <a:buNone/>
                </a:pPr>
                <a:r>
                  <a:t/>
                </a:r>
                <a:endParaRPr/>
              </a:p>
            </p:txBody>
          </p:sp>
          <p:sp>
            <p:nvSpPr>
              <p:cNvPr id="1536" name="Google Shape;1536;p177"/>
              <p:cNvSpPr/>
              <p:nvPr/>
            </p:nvSpPr>
            <p:spPr>
              <a:xfrm rot="5400000">
                <a:off x="1970387" y="815936"/>
                <a:ext cx="582300" cy="580500"/>
              </a:xfrm>
              <a:prstGeom prst="pie">
                <a:avLst>
                  <a:gd fmla="val 20742957" name="adj1"/>
                  <a:gd fmla="val 20690487" name="adj2"/>
                </a:avLst>
              </a:prstGeom>
              <a:solidFill>
                <a:srgbClr val="4F5888"/>
              </a:solidFill>
              <a:ln>
                <a:noFill/>
              </a:ln>
            </p:spPr>
            <p:txBody>
              <a:bodyPr anchorCtr="0" anchor="ctr" bIns="77700" lIns="77700" spcFirstLastPara="1" rIns="77700" wrap="square" tIns="77700">
                <a:noAutofit/>
              </a:bodyPr>
              <a:lstStyle/>
              <a:p>
                <a:pPr indent="0" lvl="0" marL="0" rtl="0" algn="l">
                  <a:spcBef>
                    <a:spcPts val="0"/>
                  </a:spcBef>
                  <a:spcAft>
                    <a:spcPts val="0"/>
                  </a:spcAft>
                  <a:buNone/>
                </a:pPr>
                <a:r>
                  <a:rPr b="1" lang="en" sz="1200">
                    <a:solidFill>
                      <a:srgbClr val="FFFFFF"/>
                    </a:solidFill>
                    <a:latin typeface="Inter"/>
                    <a:ea typeface="Inter"/>
                    <a:cs typeface="Inter"/>
                    <a:sym typeface="Inter"/>
                  </a:rPr>
                  <a:t>02</a:t>
                </a:r>
                <a:endParaRPr b="1" sz="1200">
                  <a:solidFill>
                    <a:srgbClr val="FFFFFF"/>
                  </a:solidFill>
                  <a:latin typeface="Inter"/>
                  <a:ea typeface="Inter"/>
                  <a:cs typeface="Inter"/>
                  <a:sym typeface="Inter"/>
                </a:endParaRPr>
              </a:p>
            </p:txBody>
          </p:sp>
        </p:grpSp>
      </p:grpSp>
      <p:cxnSp>
        <p:nvCxnSpPr>
          <p:cNvPr id="1537" name="Google Shape;1537;p177"/>
          <p:cNvCxnSpPr/>
          <p:nvPr/>
        </p:nvCxnSpPr>
        <p:spPr>
          <a:xfrm>
            <a:off x="5272125" y="2096688"/>
            <a:ext cx="505200" cy="0"/>
          </a:xfrm>
          <a:prstGeom prst="straightConnector1">
            <a:avLst/>
          </a:prstGeom>
          <a:noFill/>
          <a:ln cap="flat" cmpd="sng" w="9525">
            <a:solidFill>
              <a:srgbClr val="4F5888"/>
            </a:solidFill>
            <a:prstDash val="solid"/>
            <a:round/>
            <a:headEnd len="sm" w="sm" type="none"/>
            <a:tailEnd len="med" w="med" type="oval"/>
          </a:ln>
        </p:spPr>
      </p:cxnSp>
      <p:cxnSp>
        <p:nvCxnSpPr>
          <p:cNvPr id="1538" name="Google Shape;1538;p177"/>
          <p:cNvCxnSpPr/>
          <p:nvPr/>
        </p:nvCxnSpPr>
        <p:spPr>
          <a:xfrm>
            <a:off x="5326475" y="3887925"/>
            <a:ext cx="505200" cy="0"/>
          </a:xfrm>
          <a:prstGeom prst="straightConnector1">
            <a:avLst/>
          </a:prstGeom>
          <a:noFill/>
          <a:ln cap="flat" cmpd="sng" w="9525">
            <a:solidFill>
              <a:srgbClr val="29346D"/>
            </a:solidFill>
            <a:prstDash val="solid"/>
            <a:round/>
            <a:headEnd len="sm" w="sm" type="none"/>
            <a:tailEnd len="med" w="med" type="oval"/>
          </a:ln>
        </p:spPr>
      </p:cxnSp>
      <p:cxnSp>
        <p:nvCxnSpPr>
          <p:cNvPr id="1539" name="Google Shape;1539;p177"/>
          <p:cNvCxnSpPr/>
          <p:nvPr/>
        </p:nvCxnSpPr>
        <p:spPr>
          <a:xfrm rot="10800000">
            <a:off x="3191738" y="3889500"/>
            <a:ext cx="716400" cy="0"/>
          </a:xfrm>
          <a:prstGeom prst="straightConnector1">
            <a:avLst/>
          </a:prstGeom>
          <a:noFill/>
          <a:ln cap="flat" cmpd="sng" w="9525">
            <a:solidFill>
              <a:srgbClr val="011B58"/>
            </a:solidFill>
            <a:prstDash val="solid"/>
            <a:round/>
            <a:headEnd len="sm" w="sm" type="none"/>
            <a:tailEnd len="med" w="med" type="oval"/>
          </a:ln>
        </p:spPr>
      </p:cxnSp>
      <p:cxnSp>
        <p:nvCxnSpPr>
          <p:cNvPr id="1540" name="Google Shape;1540;p177"/>
          <p:cNvCxnSpPr/>
          <p:nvPr/>
        </p:nvCxnSpPr>
        <p:spPr>
          <a:xfrm rot="10800000">
            <a:off x="3191738" y="2059975"/>
            <a:ext cx="481200" cy="0"/>
          </a:xfrm>
          <a:prstGeom prst="straightConnector1">
            <a:avLst/>
          </a:prstGeom>
          <a:noFill/>
          <a:ln cap="flat" cmpd="sng" w="9525">
            <a:solidFill>
              <a:srgbClr val="757CA1"/>
            </a:solidFill>
            <a:prstDash val="solid"/>
            <a:round/>
            <a:headEnd len="sm" w="sm" type="none"/>
            <a:tailEnd len="med" w="med" type="oval"/>
          </a:ln>
        </p:spPr>
      </p:cxnSp>
      <p:sp>
        <p:nvSpPr>
          <p:cNvPr id="1541" name="Google Shape;1541;p177"/>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Build</a:t>
            </a:r>
            <a:r>
              <a:rPr lang="en"/>
              <a:t> &amp; deploy first-class agents</a:t>
            </a:r>
            <a:endParaRPr/>
          </a:p>
        </p:txBody>
      </p:sp>
      <p:sp>
        <p:nvSpPr>
          <p:cNvPr id="1542" name="Google Shape;1542;p177"/>
          <p:cNvSpPr txBox="1"/>
          <p:nvPr/>
        </p:nvSpPr>
        <p:spPr>
          <a:xfrm>
            <a:off x="3230112" y="1116813"/>
            <a:ext cx="2459700" cy="31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dk1"/>
                </a:solidFill>
                <a:latin typeface="Inter"/>
                <a:ea typeface="Inter"/>
                <a:cs typeface="Inter"/>
                <a:sym typeface="Inter"/>
              </a:rPr>
              <a:t>d</a:t>
            </a:r>
            <a:r>
              <a:rPr b="1" lang="en" sz="2400">
                <a:solidFill>
                  <a:schemeClr val="dk1"/>
                </a:solidFill>
                <a:latin typeface="Inter"/>
                <a:ea typeface="Inter"/>
                <a:cs typeface="Inter"/>
                <a:sym typeface="Inter"/>
              </a:rPr>
              <a:t>evs.ai</a:t>
            </a:r>
            <a:endParaRPr b="1" sz="2400">
              <a:solidFill>
                <a:schemeClr val="dk1"/>
              </a:solidFill>
              <a:latin typeface="Inter"/>
              <a:ea typeface="Inter"/>
              <a:cs typeface="Inter"/>
              <a:sym typeface="Inte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6" name="Shape 1546"/>
        <p:cNvGrpSpPr/>
        <p:nvPr/>
      </p:nvGrpSpPr>
      <p:grpSpPr>
        <a:xfrm>
          <a:off x="0" y="0"/>
          <a:ext cx="0" cy="0"/>
          <a:chOff x="0" y="0"/>
          <a:chExt cx="0" cy="0"/>
        </a:xfrm>
      </p:grpSpPr>
      <p:sp>
        <p:nvSpPr>
          <p:cNvPr id="1547" name="Google Shape;1547;p178"/>
          <p:cNvSpPr txBox="1"/>
          <p:nvPr>
            <p:ph type="title"/>
          </p:nvPr>
        </p:nvSpPr>
        <p:spPr>
          <a:xfrm>
            <a:off x="457200" y="480275"/>
            <a:ext cx="76308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Scale</a:t>
            </a:r>
            <a:r>
              <a:rPr lang="en"/>
              <a:t> across</a:t>
            </a:r>
            <a:r>
              <a:rPr lang="en"/>
              <a:t> your business applications</a:t>
            </a:r>
            <a:endParaRPr/>
          </a:p>
          <a:p>
            <a:pPr indent="0" lvl="0" marL="0" rtl="0" algn="l">
              <a:spcBef>
                <a:spcPts val="0"/>
              </a:spcBef>
              <a:spcAft>
                <a:spcPts val="0"/>
              </a:spcAft>
              <a:buNone/>
            </a:pPr>
            <a:r>
              <a:t/>
            </a:r>
            <a:endParaRPr sz="2700"/>
          </a:p>
        </p:txBody>
      </p:sp>
      <p:sp>
        <p:nvSpPr>
          <p:cNvPr id="1548" name="Google Shape;1548;p178"/>
          <p:cNvSpPr txBox="1"/>
          <p:nvPr/>
        </p:nvSpPr>
        <p:spPr>
          <a:xfrm>
            <a:off x="457200" y="997725"/>
            <a:ext cx="8575200" cy="3849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 sz="1300">
                <a:solidFill>
                  <a:schemeClr val="dk1"/>
                </a:solidFill>
                <a:latin typeface="Inter ExtraLight"/>
                <a:ea typeface="Inter ExtraLight"/>
                <a:cs typeface="Inter ExtraLight"/>
                <a:sym typeface="Inter ExtraLight"/>
              </a:rPr>
              <a:t>Easily integrate throughout your organization’s ecosyste</a:t>
            </a:r>
            <a:r>
              <a:rPr lang="en" sz="1300">
                <a:solidFill>
                  <a:schemeClr val="dk1"/>
                </a:solidFill>
                <a:latin typeface="Inter ExtraLight"/>
                <a:ea typeface="Inter ExtraLight"/>
                <a:cs typeface="Inter ExtraLight"/>
                <a:sym typeface="Inter ExtraLight"/>
              </a:rPr>
              <a:t>m </a:t>
            </a:r>
            <a:endParaRPr sz="1300">
              <a:solidFill>
                <a:schemeClr val="dk1"/>
              </a:solidFill>
              <a:latin typeface="Inter ExtraLight"/>
              <a:ea typeface="Inter ExtraLight"/>
              <a:cs typeface="Inter ExtraLight"/>
              <a:sym typeface="Inter ExtraLight"/>
            </a:endParaRPr>
          </a:p>
        </p:txBody>
      </p:sp>
      <p:sp>
        <p:nvSpPr>
          <p:cNvPr id="1549" name="Google Shape;1549;p178"/>
          <p:cNvSpPr txBox="1"/>
          <p:nvPr/>
        </p:nvSpPr>
        <p:spPr>
          <a:xfrm>
            <a:off x="1281438" y="1943100"/>
            <a:ext cx="2230800" cy="9606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a:solidFill>
                  <a:schemeClr val="dk1"/>
                </a:solidFill>
                <a:latin typeface="Inter"/>
                <a:ea typeface="Inter"/>
                <a:cs typeface="Inter"/>
                <a:sym typeface="Inter"/>
              </a:rPr>
              <a:t>Deploy</a:t>
            </a:r>
            <a:r>
              <a:rPr b="1" lang="en" sz="1200">
                <a:solidFill>
                  <a:schemeClr val="dk1"/>
                </a:solidFill>
                <a:latin typeface="Inter"/>
                <a:ea typeface="Inter"/>
                <a:cs typeface="Inter"/>
                <a:sym typeface="Inter"/>
              </a:rPr>
              <a:t> anywhere </a:t>
            </a:r>
            <a:endParaRPr b="1" sz="1200">
              <a:solidFill>
                <a:schemeClr val="dk1"/>
              </a:solidFill>
              <a:latin typeface="Inter"/>
              <a:ea typeface="Inter"/>
              <a:cs typeface="Inter"/>
              <a:sym typeface="Inter"/>
            </a:endParaRPr>
          </a:p>
          <a:p>
            <a:pPr indent="0" lvl="0" marL="0" rtl="0" algn="l">
              <a:spcBef>
                <a:spcPts val="0"/>
              </a:spcBef>
              <a:spcAft>
                <a:spcPts val="0"/>
              </a:spcAft>
              <a:buNone/>
            </a:pPr>
            <a:r>
              <a:rPr lang="en" sz="1100">
                <a:solidFill>
                  <a:schemeClr val="dk1"/>
                </a:solidFill>
                <a:latin typeface="Inter ExtraLight"/>
                <a:ea typeface="Inter ExtraLight"/>
                <a:cs typeface="Inter ExtraLight"/>
                <a:sym typeface="Inter ExtraLight"/>
              </a:rPr>
              <a:t>Launch in your app</a:t>
            </a:r>
            <a:r>
              <a:rPr lang="en" sz="1100">
                <a:solidFill>
                  <a:schemeClr val="dk1"/>
                </a:solidFill>
                <a:latin typeface="Inter ExtraLight"/>
                <a:ea typeface="Inter ExtraLight"/>
                <a:cs typeface="Inter ExtraLight"/>
                <a:sym typeface="Inter ExtraLight"/>
              </a:rPr>
              <a:t>lications</a:t>
            </a:r>
            <a:r>
              <a:rPr lang="en" sz="1100">
                <a:solidFill>
                  <a:schemeClr val="dk1"/>
                </a:solidFill>
                <a:latin typeface="Inter ExtraLight"/>
                <a:ea typeface="Inter ExtraLight"/>
                <a:cs typeface="Inter ExtraLight"/>
                <a:sym typeface="Inter ExtraLight"/>
              </a:rPr>
              <a:t>, websites, and workflows to enhance user experiences </a:t>
            </a:r>
            <a:endParaRPr sz="11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sz="11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sz="10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b="1" sz="1300">
              <a:solidFill>
                <a:schemeClr val="dk1"/>
              </a:solidFill>
              <a:latin typeface="Inter"/>
              <a:ea typeface="Inter"/>
              <a:cs typeface="Inter"/>
              <a:sym typeface="Inter"/>
            </a:endParaRPr>
          </a:p>
          <a:p>
            <a:pPr indent="0" lvl="0" marL="0" rtl="0" algn="l">
              <a:spcBef>
                <a:spcPts val="0"/>
              </a:spcBef>
              <a:spcAft>
                <a:spcPts val="0"/>
              </a:spcAft>
              <a:buNone/>
            </a:pPr>
            <a:r>
              <a:t/>
            </a:r>
            <a:endParaRPr b="1" sz="1300">
              <a:solidFill>
                <a:schemeClr val="dk1"/>
              </a:solidFill>
              <a:latin typeface="Inter"/>
              <a:ea typeface="Inter"/>
              <a:cs typeface="Inter"/>
              <a:sym typeface="Inter"/>
            </a:endParaRPr>
          </a:p>
        </p:txBody>
      </p:sp>
      <p:sp>
        <p:nvSpPr>
          <p:cNvPr id="1550" name="Google Shape;1550;p178"/>
          <p:cNvSpPr txBox="1"/>
          <p:nvPr/>
        </p:nvSpPr>
        <p:spPr>
          <a:xfrm>
            <a:off x="4184975" y="1943100"/>
            <a:ext cx="2191800" cy="832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a:solidFill>
                  <a:schemeClr val="dk1"/>
                </a:solidFill>
                <a:latin typeface="Inter"/>
                <a:ea typeface="Inter"/>
                <a:cs typeface="Inter"/>
                <a:sym typeface="Inter"/>
              </a:rPr>
              <a:t>Connect </a:t>
            </a:r>
            <a:r>
              <a:rPr b="1" lang="en" sz="1200">
                <a:solidFill>
                  <a:schemeClr val="dk1"/>
                </a:solidFill>
                <a:latin typeface="Inter"/>
                <a:ea typeface="Inter"/>
                <a:cs typeface="Inter"/>
                <a:sym typeface="Inter"/>
              </a:rPr>
              <a:t>your</a:t>
            </a:r>
            <a:r>
              <a:rPr b="1" lang="en" sz="1200">
                <a:solidFill>
                  <a:schemeClr val="dk1"/>
                </a:solidFill>
                <a:latin typeface="Inter"/>
                <a:ea typeface="Inter"/>
                <a:cs typeface="Inter"/>
                <a:sym typeface="Inter"/>
              </a:rPr>
              <a:t> systems </a:t>
            </a:r>
            <a:endParaRPr b="1" sz="1200">
              <a:solidFill>
                <a:schemeClr val="dk1"/>
              </a:solidFill>
              <a:latin typeface="Inter"/>
              <a:ea typeface="Inter"/>
              <a:cs typeface="Inter"/>
              <a:sym typeface="Inter"/>
            </a:endParaRPr>
          </a:p>
          <a:p>
            <a:pPr indent="0" lvl="0" marL="0" rtl="0" algn="l">
              <a:spcBef>
                <a:spcPts val="0"/>
              </a:spcBef>
              <a:spcAft>
                <a:spcPts val="0"/>
              </a:spcAft>
              <a:buNone/>
            </a:pPr>
            <a:r>
              <a:rPr lang="en" sz="1100">
                <a:solidFill>
                  <a:schemeClr val="dk1"/>
                </a:solidFill>
                <a:latin typeface="Inter ExtraLight"/>
                <a:ea typeface="Inter ExtraLight"/>
                <a:cs typeface="Inter ExtraLight"/>
                <a:sym typeface="Inter ExtraLight"/>
              </a:rPr>
              <a:t>Sync with CRMs, internal tools, and business workflows for a unified experience </a:t>
            </a:r>
            <a:endParaRPr sz="11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sz="10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b="1" sz="1300">
              <a:solidFill>
                <a:schemeClr val="dk1"/>
              </a:solidFill>
              <a:latin typeface="Inter"/>
              <a:ea typeface="Inter"/>
              <a:cs typeface="Inter"/>
              <a:sym typeface="Inter"/>
            </a:endParaRPr>
          </a:p>
        </p:txBody>
      </p:sp>
      <p:sp>
        <p:nvSpPr>
          <p:cNvPr id="1551" name="Google Shape;1551;p178"/>
          <p:cNvSpPr txBox="1"/>
          <p:nvPr/>
        </p:nvSpPr>
        <p:spPr>
          <a:xfrm>
            <a:off x="2581350" y="3318763"/>
            <a:ext cx="2351100" cy="832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chemeClr val="dk1"/>
                </a:solidFill>
                <a:latin typeface="Inter"/>
                <a:ea typeface="Inter"/>
                <a:cs typeface="Inter"/>
                <a:sym typeface="Inter"/>
              </a:rPr>
              <a:t>Leverage APIs for </a:t>
            </a:r>
            <a:r>
              <a:rPr b="1" lang="en" sz="1200">
                <a:solidFill>
                  <a:schemeClr val="dk1"/>
                </a:solidFill>
                <a:latin typeface="Inter"/>
                <a:ea typeface="Inter"/>
                <a:cs typeface="Inter"/>
                <a:sym typeface="Inter"/>
              </a:rPr>
              <a:t>flexibility</a:t>
            </a:r>
            <a:r>
              <a:rPr b="1" lang="en" sz="1200">
                <a:solidFill>
                  <a:schemeClr val="dk1"/>
                </a:solidFill>
                <a:latin typeface="Inter"/>
                <a:ea typeface="Inter"/>
                <a:cs typeface="Inter"/>
                <a:sym typeface="Inter"/>
              </a:rPr>
              <a:t> </a:t>
            </a:r>
            <a:endParaRPr b="1" sz="1200">
              <a:solidFill>
                <a:schemeClr val="dk1"/>
              </a:solidFill>
              <a:latin typeface="Inter"/>
              <a:ea typeface="Inter"/>
              <a:cs typeface="Inter"/>
              <a:sym typeface="Inter"/>
            </a:endParaRPr>
          </a:p>
          <a:p>
            <a:pPr indent="0" lvl="0" marL="0" rtl="0" algn="l">
              <a:spcBef>
                <a:spcPts val="0"/>
              </a:spcBef>
              <a:spcAft>
                <a:spcPts val="0"/>
              </a:spcAft>
              <a:buNone/>
            </a:pPr>
            <a:r>
              <a:rPr lang="en" sz="1100">
                <a:solidFill>
                  <a:schemeClr val="dk1"/>
                </a:solidFill>
                <a:latin typeface="Inter ExtraLight"/>
                <a:ea typeface="Inter ExtraLight"/>
                <a:cs typeface="Inter ExtraLight"/>
                <a:sym typeface="Inter ExtraLight"/>
              </a:rPr>
              <a:t>Enable custom integrations, ensuring AI agents work within your existing infrastructure </a:t>
            </a:r>
            <a:endParaRPr sz="11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sz="11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b="1" sz="1300">
              <a:solidFill>
                <a:schemeClr val="dk1"/>
              </a:solidFill>
              <a:latin typeface="Inter"/>
              <a:ea typeface="Inter"/>
              <a:cs typeface="Inter"/>
              <a:sym typeface="Inter"/>
            </a:endParaRPr>
          </a:p>
        </p:txBody>
      </p:sp>
      <p:sp>
        <p:nvSpPr>
          <p:cNvPr id="1552" name="Google Shape;1552;p178"/>
          <p:cNvSpPr/>
          <p:nvPr/>
        </p:nvSpPr>
        <p:spPr>
          <a:xfrm>
            <a:off x="7333625" y="0"/>
            <a:ext cx="18669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53" name="Google Shape;1553;p178"/>
          <p:cNvPicPr preferRelativeResize="0"/>
          <p:nvPr/>
        </p:nvPicPr>
        <p:blipFill>
          <a:blip r:embed="rId3">
            <a:alphaModFix/>
          </a:blip>
          <a:stretch>
            <a:fillRect/>
          </a:stretch>
        </p:blipFill>
        <p:spPr>
          <a:xfrm>
            <a:off x="7709400" y="363577"/>
            <a:ext cx="977403" cy="549812"/>
          </a:xfrm>
          <a:prstGeom prst="rect">
            <a:avLst/>
          </a:prstGeom>
          <a:noFill/>
          <a:ln>
            <a:noFill/>
          </a:ln>
        </p:spPr>
      </p:pic>
      <p:pic>
        <p:nvPicPr>
          <p:cNvPr id="1554" name="Google Shape;1554;p178"/>
          <p:cNvPicPr preferRelativeResize="0"/>
          <p:nvPr/>
        </p:nvPicPr>
        <p:blipFill rotWithShape="1">
          <a:blip r:embed="rId4">
            <a:alphaModFix/>
          </a:blip>
          <a:srcRect b="0" l="0" r="60087" t="0"/>
          <a:stretch/>
        </p:blipFill>
        <p:spPr>
          <a:xfrm>
            <a:off x="7842463" y="2821100"/>
            <a:ext cx="711285" cy="751463"/>
          </a:xfrm>
          <a:prstGeom prst="rect">
            <a:avLst/>
          </a:prstGeom>
          <a:noFill/>
          <a:ln>
            <a:noFill/>
          </a:ln>
        </p:spPr>
      </p:pic>
      <p:pic>
        <p:nvPicPr>
          <p:cNvPr id="1555" name="Google Shape;1555;p178"/>
          <p:cNvPicPr preferRelativeResize="0"/>
          <p:nvPr/>
        </p:nvPicPr>
        <p:blipFill>
          <a:blip r:embed="rId5">
            <a:alphaModFix/>
          </a:blip>
          <a:stretch>
            <a:fillRect/>
          </a:stretch>
        </p:blipFill>
        <p:spPr>
          <a:xfrm>
            <a:off x="7894066" y="1985373"/>
            <a:ext cx="608071" cy="608080"/>
          </a:xfrm>
          <a:prstGeom prst="rect">
            <a:avLst/>
          </a:prstGeom>
          <a:noFill/>
          <a:ln>
            <a:noFill/>
          </a:ln>
        </p:spPr>
      </p:pic>
      <p:pic>
        <p:nvPicPr>
          <p:cNvPr id="1556" name="Google Shape;1556;p178"/>
          <p:cNvPicPr preferRelativeResize="0"/>
          <p:nvPr/>
        </p:nvPicPr>
        <p:blipFill rotWithShape="1">
          <a:blip r:embed="rId6">
            <a:alphaModFix/>
          </a:blip>
          <a:srcRect b="0" l="0" r="87311" t="0"/>
          <a:stretch/>
        </p:blipFill>
        <p:spPr>
          <a:xfrm>
            <a:off x="7894075" y="3800213"/>
            <a:ext cx="608051" cy="601349"/>
          </a:xfrm>
          <a:prstGeom prst="rect">
            <a:avLst/>
          </a:prstGeom>
          <a:noFill/>
          <a:ln>
            <a:noFill/>
          </a:ln>
        </p:spPr>
      </p:pic>
      <p:pic>
        <p:nvPicPr>
          <p:cNvPr id="1557" name="Google Shape;1557;p178"/>
          <p:cNvPicPr preferRelativeResize="0"/>
          <p:nvPr/>
        </p:nvPicPr>
        <p:blipFill>
          <a:blip r:embed="rId7">
            <a:alphaModFix/>
          </a:blip>
          <a:stretch>
            <a:fillRect/>
          </a:stretch>
        </p:blipFill>
        <p:spPr>
          <a:xfrm>
            <a:off x="7719428" y="1130357"/>
            <a:ext cx="957348" cy="638076"/>
          </a:xfrm>
          <a:prstGeom prst="rect">
            <a:avLst/>
          </a:prstGeom>
          <a:noFill/>
          <a:ln>
            <a:noFill/>
          </a:ln>
        </p:spPr>
      </p:pic>
      <p:sp>
        <p:nvSpPr>
          <p:cNvPr id="1558" name="Google Shape;1558;p178"/>
          <p:cNvSpPr txBox="1"/>
          <p:nvPr/>
        </p:nvSpPr>
        <p:spPr>
          <a:xfrm>
            <a:off x="7769250" y="4638625"/>
            <a:ext cx="857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Inter ExtraLight"/>
                <a:ea typeface="Inter ExtraLight"/>
                <a:cs typeface="Inter ExtraLight"/>
                <a:sym typeface="Inter ExtraLight"/>
              </a:rPr>
              <a:t>…&amp; more</a:t>
            </a:r>
            <a:endParaRPr sz="1500"/>
          </a:p>
        </p:txBody>
      </p:sp>
      <p:pic>
        <p:nvPicPr>
          <p:cNvPr id="1559" name="Google Shape;1559;p178"/>
          <p:cNvPicPr preferRelativeResize="0"/>
          <p:nvPr/>
        </p:nvPicPr>
        <p:blipFill>
          <a:blip r:embed="rId8">
            <a:alphaModFix/>
          </a:blip>
          <a:stretch>
            <a:fillRect/>
          </a:stretch>
        </p:blipFill>
        <p:spPr>
          <a:xfrm>
            <a:off x="887850" y="1985376"/>
            <a:ext cx="393600" cy="393600"/>
          </a:xfrm>
          <a:prstGeom prst="rect">
            <a:avLst/>
          </a:prstGeom>
          <a:noFill/>
          <a:ln>
            <a:noFill/>
          </a:ln>
        </p:spPr>
      </p:pic>
      <p:pic>
        <p:nvPicPr>
          <p:cNvPr id="1560" name="Google Shape;1560;p178"/>
          <p:cNvPicPr preferRelativeResize="0"/>
          <p:nvPr/>
        </p:nvPicPr>
        <p:blipFill>
          <a:blip r:embed="rId9">
            <a:alphaModFix/>
          </a:blip>
          <a:stretch>
            <a:fillRect/>
          </a:stretch>
        </p:blipFill>
        <p:spPr>
          <a:xfrm>
            <a:off x="2054675" y="3318763"/>
            <a:ext cx="526675" cy="526675"/>
          </a:xfrm>
          <a:prstGeom prst="rect">
            <a:avLst/>
          </a:prstGeom>
          <a:noFill/>
          <a:ln>
            <a:noFill/>
          </a:ln>
        </p:spPr>
      </p:pic>
      <p:pic>
        <p:nvPicPr>
          <p:cNvPr id="1561" name="Google Shape;1561;p178"/>
          <p:cNvPicPr preferRelativeResize="0"/>
          <p:nvPr/>
        </p:nvPicPr>
        <p:blipFill>
          <a:blip r:embed="rId10">
            <a:alphaModFix/>
          </a:blip>
          <a:stretch>
            <a:fillRect/>
          </a:stretch>
        </p:blipFill>
        <p:spPr>
          <a:xfrm>
            <a:off x="3658300" y="1918838"/>
            <a:ext cx="526675" cy="5266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5" name="Shape 1565"/>
        <p:cNvGrpSpPr/>
        <p:nvPr/>
      </p:nvGrpSpPr>
      <p:grpSpPr>
        <a:xfrm>
          <a:off x="0" y="0"/>
          <a:ext cx="0" cy="0"/>
          <a:chOff x="0" y="0"/>
          <a:chExt cx="0" cy="0"/>
        </a:xfrm>
      </p:grpSpPr>
      <p:sp>
        <p:nvSpPr>
          <p:cNvPr id="1566" name="Google Shape;1566;p179"/>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Manage the lifecycle of your agents</a:t>
            </a:r>
            <a:endParaRPr/>
          </a:p>
        </p:txBody>
      </p:sp>
      <p:sp>
        <p:nvSpPr>
          <p:cNvPr id="1567" name="Google Shape;1567;p17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pic>
        <p:nvPicPr>
          <p:cNvPr id="1568" name="Google Shape;1568;p179"/>
          <p:cNvPicPr preferRelativeResize="0"/>
          <p:nvPr/>
        </p:nvPicPr>
        <p:blipFill>
          <a:blip r:embed="rId3">
            <a:alphaModFix amt="56000"/>
          </a:blip>
          <a:stretch>
            <a:fillRect/>
          </a:stretch>
        </p:blipFill>
        <p:spPr>
          <a:xfrm>
            <a:off x="3634313" y="2123100"/>
            <a:ext cx="1678875" cy="1678875"/>
          </a:xfrm>
          <a:prstGeom prst="rect">
            <a:avLst/>
          </a:prstGeom>
          <a:noFill/>
          <a:ln>
            <a:noFill/>
          </a:ln>
        </p:spPr>
      </p:pic>
      <p:sp>
        <p:nvSpPr>
          <p:cNvPr id="1569" name="Google Shape;1569;p179"/>
          <p:cNvSpPr/>
          <p:nvPr/>
        </p:nvSpPr>
        <p:spPr>
          <a:xfrm>
            <a:off x="3051630" y="1525662"/>
            <a:ext cx="2894100" cy="2894100"/>
          </a:xfrm>
          <a:prstGeom prst="donut">
            <a:avLst>
              <a:gd fmla="val 16067" name="adj"/>
            </a:avLst>
          </a:prstGeom>
          <a:solidFill>
            <a:srgbClr val="000000">
              <a:alpha val="10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70" name="Google Shape;1570;p179"/>
          <p:cNvGrpSpPr/>
          <p:nvPr/>
        </p:nvGrpSpPr>
        <p:grpSpPr>
          <a:xfrm>
            <a:off x="943001" y="1333025"/>
            <a:ext cx="2506627" cy="762942"/>
            <a:chOff x="1582671" y="996033"/>
            <a:chExt cx="2199954" cy="669600"/>
          </a:xfrm>
        </p:grpSpPr>
        <p:cxnSp>
          <p:nvCxnSpPr>
            <p:cNvPr id="1571" name="Google Shape;1571;p179"/>
            <p:cNvCxnSpPr/>
            <p:nvPr/>
          </p:nvCxnSpPr>
          <p:spPr>
            <a:xfrm>
              <a:off x="3438525" y="1309350"/>
              <a:ext cx="344100" cy="344100"/>
            </a:xfrm>
            <a:prstGeom prst="straightConnector1">
              <a:avLst/>
            </a:prstGeom>
            <a:noFill/>
            <a:ln cap="flat" cmpd="sng" w="19050">
              <a:solidFill>
                <a:schemeClr val="dk1"/>
              </a:solidFill>
              <a:prstDash val="solid"/>
              <a:round/>
              <a:headEnd len="med" w="med" type="oval"/>
              <a:tailEnd len="sm" w="sm" type="none"/>
            </a:ln>
          </p:spPr>
        </p:cxnSp>
        <p:sp>
          <p:nvSpPr>
            <p:cNvPr id="1572" name="Google Shape;1572;p179"/>
            <p:cNvSpPr txBox="1"/>
            <p:nvPr/>
          </p:nvSpPr>
          <p:spPr>
            <a:xfrm>
              <a:off x="1582671" y="996033"/>
              <a:ext cx="1812900" cy="669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n" sz="1100">
                  <a:solidFill>
                    <a:schemeClr val="dk1"/>
                  </a:solidFill>
                  <a:latin typeface="Inter"/>
                  <a:ea typeface="Inter"/>
                  <a:cs typeface="Inter"/>
                  <a:sym typeface="Inter"/>
                </a:rPr>
                <a:t>Iterate &amp; </a:t>
              </a:r>
              <a:r>
                <a:rPr b="1" lang="en" sz="1100">
                  <a:solidFill>
                    <a:schemeClr val="dk1"/>
                  </a:solidFill>
                  <a:latin typeface="Inter"/>
                  <a:ea typeface="Inter"/>
                  <a:cs typeface="Inter"/>
                  <a:sym typeface="Inter"/>
                </a:rPr>
                <a:t>optimize</a:t>
              </a:r>
              <a:r>
                <a:rPr b="1" lang="en" sz="1100">
                  <a:solidFill>
                    <a:schemeClr val="dk1"/>
                  </a:solidFill>
                  <a:latin typeface="Inter"/>
                  <a:ea typeface="Inter"/>
                  <a:cs typeface="Inter"/>
                  <a:sym typeface="Inter"/>
                </a:rPr>
                <a:t> </a:t>
              </a:r>
              <a:endParaRPr b="1" sz="1100">
                <a:solidFill>
                  <a:schemeClr val="dk1"/>
                </a:solidFill>
                <a:latin typeface="Inter"/>
                <a:ea typeface="Inter"/>
                <a:cs typeface="Inter"/>
                <a:sym typeface="Inter"/>
              </a:endParaRPr>
            </a:p>
            <a:p>
              <a:pPr indent="0" lvl="0" marL="0" rtl="0" algn="l">
                <a:lnSpc>
                  <a:spcPct val="115000"/>
                </a:lnSpc>
                <a:spcBef>
                  <a:spcPts val="1200"/>
                </a:spcBef>
                <a:spcAft>
                  <a:spcPts val="0"/>
                </a:spcAft>
                <a:buNone/>
              </a:pPr>
              <a:r>
                <a:rPr lang="en" sz="1000">
                  <a:solidFill>
                    <a:schemeClr val="dk1"/>
                  </a:solidFill>
                  <a:latin typeface="Inter Light"/>
                  <a:ea typeface="Inter Light"/>
                  <a:cs typeface="Inter Light"/>
                  <a:sym typeface="Inter Light"/>
                </a:rPr>
                <a:t>Continuously refine your agent to enhance performance and expand capabilities</a:t>
              </a:r>
              <a:endParaRPr sz="1000">
                <a:solidFill>
                  <a:schemeClr val="dk1"/>
                </a:solidFill>
                <a:latin typeface="Inter Light"/>
                <a:ea typeface="Inter Light"/>
                <a:cs typeface="Inter Light"/>
                <a:sym typeface="Inter Light"/>
              </a:endParaRPr>
            </a:p>
            <a:p>
              <a:pPr indent="0" lvl="0" marL="0" rtl="0" algn="r">
                <a:lnSpc>
                  <a:spcPct val="115000"/>
                </a:lnSpc>
                <a:spcBef>
                  <a:spcPts val="1200"/>
                </a:spcBef>
                <a:spcAft>
                  <a:spcPts val="0"/>
                </a:spcAft>
                <a:buNone/>
              </a:pPr>
              <a:r>
                <a:t/>
              </a:r>
              <a:endParaRPr b="1" sz="900">
                <a:solidFill>
                  <a:schemeClr val="dk1"/>
                </a:solidFill>
                <a:latin typeface="Inter"/>
                <a:ea typeface="Inter"/>
                <a:cs typeface="Inter"/>
                <a:sym typeface="Inter"/>
              </a:endParaRPr>
            </a:p>
          </p:txBody>
        </p:sp>
      </p:grpSp>
      <p:grpSp>
        <p:nvGrpSpPr>
          <p:cNvPr id="1573" name="Google Shape;1573;p179"/>
          <p:cNvGrpSpPr/>
          <p:nvPr/>
        </p:nvGrpSpPr>
        <p:grpSpPr>
          <a:xfrm>
            <a:off x="943000" y="3789125"/>
            <a:ext cx="2697920" cy="762942"/>
            <a:chOff x="1739427" y="3152310"/>
            <a:chExt cx="2042023" cy="669600"/>
          </a:xfrm>
        </p:grpSpPr>
        <p:cxnSp>
          <p:nvCxnSpPr>
            <p:cNvPr id="1574" name="Google Shape;1574;p179"/>
            <p:cNvCxnSpPr/>
            <p:nvPr/>
          </p:nvCxnSpPr>
          <p:spPr>
            <a:xfrm flipH="1" rot="10800000">
              <a:off x="3436150" y="3214625"/>
              <a:ext cx="345300" cy="342900"/>
            </a:xfrm>
            <a:prstGeom prst="straightConnector1">
              <a:avLst/>
            </a:prstGeom>
            <a:noFill/>
            <a:ln cap="flat" cmpd="sng" w="19050">
              <a:solidFill>
                <a:schemeClr val="dk1"/>
              </a:solidFill>
              <a:prstDash val="solid"/>
              <a:round/>
              <a:headEnd len="med" w="med" type="oval"/>
              <a:tailEnd len="sm" w="sm" type="none"/>
            </a:ln>
          </p:spPr>
        </p:cxnSp>
        <p:sp>
          <p:nvSpPr>
            <p:cNvPr id="1575" name="Google Shape;1575;p179"/>
            <p:cNvSpPr txBox="1"/>
            <p:nvPr/>
          </p:nvSpPr>
          <p:spPr>
            <a:xfrm>
              <a:off x="1739427" y="3152310"/>
              <a:ext cx="1656000" cy="669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chemeClr val="dk1"/>
                  </a:solidFill>
                  <a:latin typeface="Inter"/>
                  <a:ea typeface="Inter"/>
                  <a:cs typeface="Inter"/>
                  <a:sym typeface="Inter"/>
                </a:rPr>
                <a:t>Monitor metrics &amp; spend</a:t>
              </a:r>
              <a:endParaRPr b="1" sz="1100">
                <a:solidFill>
                  <a:schemeClr val="dk1"/>
                </a:solidFill>
                <a:latin typeface="Inter"/>
                <a:ea typeface="Inter"/>
                <a:cs typeface="Inter"/>
                <a:sym typeface="Inter"/>
              </a:endParaRPr>
            </a:p>
            <a:p>
              <a:pPr indent="0" lvl="0" marL="0" rtl="0" algn="r">
                <a:lnSpc>
                  <a:spcPct val="115000"/>
                </a:lnSpc>
                <a:spcBef>
                  <a:spcPts val="0"/>
                </a:spcBef>
                <a:spcAft>
                  <a:spcPts val="0"/>
                </a:spcAft>
                <a:buNone/>
              </a:pPr>
              <a:r>
                <a:t/>
              </a:r>
              <a:endParaRPr sz="6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rPr lang="en" sz="1000">
                  <a:solidFill>
                    <a:schemeClr val="dk1"/>
                  </a:solidFill>
                  <a:latin typeface="Inter Light"/>
                  <a:ea typeface="Inter Light"/>
                  <a:cs typeface="Inter Light"/>
                  <a:sym typeface="Inter Light"/>
                </a:rPr>
                <a:t>Gain </a:t>
              </a:r>
              <a:r>
                <a:rPr lang="en" sz="1000">
                  <a:solidFill>
                    <a:schemeClr val="dk1"/>
                  </a:solidFill>
                  <a:latin typeface="Inter Light"/>
                  <a:ea typeface="Inter Light"/>
                  <a:cs typeface="Inter Light"/>
                  <a:sym typeface="Inter Light"/>
                </a:rPr>
                <a:t>visibility</a:t>
              </a:r>
              <a:r>
                <a:rPr lang="en" sz="1000">
                  <a:solidFill>
                    <a:schemeClr val="dk1"/>
                  </a:solidFill>
                  <a:latin typeface="Inter Light"/>
                  <a:ea typeface="Inter Light"/>
                  <a:cs typeface="Inter Light"/>
                  <a:sym typeface="Inter Light"/>
                </a:rPr>
                <a:t> into agent performance and resource usage</a:t>
              </a:r>
              <a:endParaRPr sz="1000">
                <a:solidFill>
                  <a:schemeClr val="dk1"/>
                </a:solidFill>
                <a:latin typeface="Inter Light"/>
                <a:ea typeface="Inter Light"/>
                <a:cs typeface="Inter Light"/>
                <a:sym typeface="Inter Light"/>
              </a:endParaRPr>
            </a:p>
            <a:p>
              <a:pPr indent="0" lvl="0" marL="0" rtl="0" algn="r">
                <a:lnSpc>
                  <a:spcPct val="115000"/>
                </a:lnSpc>
                <a:spcBef>
                  <a:spcPts val="0"/>
                </a:spcBef>
                <a:spcAft>
                  <a:spcPts val="0"/>
                </a:spcAft>
                <a:buNone/>
              </a:pPr>
              <a:r>
                <a:t/>
              </a:r>
              <a:endParaRPr sz="800">
                <a:solidFill>
                  <a:schemeClr val="dk1"/>
                </a:solidFill>
                <a:latin typeface="Roboto"/>
                <a:ea typeface="Roboto"/>
                <a:cs typeface="Roboto"/>
                <a:sym typeface="Roboto"/>
              </a:endParaRPr>
            </a:p>
          </p:txBody>
        </p:sp>
      </p:grpSp>
      <p:sp>
        <p:nvSpPr>
          <p:cNvPr id="1576" name="Google Shape;1576;p179"/>
          <p:cNvSpPr/>
          <p:nvPr/>
        </p:nvSpPr>
        <p:spPr>
          <a:xfrm flipH="1" rot="-1799963">
            <a:off x="2965488" y="1435288"/>
            <a:ext cx="3066057" cy="3066057"/>
          </a:xfrm>
          <a:prstGeom prst="blockArc">
            <a:avLst>
              <a:gd fmla="val 14348563" name="adj1"/>
              <a:gd fmla="val 19872341" name="adj2"/>
              <a:gd fmla="val 9100" name="adj3"/>
            </a:avLst>
          </a:prstGeom>
          <a:solidFill>
            <a:srgbClr val="CCF1FF"/>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77" name="Google Shape;1577;p179"/>
          <p:cNvGrpSpPr/>
          <p:nvPr/>
        </p:nvGrpSpPr>
        <p:grpSpPr>
          <a:xfrm>
            <a:off x="5382779" y="3789150"/>
            <a:ext cx="2695686" cy="762942"/>
            <a:chOff x="5343425" y="3152300"/>
            <a:chExt cx="2365882" cy="669600"/>
          </a:xfrm>
        </p:grpSpPr>
        <p:cxnSp>
          <p:nvCxnSpPr>
            <p:cNvPr id="1578" name="Google Shape;1578;p179"/>
            <p:cNvCxnSpPr/>
            <p:nvPr/>
          </p:nvCxnSpPr>
          <p:spPr>
            <a:xfrm rot="10800000">
              <a:off x="5343425" y="3214625"/>
              <a:ext cx="354900" cy="350100"/>
            </a:xfrm>
            <a:prstGeom prst="straightConnector1">
              <a:avLst/>
            </a:prstGeom>
            <a:noFill/>
            <a:ln cap="flat" cmpd="sng" w="19050">
              <a:solidFill>
                <a:schemeClr val="dk1"/>
              </a:solidFill>
              <a:prstDash val="solid"/>
              <a:round/>
              <a:headEnd len="med" w="med" type="oval"/>
              <a:tailEnd len="sm" w="sm" type="none"/>
            </a:ln>
          </p:spPr>
        </p:cxnSp>
        <p:sp>
          <p:nvSpPr>
            <p:cNvPr id="1579" name="Google Shape;1579;p179"/>
            <p:cNvSpPr txBox="1"/>
            <p:nvPr/>
          </p:nvSpPr>
          <p:spPr>
            <a:xfrm>
              <a:off x="5837607" y="3152300"/>
              <a:ext cx="1871700" cy="669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chemeClr val="dk1"/>
                  </a:solidFill>
                  <a:latin typeface="Inter"/>
                  <a:ea typeface="Inter"/>
                  <a:cs typeface="Inter"/>
                  <a:sym typeface="Inter"/>
                </a:rPr>
                <a:t>Upgrade LLMs as needed </a:t>
              </a:r>
              <a:endParaRPr b="1" sz="1100">
                <a:solidFill>
                  <a:schemeClr val="dk1"/>
                </a:solidFill>
                <a:latin typeface="Inter"/>
                <a:ea typeface="Inter"/>
                <a:cs typeface="Inter"/>
                <a:sym typeface="Inter"/>
              </a:endParaRPr>
            </a:p>
            <a:p>
              <a:pPr indent="0" lvl="0" marL="0" rtl="0" algn="r">
                <a:lnSpc>
                  <a:spcPct val="115000"/>
                </a:lnSpc>
                <a:spcBef>
                  <a:spcPts val="0"/>
                </a:spcBef>
                <a:spcAft>
                  <a:spcPts val="0"/>
                </a:spcAft>
                <a:buNone/>
              </a:pPr>
              <a:r>
                <a:t/>
              </a:r>
              <a:endParaRPr sz="6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rPr lang="en" sz="1000">
                  <a:solidFill>
                    <a:schemeClr val="dk1"/>
                  </a:solidFill>
                  <a:latin typeface="Inter Light"/>
                  <a:ea typeface="Inter Light"/>
                  <a:cs typeface="Inter Light"/>
                  <a:sym typeface="Inter Light"/>
                </a:rPr>
                <a:t>Easily swap LLMs to adapt to business needs and stay current with the LLM landscape</a:t>
              </a:r>
              <a:endParaRPr sz="1000">
                <a:solidFill>
                  <a:schemeClr val="dk1"/>
                </a:solidFill>
                <a:latin typeface="Inter Light"/>
                <a:ea typeface="Inter Light"/>
                <a:cs typeface="Inter Light"/>
                <a:sym typeface="Inter Light"/>
              </a:endParaRPr>
            </a:p>
            <a:p>
              <a:pPr indent="0" lvl="0" marL="0" rtl="0" algn="r">
                <a:lnSpc>
                  <a:spcPct val="115000"/>
                </a:lnSpc>
                <a:spcBef>
                  <a:spcPts val="0"/>
                </a:spcBef>
                <a:spcAft>
                  <a:spcPts val="0"/>
                </a:spcAft>
                <a:buNone/>
              </a:pPr>
              <a:r>
                <a:t/>
              </a:r>
              <a:endParaRPr sz="8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b="1" sz="900">
                <a:solidFill>
                  <a:schemeClr val="dk1"/>
                </a:solidFill>
                <a:latin typeface="Inter"/>
                <a:ea typeface="Inter"/>
                <a:cs typeface="Inter"/>
                <a:sym typeface="Inter"/>
              </a:endParaRPr>
            </a:p>
          </p:txBody>
        </p:sp>
      </p:grpSp>
      <p:grpSp>
        <p:nvGrpSpPr>
          <p:cNvPr id="1580" name="Google Shape;1580;p179"/>
          <p:cNvGrpSpPr/>
          <p:nvPr/>
        </p:nvGrpSpPr>
        <p:grpSpPr>
          <a:xfrm>
            <a:off x="5384317" y="1292475"/>
            <a:ext cx="2606175" cy="788886"/>
            <a:chOff x="5344775" y="961081"/>
            <a:chExt cx="2287322" cy="692369"/>
          </a:xfrm>
        </p:grpSpPr>
        <p:cxnSp>
          <p:nvCxnSpPr>
            <p:cNvPr id="1581" name="Google Shape;1581;p179"/>
            <p:cNvCxnSpPr/>
            <p:nvPr/>
          </p:nvCxnSpPr>
          <p:spPr>
            <a:xfrm flipH="1">
              <a:off x="5344775" y="1314450"/>
              <a:ext cx="336900" cy="339000"/>
            </a:xfrm>
            <a:prstGeom prst="straightConnector1">
              <a:avLst/>
            </a:prstGeom>
            <a:noFill/>
            <a:ln cap="flat" cmpd="sng" w="19050">
              <a:solidFill>
                <a:schemeClr val="dk1"/>
              </a:solidFill>
              <a:prstDash val="solid"/>
              <a:round/>
              <a:headEnd len="med" w="med" type="oval"/>
              <a:tailEnd len="sm" w="sm" type="none"/>
            </a:ln>
          </p:spPr>
        </p:cxnSp>
        <p:sp>
          <p:nvSpPr>
            <p:cNvPr id="1582" name="Google Shape;1582;p179"/>
            <p:cNvSpPr txBox="1"/>
            <p:nvPr/>
          </p:nvSpPr>
          <p:spPr>
            <a:xfrm>
              <a:off x="5837497" y="961081"/>
              <a:ext cx="1794600" cy="669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chemeClr val="dk1"/>
                  </a:solidFill>
                  <a:latin typeface="Inter"/>
                  <a:ea typeface="Inter"/>
                  <a:cs typeface="Inter"/>
                  <a:sym typeface="Inter"/>
                </a:rPr>
                <a:t>Automate data updates </a:t>
              </a:r>
              <a:endParaRPr b="1" sz="1100">
                <a:solidFill>
                  <a:schemeClr val="dk1"/>
                </a:solidFill>
                <a:latin typeface="Inter"/>
                <a:ea typeface="Inter"/>
                <a:cs typeface="Inter"/>
                <a:sym typeface="Inter"/>
              </a:endParaRPr>
            </a:p>
            <a:p>
              <a:pPr indent="0" lvl="0" marL="0" rtl="0" algn="l">
                <a:lnSpc>
                  <a:spcPct val="115000"/>
                </a:lnSpc>
                <a:spcBef>
                  <a:spcPts val="0"/>
                </a:spcBef>
                <a:spcAft>
                  <a:spcPts val="0"/>
                </a:spcAft>
                <a:buNone/>
              </a:pPr>
              <a:r>
                <a:t/>
              </a:r>
              <a:endParaRPr sz="800">
                <a:solidFill>
                  <a:schemeClr val="dk1"/>
                </a:solidFill>
                <a:latin typeface="Inter"/>
                <a:ea typeface="Inter"/>
                <a:cs typeface="Inter"/>
                <a:sym typeface="Inter"/>
              </a:endParaRPr>
            </a:p>
            <a:p>
              <a:pPr indent="0" lvl="0" marL="0" rtl="0" algn="l">
                <a:lnSpc>
                  <a:spcPct val="115000"/>
                </a:lnSpc>
                <a:spcBef>
                  <a:spcPts val="0"/>
                </a:spcBef>
                <a:spcAft>
                  <a:spcPts val="0"/>
                </a:spcAft>
                <a:buNone/>
              </a:pPr>
              <a:r>
                <a:rPr lang="en" sz="1000">
                  <a:solidFill>
                    <a:schemeClr val="dk1"/>
                  </a:solidFill>
                  <a:latin typeface="Inter Light"/>
                  <a:ea typeface="Inter Light"/>
                  <a:cs typeface="Inter Light"/>
                  <a:sym typeface="Inter Light"/>
                </a:rPr>
                <a:t>E</a:t>
              </a:r>
              <a:r>
                <a:rPr lang="en" sz="1000">
                  <a:solidFill>
                    <a:schemeClr val="dk1"/>
                  </a:solidFill>
                  <a:latin typeface="Inter Light"/>
                  <a:ea typeface="Inter Light"/>
                  <a:cs typeface="Inter Light"/>
                  <a:sym typeface="Inter Light"/>
                </a:rPr>
                <a:t>nsure your agent is trained on  the most up-to-date data sources   </a:t>
              </a:r>
              <a:endParaRPr sz="1000">
                <a:solidFill>
                  <a:schemeClr val="dk1"/>
                </a:solidFill>
                <a:latin typeface="Inter Light"/>
                <a:ea typeface="Inter Light"/>
                <a:cs typeface="Inter Light"/>
                <a:sym typeface="Inter Light"/>
              </a:endParaRPr>
            </a:p>
            <a:p>
              <a:pPr indent="0" lvl="0" marL="0" rtl="0" algn="l">
                <a:lnSpc>
                  <a:spcPct val="115000"/>
                </a:lnSpc>
                <a:spcBef>
                  <a:spcPts val="0"/>
                </a:spcBef>
                <a:spcAft>
                  <a:spcPts val="0"/>
                </a:spcAft>
                <a:buNone/>
              </a:pPr>
              <a:r>
                <a:t/>
              </a:r>
              <a:endParaRPr b="1" sz="1100">
                <a:solidFill>
                  <a:schemeClr val="dk1"/>
                </a:solidFill>
                <a:latin typeface="Inter"/>
                <a:ea typeface="Inter"/>
                <a:cs typeface="Inter"/>
                <a:sym typeface="Inter"/>
              </a:endParaRPr>
            </a:p>
          </p:txBody>
        </p:sp>
      </p:grpSp>
      <p:sp>
        <p:nvSpPr>
          <p:cNvPr id="1583" name="Google Shape;1583;p179"/>
          <p:cNvSpPr/>
          <p:nvPr/>
        </p:nvSpPr>
        <p:spPr>
          <a:xfrm rot="1799963">
            <a:off x="2963192" y="1435288"/>
            <a:ext cx="3066057" cy="3066057"/>
          </a:xfrm>
          <a:prstGeom prst="blockArc">
            <a:avLst>
              <a:gd fmla="val 14545937" name="adj1"/>
              <a:gd fmla="val 19902139" name="adj2"/>
              <a:gd fmla="val 9115" name="adj3"/>
            </a:avLst>
          </a:prstGeom>
          <a:solidFill>
            <a:schemeClr val="dk2"/>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179"/>
          <p:cNvSpPr/>
          <p:nvPr/>
        </p:nvSpPr>
        <p:spPr>
          <a:xfrm rot="9000743">
            <a:off x="2956302" y="1434758"/>
            <a:ext cx="3065348" cy="3065348"/>
          </a:xfrm>
          <a:prstGeom prst="blockArc">
            <a:avLst>
              <a:gd fmla="val 18041678" name="adj1"/>
              <a:gd fmla="val 1798478" name="adj2"/>
              <a:gd fmla="val 9595" name="adj3"/>
            </a:avLst>
          </a:prstGeom>
          <a:solidFill>
            <a:schemeClr val="dk1"/>
          </a:solidFill>
          <a:ln>
            <a:noFill/>
          </a:ln>
          <a:effectLst>
            <a:outerShdw blurRad="71438" rotWithShape="0" algn="bl"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179"/>
          <p:cNvSpPr/>
          <p:nvPr/>
        </p:nvSpPr>
        <p:spPr>
          <a:xfrm flipH="1" rot="-9000743">
            <a:off x="2965213" y="1435612"/>
            <a:ext cx="3065348" cy="3065348"/>
          </a:xfrm>
          <a:prstGeom prst="blockArc">
            <a:avLst>
              <a:gd fmla="val 17967225" name="adj1"/>
              <a:gd fmla="val 1529547" name="adj2"/>
              <a:gd fmla="val 9279" name="adj3"/>
            </a:avLst>
          </a:prstGeom>
          <a:solidFill>
            <a:srgbClr val="4F5888"/>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179"/>
          <p:cNvSpPr/>
          <p:nvPr/>
        </p:nvSpPr>
        <p:spPr>
          <a:xfrm rot="8100000">
            <a:off x="2902100" y="2769618"/>
            <a:ext cx="413657" cy="41365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179"/>
          <p:cNvSpPr/>
          <p:nvPr/>
        </p:nvSpPr>
        <p:spPr>
          <a:xfrm rot="-2700000">
            <a:off x="5673491" y="2761458"/>
            <a:ext cx="413657" cy="413657"/>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179"/>
          <p:cNvSpPr/>
          <p:nvPr/>
        </p:nvSpPr>
        <p:spPr>
          <a:xfrm rot="2700000">
            <a:off x="4287396" y="4143191"/>
            <a:ext cx="413657" cy="413657"/>
          </a:xfrm>
          <a:prstGeom prst="rtTriangle">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179"/>
          <p:cNvSpPr/>
          <p:nvPr/>
        </p:nvSpPr>
        <p:spPr>
          <a:xfrm rot="-8100000">
            <a:off x="4288185" y="1368194"/>
            <a:ext cx="413657" cy="413657"/>
          </a:xfrm>
          <a:prstGeom prst="rtTriangle">
            <a:avLst/>
          </a:prstGeom>
          <a:solidFill>
            <a:srgbClr val="CCF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3" name="Shape 1593"/>
        <p:cNvGrpSpPr/>
        <p:nvPr/>
      </p:nvGrpSpPr>
      <p:grpSpPr>
        <a:xfrm>
          <a:off x="0" y="0"/>
          <a:ext cx="0" cy="0"/>
          <a:chOff x="0" y="0"/>
          <a:chExt cx="0" cy="0"/>
        </a:xfrm>
      </p:grpSpPr>
      <p:sp>
        <p:nvSpPr>
          <p:cNvPr id="1594" name="Google Shape;1594;p180"/>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We’re enterprise-first</a:t>
            </a:r>
            <a:endParaRPr/>
          </a:p>
        </p:txBody>
      </p:sp>
      <p:sp>
        <p:nvSpPr>
          <p:cNvPr id="1595" name="Google Shape;1595;p18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596" name="Google Shape;1596;p180"/>
          <p:cNvSpPr txBox="1"/>
          <p:nvPr>
            <p:ph idx="1" type="body"/>
          </p:nvPr>
        </p:nvSpPr>
        <p:spPr>
          <a:xfrm>
            <a:off x="454925" y="1097274"/>
            <a:ext cx="8229600" cy="329100"/>
          </a:xfrm>
          <a:prstGeom prst="rect">
            <a:avLst/>
          </a:prstGeom>
        </p:spPr>
        <p:txBody>
          <a:bodyPr anchorCtr="0" anchor="t" bIns="0" lIns="0" spcFirstLastPara="1" rIns="0" wrap="square" tIns="0">
            <a:noAutofit/>
          </a:bodyPr>
          <a:lstStyle/>
          <a:p>
            <a:pPr indent="0" lvl="0" marL="0" rtl="0" algn="ctr">
              <a:lnSpc>
                <a:spcPct val="90000"/>
              </a:lnSpc>
              <a:spcBef>
                <a:spcPts val="0"/>
              </a:spcBef>
              <a:spcAft>
                <a:spcPts val="0"/>
              </a:spcAft>
              <a:buNone/>
            </a:pPr>
            <a:r>
              <a:rPr lang="en"/>
              <a:t>Guarantee safe &amp; compliant AI use across your company</a:t>
            </a:r>
            <a:endParaRPr/>
          </a:p>
          <a:p>
            <a:pPr indent="0" lvl="0" marL="0" rtl="0" algn="l">
              <a:spcBef>
                <a:spcPts val="0"/>
              </a:spcBef>
              <a:spcAft>
                <a:spcPts val="1000"/>
              </a:spcAft>
              <a:buNone/>
            </a:pPr>
            <a:r>
              <a:t/>
            </a:r>
            <a:endParaRPr/>
          </a:p>
        </p:txBody>
      </p:sp>
      <p:sp>
        <p:nvSpPr>
          <p:cNvPr id="1597" name="Google Shape;1597;p180"/>
          <p:cNvSpPr/>
          <p:nvPr/>
        </p:nvSpPr>
        <p:spPr>
          <a:xfrm>
            <a:off x="830775" y="1758338"/>
            <a:ext cx="3845400" cy="793800"/>
          </a:xfrm>
          <a:prstGeom prst="homePlate">
            <a:avLst>
              <a:gd fmla="val 50000"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Inter Light"/>
                <a:ea typeface="Inter Light"/>
                <a:cs typeface="Inter Light"/>
                <a:sym typeface="Inter Light"/>
              </a:rPr>
              <a:t>Your data, your control</a:t>
            </a:r>
            <a:endParaRPr sz="1300">
              <a:solidFill>
                <a:schemeClr val="dk1"/>
              </a:solidFill>
              <a:latin typeface="Inter Light"/>
              <a:ea typeface="Inter Light"/>
              <a:cs typeface="Inter Light"/>
              <a:sym typeface="Inter Light"/>
            </a:endParaRPr>
          </a:p>
        </p:txBody>
      </p:sp>
      <p:sp>
        <p:nvSpPr>
          <p:cNvPr id="1598" name="Google Shape;1598;p180"/>
          <p:cNvSpPr/>
          <p:nvPr/>
        </p:nvSpPr>
        <p:spPr>
          <a:xfrm>
            <a:off x="830775" y="2779895"/>
            <a:ext cx="3845400" cy="793800"/>
          </a:xfrm>
          <a:prstGeom prst="homePlate">
            <a:avLst>
              <a:gd fmla="val 50000"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Inter Light"/>
                <a:ea typeface="Inter Light"/>
                <a:cs typeface="Inter Light"/>
                <a:sym typeface="Inter Light"/>
              </a:rPr>
              <a:t>You manage access</a:t>
            </a:r>
            <a:endParaRPr sz="1300">
              <a:solidFill>
                <a:schemeClr val="dk1"/>
              </a:solidFill>
              <a:latin typeface="Inter Light"/>
              <a:ea typeface="Inter Light"/>
              <a:cs typeface="Inter Light"/>
              <a:sym typeface="Inter Light"/>
            </a:endParaRPr>
          </a:p>
        </p:txBody>
      </p:sp>
      <p:sp>
        <p:nvSpPr>
          <p:cNvPr id="1599" name="Google Shape;1599;p180"/>
          <p:cNvSpPr/>
          <p:nvPr/>
        </p:nvSpPr>
        <p:spPr>
          <a:xfrm>
            <a:off x="830775" y="3801431"/>
            <a:ext cx="3845400" cy="793800"/>
          </a:xfrm>
          <a:prstGeom prst="homePlate">
            <a:avLst>
              <a:gd fmla="val 50000"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Inter Light"/>
                <a:ea typeface="Inter Light"/>
                <a:cs typeface="Inter Light"/>
                <a:sym typeface="Inter Light"/>
              </a:rPr>
              <a:t>Comprehensive security &amp; </a:t>
            </a:r>
            <a:r>
              <a:rPr lang="en" sz="1300">
                <a:solidFill>
                  <a:schemeClr val="dk1"/>
                </a:solidFill>
                <a:latin typeface="Inter Light"/>
                <a:ea typeface="Inter Light"/>
                <a:cs typeface="Inter Light"/>
                <a:sym typeface="Inter Light"/>
              </a:rPr>
              <a:t>compliance</a:t>
            </a:r>
            <a:r>
              <a:rPr lang="en" sz="1300">
                <a:solidFill>
                  <a:schemeClr val="dk1"/>
                </a:solidFill>
                <a:latin typeface="Inter Light"/>
                <a:ea typeface="Inter Light"/>
                <a:cs typeface="Inter Light"/>
                <a:sym typeface="Inter Light"/>
              </a:rPr>
              <a:t> </a:t>
            </a:r>
            <a:endParaRPr sz="1300">
              <a:solidFill>
                <a:schemeClr val="dk1"/>
              </a:solidFill>
              <a:latin typeface="Inter Light"/>
              <a:ea typeface="Inter Light"/>
              <a:cs typeface="Inter Light"/>
              <a:sym typeface="Inter Light"/>
            </a:endParaRPr>
          </a:p>
        </p:txBody>
      </p:sp>
      <p:sp>
        <p:nvSpPr>
          <p:cNvPr id="1600" name="Google Shape;1600;p180"/>
          <p:cNvSpPr txBox="1"/>
          <p:nvPr/>
        </p:nvSpPr>
        <p:spPr>
          <a:xfrm>
            <a:off x="5133575" y="1795838"/>
            <a:ext cx="3310200" cy="718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00">
                <a:solidFill>
                  <a:schemeClr val="dk1"/>
                </a:solidFill>
                <a:latin typeface="Inter ExtraLight"/>
                <a:ea typeface="Inter ExtraLight"/>
                <a:cs typeface="Inter ExtraLight"/>
                <a:sym typeface="Inter ExtraLight"/>
              </a:rPr>
              <a:t>✔   </a:t>
            </a:r>
            <a:r>
              <a:rPr lang="en" sz="1100">
                <a:solidFill>
                  <a:schemeClr val="dk1"/>
                </a:solidFill>
                <a:latin typeface="Inter ExtraLight"/>
                <a:ea typeface="Inter ExtraLight"/>
                <a:cs typeface="Inter ExtraLight"/>
                <a:sym typeface="Inter ExtraLight"/>
              </a:rPr>
              <a:t>Your data is not used to train public LLMs</a:t>
            </a:r>
            <a:endParaRPr sz="1100">
              <a:solidFill>
                <a:schemeClr val="dk1"/>
              </a:solidFill>
              <a:latin typeface="Inter ExtraLight"/>
              <a:ea typeface="Inter ExtraLight"/>
              <a:cs typeface="Inter ExtraLight"/>
              <a:sym typeface="Inter ExtraLight"/>
            </a:endParaRPr>
          </a:p>
          <a:p>
            <a:pPr indent="0" lvl="0" marL="0" rtl="0" algn="l">
              <a:lnSpc>
                <a:spcPct val="115000"/>
              </a:lnSpc>
              <a:spcBef>
                <a:spcPts val="0"/>
              </a:spcBef>
              <a:spcAft>
                <a:spcPts val="0"/>
              </a:spcAft>
              <a:buNone/>
            </a:pPr>
            <a:r>
              <a:rPr lang="en" sz="1100">
                <a:solidFill>
                  <a:schemeClr val="dk1"/>
                </a:solidFill>
                <a:latin typeface="Inter ExtraLight"/>
                <a:ea typeface="Inter ExtraLight"/>
                <a:cs typeface="Inter ExtraLight"/>
                <a:sym typeface="Inter ExtraLight"/>
              </a:rPr>
              <a:t>✔   You decide who can see your data</a:t>
            </a:r>
            <a:endParaRPr sz="1100">
              <a:solidFill>
                <a:schemeClr val="dk1"/>
              </a:solidFill>
              <a:latin typeface="Inter ExtraLight"/>
              <a:ea typeface="Inter ExtraLight"/>
              <a:cs typeface="Inter ExtraLight"/>
              <a:sym typeface="Inter ExtraLight"/>
            </a:endParaRPr>
          </a:p>
          <a:p>
            <a:pPr indent="0" lvl="0" marL="0" rtl="0" algn="l">
              <a:lnSpc>
                <a:spcPct val="115000"/>
              </a:lnSpc>
              <a:spcBef>
                <a:spcPts val="0"/>
              </a:spcBef>
              <a:spcAft>
                <a:spcPts val="0"/>
              </a:spcAft>
              <a:buNone/>
            </a:pPr>
            <a:r>
              <a:rPr lang="en" sz="1100">
                <a:solidFill>
                  <a:schemeClr val="dk1"/>
                </a:solidFill>
                <a:latin typeface="Inter ExtraLight"/>
                <a:ea typeface="Inter ExtraLight"/>
                <a:cs typeface="Inter ExtraLight"/>
                <a:sym typeface="Inter ExtraLight"/>
              </a:rPr>
              <a:t>✔   You can delete your data at anytime</a:t>
            </a:r>
            <a:endParaRPr sz="1100">
              <a:solidFill>
                <a:schemeClr val="dk1"/>
              </a:solidFill>
              <a:latin typeface="Inter ExtraLight"/>
              <a:ea typeface="Inter ExtraLight"/>
              <a:cs typeface="Inter ExtraLight"/>
              <a:sym typeface="Inter ExtraLight"/>
            </a:endParaRPr>
          </a:p>
        </p:txBody>
      </p:sp>
      <p:sp>
        <p:nvSpPr>
          <p:cNvPr id="1601" name="Google Shape;1601;p180"/>
          <p:cNvSpPr txBox="1"/>
          <p:nvPr/>
        </p:nvSpPr>
        <p:spPr>
          <a:xfrm>
            <a:off x="5112050" y="2877258"/>
            <a:ext cx="3310200" cy="526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00">
                <a:solidFill>
                  <a:schemeClr val="dk1"/>
                </a:solidFill>
                <a:latin typeface="Inter ExtraLight"/>
                <a:ea typeface="Inter ExtraLight"/>
                <a:cs typeface="Inter ExtraLight"/>
                <a:sym typeface="Inter ExtraLight"/>
              </a:rPr>
              <a:t>✔   Secure access with SSO verification</a:t>
            </a:r>
            <a:endParaRPr sz="1100">
              <a:solidFill>
                <a:schemeClr val="dk1"/>
              </a:solidFill>
              <a:latin typeface="Inter ExtraLight"/>
              <a:ea typeface="Inter ExtraLight"/>
              <a:cs typeface="Inter ExtraLight"/>
              <a:sym typeface="Inter ExtraLight"/>
            </a:endParaRPr>
          </a:p>
          <a:p>
            <a:pPr indent="0" lvl="0" marL="0" rtl="0" algn="l">
              <a:lnSpc>
                <a:spcPct val="115000"/>
              </a:lnSpc>
              <a:spcBef>
                <a:spcPts val="0"/>
              </a:spcBef>
              <a:spcAft>
                <a:spcPts val="0"/>
              </a:spcAft>
              <a:buNone/>
            </a:pPr>
            <a:r>
              <a:rPr lang="en" sz="1100">
                <a:solidFill>
                  <a:schemeClr val="dk1"/>
                </a:solidFill>
                <a:latin typeface="Inter ExtraLight"/>
                <a:ea typeface="Inter ExtraLight"/>
                <a:cs typeface="Inter ExtraLight"/>
                <a:sym typeface="Inter ExtraLight"/>
              </a:rPr>
              <a:t>✔   Role-based access control </a:t>
            </a:r>
            <a:endParaRPr sz="1100">
              <a:solidFill>
                <a:schemeClr val="dk1"/>
              </a:solidFill>
              <a:latin typeface="Inter ExtraLight"/>
              <a:ea typeface="Inter ExtraLight"/>
              <a:cs typeface="Inter ExtraLight"/>
              <a:sym typeface="Inter ExtraLight"/>
            </a:endParaRPr>
          </a:p>
        </p:txBody>
      </p:sp>
      <p:sp>
        <p:nvSpPr>
          <p:cNvPr id="1602" name="Google Shape;1602;p180"/>
          <p:cNvSpPr txBox="1"/>
          <p:nvPr/>
        </p:nvSpPr>
        <p:spPr>
          <a:xfrm>
            <a:off x="5133575" y="3728575"/>
            <a:ext cx="3310200" cy="891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00">
                <a:solidFill>
                  <a:schemeClr val="dk1"/>
                </a:solidFill>
                <a:latin typeface="Inter ExtraLight"/>
                <a:ea typeface="Inter ExtraLight"/>
                <a:cs typeface="Inter ExtraLight"/>
                <a:sym typeface="Inter ExtraLight"/>
              </a:rPr>
              <a:t>✔   SOC 2 Type 1 </a:t>
            </a:r>
            <a:r>
              <a:rPr lang="en" sz="1100">
                <a:solidFill>
                  <a:schemeClr val="dk1"/>
                </a:solidFill>
                <a:latin typeface="Inter ExtraLight"/>
                <a:ea typeface="Inter ExtraLight"/>
                <a:cs typeface="Inter ExtraLight"/>
                <a:sym typeface="Inter ExtraLight"/>
              </a:rPr>
              <a:t>compliance</a:t>
            </a:r>
            <a:endParaRPr sz="1100">
              <a:solidFill>
                <a:schemeClr val="dk1"/>
              </a:solidFill>
              <a:latin typeface="Inter ExtraLight"/>
              <a:ea typeface="Inter ExtraLight"/>
              <a:cs typeface="Inter ExtraLight"/>
              <a:sym typeface="Inter ExtraLight"/>
            </a:endParaRPr>
          </a:p>
          <a:p>
            <a:pPr indent="0" lvl="0" marL="0" rtl="0" algn="l">
              <a:lnSpc>
                <a:spcPct val="115000"/>
              </a:lnSpc>
              <a:spcBef>
                <a:spcPts val="0"/>
              </a:spcBef>
              <a:spcAft>
                <a:spcPts val="0"/>
              </a:spcAft>
              <a:buNone/>
            </a:pPr>
            <a:r>
              <a:rPr lang="en" sz="1100">
                <a:solidFill>
                  <a:schemeClr val="dk1"/>
                </a:solidFill>
                <a:latin typeface="Inter ExtraLight"/>
                <a:ea typeface="Inter ExtraLight"/>
                <a:cs typeface="Inter ExtraLight"/>
                <a:sym typeface="Inter ExtraLight"/>
              </a:rPr>
              <a:t>✔   GDPR </a:t>
            </a:r>
            <a:r>
              <a:rPr lang="en" sz="1100">
                <a:solidFill>
                  <a:schemeClr val="dk1"/>
                </a:solidFill>
                <a:latin typeface="Inter ExtraLight"/>
                <a:ea typeface="Inter ExtraLight"/>
                <a:cs typeface="Inter ExtraLight"/>
                <a:sym typeface="Inter ExtraLight"/>
              </a:rPr>
              <a:t>compliance</a:t>
            </a:r>
            <a:r>
              <a:rPr lang="en" sz="1100">
                <a:solidFill>
                  <a:schemeClr val="dk1"/>
                </a:solidFill>
                <a:latin typeface="Inter ExtraLight"/>
                <a:ea typeface="Inter ExtraLight"/>
                <a:cs typeface="Inter ExtraLight"/>
                <a:sym typeface="Inter ExtraLight"/>
              </a:rPr>
              <a:t> </a:t>
            </a:r>
            <a:endParaRPr sz="1100">
              <a:solidFill>
                <a:schemeClr val="dk1"/>
              </a:solidFill>
              <a:latin typeface="Inter ExtraLight"/>
              <a:ea typeface="Inter ExtraLight"/>
              <a:cs typeface="Inter ExtraLight"/>
              <a:sym typeface="Inter ExtraLight"/>
            </a:endParaRPr>
          </a:p>
          <a:p>
            <a:pPr indent="0" lvl="0" marL="0" rtl="0" algn="l">
              <a:lnSpc>
                <a:spcPct val="115000"/>
              </a:lnSpc>
              <a:spcBef>
                <a:spcPts val="0"/>
              </a:spcBef>
              <a:spcAft>
                <a:spcPts val="0"/>
              </a:spcAft>
              <a:buNone/>
            </a:pPr>
            <a:r>
              <a:rPr lang="en" sz="1100">
                <a:solidFill>
                  <a:schemeClr val="dk1"/>
                </a:solidFill>
                <a:latin typeface="Inter ExtraLight"/>
                <a:ea typeface="Inter ExtraLight"/>
                <a:cs typeface="Inter ExtraLight"/>
                <a:sym typeface="Inter ExtraLight"/>
              </a:rPr>
              <a:t>✔   Hosted on a secure Azure instance</a:t>
            </a:r>
            <a:endParaRPr sz="1100">
              <a:solidFill>
                <a:schemeClr val="dk1"/>
              </a:solidFill>
              <a:latin typeface="Inter ExtraLight"/>
              <a:ea typeface="Inter ExtraLight"/>
              <a:cs typeface="Inter ExtraLight"/>
              <a:sym typeface="Inter ExtraLight"/>
            </a:endParaRPr>
          </a:p>
          <a:p>
            <a:pPr indent="0" lvl="0" marL="0" rtl="0" algn="l">
              <a:lnSpc>
                <a:spcPct val="115000"/>
              </a:lnSpc>
              <a:spcBef>
                <a:spcPts val="0"/>
              </a:spcBef>
              <a:spcAft>
                <a:spcPts val="0"/>
              </a:spcAft>
              <a:buNone/>
            </a:pPr>
            <a:r>
              <a:rPr lang="en" sz="1100">
                <a:solidFill>
                  <a:schemeClr val="dk1"/>
                </a:solidFill>
                <a:latin typeface="Inter ExtraLight"/>
                <a:ea typeface="Inter ExtraLight"/>
                <a:cs typeface="Inter ExtraLight"/>
                <a:sym typeface="Inter ExtraLight"/>
              </a:rPr>
              <a:t>✔   Custom on-prem options</a:t>
            </a:r>
            <a:endParaRPr sz="1100">
              <a:solidFill>
                <a:schemeClr val="dk1"/>
              </a:solidFill>
              <a:latin typeface="Inter ExtraLight"/>
              <a:ea typeface="Inter ExtraLight"/>
              <a:cs typeface="Inter ExtraLight"/>
              <a:sym typeface="Inter Extra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6" name="Shape 1606"/>
        <p:cNvGrpSpPr/>
        <p:nvPr/>
      </p:nvGrpSpPr>
      <p:grpSpPr>
        <a:xfrm>
          <a:off x="0" y="0"/>
          <a:ext cx="0" cy="0"/>
          <a:chOff x="0" y="0"/>
          <a:chExt cx="0" cy="0"/>
        </a:xfrm>
      </p:grpSpPr>
      <p:sp>
        <p:nvSpPr>
          <p:cNvPr id="1607" name="Google Shape;1607;p181"/>
          <p:cNvSpPr txBox="1"/>
          <p:nvPr>
            <p:ph type="title"/>
          </p:nvPr>
        </p:nvSpPr>
        <p:spPr>
          <a:xfrm>
            <a:off x="457200" y="1943100"/>
            <a:ext cx="82296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Customer stories &amp; use cases</a:t>
            </a:r>
            <a:endParaRPr/>
          </a:p>
        </p:txBody>
      </p:sp>
      <p:sp>
        <p:nvSpPr>
          <p:cNvPr id="1608" name="Google Shape;1608;p181"/>
          <p:cNvSpPr txBox="1"/>
          <p:nvPr/>
        </p:nvSpPr>
        <p:spPr>
          <a:xfrm>
            <a:off x="463950" y="2361550"/>
            <a:ext cx="8216100" cy="3351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
                <a:solidFill>
                  <a:srgbClr val="0629D3"/>
                </a:solidFill>
                <a:latin typeface="Inter Medium"/>
                <a:ea typeface="Inter Medium"/>
                <a:cs typeface="Inter Medium"/>
                <a:sym typeface="Inter Medium"/>
              </a:rPr>
              <a:t>Customer-facing slides </a:t>
            </a:r>
            <a:endParaRPr>
              <a:solidFill>
                <a:srgbClr val="0629D3"/>
              </a:solidFill>
              <a:latin typeface="Inter Medium"/>
              <a:ea typeface="Inter Medium"/>
              <a:cs typeface="Inter Medium"/>
              <a:sym typeface="Inter Medium"/>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12" name="Shape 1612"/>
        <p:cNvGrpSpPr/>
        <p:nvPr/>
      </p:nvGrpSpPr>
      <p:grpSpPr>
        <a:xfrm>
          <a:off x="0" y="0"/>
          <a:ext cx="0" cy="0"/>
          <a:chOff x="0" y="0"/>
          <a:chExt cx="0" cy="0"/>
        </a:xfrm>
      </p:grpSpPr>
      <p:sp>
        <p:nvSpPr>
          <p:cNvPr id="1613" name="Google Shape;1613;p182"/>
          <p:cNvSpPr txBox="1"/>
          <p:nvPr>
            <p:ph idx="4294967295" type="body"/>
          </p:nvPr>
        </p:nvSpPr>
        <p:spPr>
          <a:xfrm>
            <a:off x="425700" y="1740550"/>
            <a:ext cx="8292600" cy="939000"/>
          </a:xfrm>
          <a:prstGeom prst="rect">
            <a:avLst/>
          </a:prstGeom>
        </p:spPr>
        <p:txBody>
          <a:bodyPr anchorCtr="0" anchor="t" bIns="0" lIns="0" spcFirstLastPara="1" rIns="0" wrap="square" tIns="0">
            <a:noAutofit/>
          </a:bodyPr>
          <a:lstStyle/>
          <a:p>
            <a:pPr indent="-311150" lvl="0" marL="457200" rtl="0" algn="l">
              <a:lnSpc>
                <a:spcPct val="115000"/>
              </a:lnSpc>
              <a:spcBef>
                <a:spcPts val="1300"/>
              </a:spcBef>
              <a:spcAft>
                <a:spcPts val="0"/>
              </a:spcAft>
              <a:buSzPts val="1300"/>
              <a:buFont typeface="Inter"/>
              <a:buAutoNum type="arabicPeriod"/>
            </a:pPr>
            <a:r>
              <a:rPr lang="en" sz="1300"/>
              <a:t>28% of Lakefield staff had zero AI experience  </a:t>
            </a:r>
            <a:endParaRPr sz="1300"/>
          </a:p>
          <a:p>
            <a:pPr indent="-311150" lvl="0" marL="457200" rtl="0" algn="l">
              <a:lnSpc>
                <a:spcPct val="115000"/>
              </a:lnSpc>
              <a:spcBef>
                <a:spcPts val="0"/>
              </a:spcBef>
              <a:spcAft>
                <a:spcPts val="0"/>
              </a:spcAft>
              <a:buSzPts val="1300"/>
              <a:buFont typeface="Inter"/>
              <a:buAutoNum type="arabicPeriod"/>
            </a:pPr>
            <a:r>
              <a:rPr lang="en" sz="1300"/>
              <a:t>Data privacy concerns with consumer-grade AI tools</a:t>
            </a:r>
            <a:endParaRPr sz="1300"/>
          </a:p>
          <a:p>
            <a:pPr indent="-311150" lvl="0" marL="457200" marR="266700" rtl="0" algn="l">
              <a:lnSpc>
                <a:spcPct val="115000"/>
              </a:lnSpc>
              <a:spcBef>
                <a:spcPts val="0"/>
              </a:spcBef>
              <a:spcAft>
                <a:spcPts val="0"/>
              </a:spcAft>
              <a:buSzPts val="1300"/>
              <a:buFont typeface="Inter"/>
              <a:buAutoNum type="arabicPeriod"/>
            </a:pPr>
            <a:r>
              <a:rPr lang="en" sz="1300"/>
              <a:t>Lack of scalable, no-code AI solutions available for academic applications</a:t>
            </a:r>
            <a:endParaRPr/>
          </a:p>
        </p:txBody>
      </p:sp>
      <p:sp>
        <p:nvSpPr>
          <p:cNvPr id="1614" name="Google Shape;1614;p182"/>
          <p:cNvSpPr txBox="1"/>
          <p:nvPr>
            <p:ph idx="4294967295" type="body"/>
          </p:nvPr>
        </p:nvSpPr>
        <p:spPr>
          <a:xfrm>
            <a:off x="1483800" y="3546225"/>
            <a:ext cx="8292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sz="2600">
                <a:latin typeface="Inter"/>
                <a:ea typeface="Inter"/>
                <a:cs typeface="Inter"/>
                <a:sym typeface="Inter"/>
              </a:rPr>
              <a:t>43%</a:t>
            </a:r>
            <a:endParaRPr b="1" sz="2600">
              <a:latin typeface="Inter"/>
              <a:ea typeface="Inter"/>
              <a:cs typeface="Inter"/>
              <a:sym typeface="Inter"/>
            </a:endParaRPr>
          </a:p>
          <a:p>
            <a:pPr indent="0" lvl="0" marL="0" rtl="0" algn="l">
              <a:spcBef>
                <a:spcPts val="1000"/>
              </a:spcBef>
              <a:spcAft>
                <a:spcPts val="1000"/>
              </a:spcAft>
              <a:buNone/>
            </a:pPr>
            <a:r>
              <a:t/>
            </a:r>
            <a:endParaRPr b="1" sz="2600">
              <a:latin typeface="Inter"/>
              <a:ea typeface="Inter"/>
              <a:cs typeface="Inter"/>
              <a:sym typeface="Inter"/>
            </a:endParaRPr>
          </a:p>
        </p:txBody>
      </p:sp>
      <p:sp>
        <p:nvSpPr>
          <p:cNvPr id="1615" name="Google Shape;1615;p182"/>
          <p:cNvSpPr txBox="1"/>
          <p:nvPr>
            <p:ph idx="4294967295" type="title"/>
          </p:nvPr>
        </p:nvSpPr>
        <p:spPr>
          <a:xfrm>
            <a:off x="457200" y="480275"/>
            <a:ext cx="63111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300"/>
              <a:t>Lakefield College School increases AI proficiency and productivity </a:t>
            </a:r>
            <a:endParaRPr sz="2300"/>
          </a:p>
          <a:p>
            <a:pPr indent="0" lvl="0" marL="0" rtl="0" algn="l">
              <a:spcBef>
                <a:spcPts val="0"/>
              </a:spcBef>
              <a:spcAft>
                <a:spcPts val="0"/>
              </a:spcAft>
              <a:buNone/>
            </a:pPr>
            <a:r>
              <a:t/>
            </a:r>
            <a:endParaRPr sz="2300"/>
          </a:p>
        </p:txBody>
      </p:sp>
      <p:sp>
        <p:nvSpPr>
          <p:cNvPr id="1616" name="Google Shape;1616;p182"/>
          <p:cNvSpPr txBox="1"/>
          <p:nvPr>
            <p:ph idx="4294967295" type="subTitle"/>
          </p:nvPr>
        </p:nvSpPr>
        <p:spPr>
          <a:xfrm>
            <a:off x="454800" y="1267150"/>
            <a:ext cx="6934500" cy="473400"/>
          </a:xfrm>
          <a:prstGeom prst="rect">
            <a:avLst/>
          </a:prstGeom>
        </p:spPr>
        <p:txBody>
          <a:bodyPr anchorCtr="0" anchor="t" bIns="0" lIns="0" spcFirstLastPara="1" rIns="0" wrap="square" tIns="0">
            <a:noAutofit/>
          </a:bodyPr>
          <a:lstStyle/>
          <a:p>
            <a:pPr indent="0" lvl="0" marL="0" rtl="0" algn="l">
              <a:spcBef>
                <a:spcPts val="0"/>
              </a:spcBef>
              <a:spcAft>
                <a:spcPts val="1000"/>
              </a:spcAft>
              <a:buNone/>
            </a:pPr>
            <a:r>
              <a:rPr b="1" lang="en" sz="1500">
                <a:latin typeface="Inter"/>
                <a:ea typeface="Inter"/>
                <a:cs typeface="Inter"/>
                <a:sym typeface="Inter"/>
              </a:rPr>
              <a:t>Challenges</a:t>
            </a:r>
            <a:endParaRPr b="1" sz="1500">
              <a:latin typeface="Inter"/>
              <a:ea typeface="Inter"/>
              <a:cs typeface="Inter"/>
              <a:sym typeface="Inter"/>
            </a:endParaRPr>
          </a:p>
        </p:txBody>
      </p:sp>
      <p:sp>
        <p:nvSpPr>
          <p:cNvPr id="1617" name="Google Shape;1617;p182"/>
          <p:cNvSpPr txBox="1"/>
          <p:nvPr>
            <p:ph idx="4294967295" type="subTitle"/>
          </p:nvPr>
        </p:nvSpPr>
        <p:spPr>
          <a:xfrm>
            <a:off x="454800" y="2968375"/>
            <a:ext cx="6934500" cy="473400"/>
          </a:xfrm>
          <a:prstGeom prst="rect">
            <a:avLst/>
          </a:prstGeom>
        </p:spPr>
        <p:txBody>
          <a:bodyPr anchorCtr="0" anchor="t" bIns="0" lIns="0" spcFirstLastPara="1" rIns="0" wrap="square" tIns="0">
            <a:noAutofit/>
          </a:bodyPr>
          <a:lstStyle/>
          <a:p>
            <a:pPr indent="0" lvl="0" marL="0" rtl="0" algn="l">
              <a:spcBef>
                <a:spcPts val="0"/>
              </a:spcBef>
              <a:spcAft>
                <a:spcPts val="1000"/>
              </a:spcAft>
              <a:buNone/>
            </a:pPr>
            <a:r>
              <a:rPr b="1" lang="en" sz="1500">
                <a:latin typeface="Inter"/>
                <a:ea typeface="Inter"/>
                <a:cs typeface="Inter"/>
                <a:sym typeface="Inter"/>
              </a:rPr>
              <a:t>Results</a:t>
            </a:r>
            <a:endParaRPr b="1" sz="1500">
              <a:latin typeface="Inter"/>
              <a:ea typeface="Inter"/>
              <a:cs typeface="Inter"/>
              <a:sym typeface="Inter"/>
            </a:endParaRPr>
          </a:p>
        </p:txBody>
      </p:sp>
      <p:pic>
        <p:nvPicPr>
          <p:cNvPr id="1618" name="Google Shape;1618;p182"/>
          <p:cNvPicPr preferRelativeResize="0"/>
          <p:nvPr/>
        </p:nvPicPr>
        <p:blipFill>
          <a:blip r:embed="rId3">
            <a:alphaModFix/>
          </a:blip>
          <a:stretch>
            <a:fillRect/>
          </a:stretch>
        </p:blipFill>
        <p:spPr>
          <a:xfrm>
            <a:off x="7174876" y="164875"/>
            <a:ext cx="1743252" cy="581375"/>
          </a:xfrm>
          <a:prstGeom prst="rect">
            <a:avLst/>
          </a:prstGeom>
          <a:noFill/>
          <a:ln>
            <a:noFill/>
          </a:ln>
        </p:spPr>
      </p:pic>
      <p:cxnSp>
        <p:nvCxnSpPr>
          <p:cNvPr id="1619" name="Google Shape;1619;p182"/>
          <p:cNvCxnSpPr/>
          <p:nvPr/>
        </p:nvCxnSpPr>
        <p:spPr>
          <a:xfrm>
            <a:off x="457200" y="2713063"/>
            <a:ext cx="5759400" cy="0"/>
          </a:xfrm>
          <a:prstGeom prst="straightConnector1">
            <a:avLst/>
          </a:prstGeom>
          <a:noFill/>
          <a:ln cap="flat" cmpd="sng" w="19050">
            <a:solidFill>
              <a:schemeClr val="dk2"/>
            </a:solidFill>
            <a:prstDash val="solid"/>
            <a:round/>
            <a:headEnd len="med" w="med" type="none"/>
            <a:tailEnd len="med" w="med" type="none"/>
          </a:ln>
        </p:spPr>
      </p:cxnSp>
      <p:sp>
        <p:nvSpPr>
          <p:cNvPr id="1620" name="Google Shape;1620;p182"/>
          <p:cNvSpPr txBox="1"/>
          <p:nvPr/>
        </p:nvSpPr>
        <p:spPr>
          <a:xfrm>
            <a:off x="748800" y="4003900"/>
            <a:ext cx="22992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300"/>
              </a:spcBef>
              <a:spcAft>
                <a:spcPts val="0"/>
              </a:spcAft>
              <a:buNone/>
            </a:pPr>
            <a:r>
              <a:rPr lang="en" sz="1200">
                <a:solidFill>
                  <a:schemeClr val="dk1"/>
                </a:solidFill>
                <a:latin typeface="Inter ExtraLight"/>
                <a:ea typeface="Inter ExtraLight"/>
                <a:cs typeface="Inter ExtraLight"/>
                <a:sym typeface="Inter ExtraLight"/>
              </a:rPr>
              <a:t>of school is now proficient in AI, up from 21%</a:t>
            </a:r>
            <a:endParaRPr sz="1300"/>
          </a:p>
        </p:txBody>
      </p:sp>
      <p:sp>
        <p:nvSpPr>
          <p:cNvPr id="1621" name="Google Shape;1621;p182"/>
          <p:cNvSpPr txBox="1"/>
          <p:nvPr>
            <p:ph idx="4294967295" type="body"/>
          </p:nvPr>
        </p:nvSpPr>
        <p:spPr>
          <a:xfrm>
            <a:off x="3988525" y="3546225"/>
            <a:ext cx="12438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sz="2500">
                <a:latin typeface="Inter"/>
                <a:ea typeface="Inter"/>
                <a:cs typeface="Inter"/>
                <a:sym typeface="Inter"/>
              </a:rPr>
              <a:t>+70</a:t>
            </a:r>
            <a:r>
              <a:rPr b="1" lang="en" sz="2500">
                <a:latin typeface="Inter"/>
                <a:ea typeface="Inter"/>
                <a:cs typeface="Inter"/>
                <a:sym typeface="Inter"/>
              </a:rPr>
              <a:t>%</a:t>
            </a:r>
            <a:endParaRPr b="1" sz="2500">
              <a:latin typeface="Inter"/>
              <a:ea typeface="Inter"/>
              <a:cs typeface="Inter"/>
              <a:sym typeface="Inter"/>
            </a:endParaRPr>
          </a:p>
          <a:p>
            <a:pPr indent="0" lvl="0" marL="0" rtl="0" algn="l">
              <a:spcBef>
                <a:spcPts val="1000"/>
              </a:spcBef>
              <a:spcAft>
                <a:spcPts val="1000"/>
              </a:spcAft>
              <a:buNone/>
            </a:pPr>
            <a:r>
              <a:t/>
            </a:r>
            <a:endParaRPr b="1" sz="2500">
              <a:latin typeface="Inter"/>
              <a:ea typeface="Inter"/>
              <a:cs typeface="Inter"/>
              <a:sym typeface="Inter"/>
            </a:endParaRPr>
          </a:p>
        </p:txBody>
      </p:sp>
      <p:sp>
        <p:nvSpPr>
          <p:cNvPr id="1622" name="Google Shape;1622;p182"/>
          <p:cNvSpPr txBox="1"/>
          <p:nvPr/>
        </p:nvSpPr>
        <p:spPr>
          <a:xfrm>
            <a:off x="3337375" y="4003900"/>
            <a:ext cx="22992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300"/>
              </a:spcBef>
              <a:spcAft>
                <a:spcPts val="0"/>
              </a:spcAft>
              <a:buNone/>
            </a:pPr>
            <a:r>
              <a:rPr lang="en" sz="1200">
                <a:solidFill>
                  <a:schemeClr val="dk1"/>
                </a:solidFill>
                <a:latin typeface="Inter ExtraLight"/>
                <a:ea typeface="Inter ExtraLight"/>
                <a:cs typeface="Inter ExtraLight"/>
                <a:sym typeface="Inter ExtraLight"/>
              </a:rPr>
              <a:t>o</a:t>
            </a:r>
            <a:r>
              <a:rPr lang="en" sz="1200">
                <a:solidFill>
                  <a:schemeClr val="dk1"/>
                </a:solidFill>
                <a:latin typeface="Inter ExtraLight"/>
                <a:ea typeface="Inter ExtraLight"/>
                <a:cs typeface="Inter ExtraLight"/>
                <a:sym typeface="Inter ExtraLight"/>
              </a:rPr>
              <a:t>f staff reported that devs.ai increased their productivity</a:t>
            </a:r>
            <a:endParaRPr sz="1300"/>
          </a:p>
        </p:txBody>
      </p:sp>
      <p:sp>
        <p:nvSpPr>
          <p:cNvPr id="1623" name="Google Shape;1623;p182"/>
          <p:cNvSpPr txBox="1"/>
          <p:nvPr>
            <p:ph idx="4294967295" type="body"/>
          </p:nvPr>
        </p:nvSpPr>
        <p:spPr>
          <a:xfrm>
            <a:off x="6789450" y="3546225"/>
            <a:ext cx="732300" cy="393600"/>
          </a:xfrm>
          <a:prstGeom prst="rect">
            <a:avLst/>
          </a:prstGeom>
        </p:spPr>
        <p:txBody>
          <a:bodyPr anchorCtr="0" anchor="t" bIns="0" lIns="0" spcFirstLastPara="1" rIns="0" wrap="square" tIns="0">
            <a:noAutofit/>
          </a:bodyPr>
          <a:lstStyle/>
          <a:p>
            <a:pPr indent="0" lvl="0" marL="0" rtl="0" algn="l">
              <a:spcBef>
                <a:spcPts val="0"/>
              </a:spcBef>
              <a:spcAft>
                <a:spcPts val="1000"/>
              </a:spcAft>
              <a:buNone/>
            </a:pPr>
            <a:r>
              <a:rPr b="1" lang="en" sz="2500">
                <a:latin typeface="Inter"/>
                <a:ea typeface="Inter"/>
                <a:cs typeface="Inter"/>
                <a:sym typeface="Inter"/>
              </a:rPr>
              <a:t>+50</a:t>
            </a:r>
            <a:endParaRPr b="1" sz="2500">
              <a:latin typeface="Inter"/>
              <a:ea typeface="Inter"/>
              <a:cs typeface="Inter"/>
              <a:sym typeface="Inter"/>
            </a:endParaRPr>
          </a:p>
        </p:txBody>
      </p:sp>
      <p:sp>
        <p:nvSpPr>
          <p:cNvPr id="1624" name="Google Shape;1624;p182"/>
          <p:cNvSpPr txBox="1"/>
          <p:nvPr/>
        </p:nvSpPr>
        <p:spPr>
          <a:xfrm>
            <a:off x="5925950" y="4003900"/>
            <a:ext cx="26751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300"/>
              </a:spcBef>
              <a:spcAft>
                <a:spcPts val="0"/>
              </a:spcAft>
              <a:buNone/>
            </a:pPr>
            <a:r>
              <a:rPr lang="en" sz="1200">
                <a:solidFill>
                  <a:schemeClr val="dk1"/>
                </a:solidFill>
                <a:latin typeface="Inter ExtraLight"/>
                <a:ea typeface="Inter ExtraLight"/>
                <a:cs typeface="Inter ExtraLight"/>
                <a:sym typeface="Inter ExtraLight"/>
              </a:rPr>
              <a:t>agents created w/o code to enhance learning </a:t>
            </a:r>
            <a:r>
              <a:rPr lang="en" sz="1200">
                <a:solidFill>
                  <a:schemeClr val="dk1"/>
                </a:solidFill>
                <a:latin typeface="Inter ExtraLight"/>
                <a:ea typeface="Inter ExtraLight"/>
                <a:cs typeface="Inter ExtraLight"/>
                <a:sym typeface="Inter ExtraLight"/>
              </a:rPr>
              <a:t>experiences</a:t>
            </a:r>
            <a:r>
              <a:rPr lang="en" sz="1200">
                <a:solidFill>
                  <a:schemeClr val="dk1"/>
                </a:solidFill>
                <a:latin typeface="Inter ExtraLight"/>
                <a:ea typeface="Inter ExtraLight"/>
                <a:cs typeface="Inter ExtraLight"/>
                <a:sym typeface="Inter ExtraLight"/>
              </a:rPr>
              <a:t> </a:t>
            </a:r>
            <a:endParaRPr sz="1300"/>
          </a:p>
        </p:txBody>
      </p:sp>
      <p:sp>
        <p:nvSpPr>
          <p:cNvPr id="1625" name="Google Shape;1625;p182"/>
          <p:cNvSpPr txBox="1"/>
          <p:nvPr/>
        </p:nvSpPr>
        <p:spPr>
          <a:xfrm>
            <a:off x="454800" y="4735825"/>
            <a:ext cx="3071700" cy="23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latin typeface="Inter ExtraLight"/>
                <a:ea typeface="Inter ExtraLight"/>
                <a:cs typeface="Inter ExtraLight"/>
                <a:sym typeface="Inter ExtraLight"/>
              </a:rPr>
              <a:t>View the case study </a:t>
            </a:r>
            <a:r>
              <a:rPr lang="en" sz="1100" u="sng">
                <a:solidFill>
                  <a:schemeClr val="hlink"/>
                </a:solidFill>
                <a:latin typeface="Inter ExtraLight"/>
                <a:ea typeface="Inter ExtraLight"/>
                <a:cs typeface="Inter ExtraLight"/>
                <a:sym typeface="Inter ExtraLight"/>
                <a:hlinkClick r:id="rId4"/>
              </a:rPr>
              <a:t>here</a:t>
            </a:r>
            <a:endParaRPr sz="1100">
              <a:solidFill>
                <a:schemeClr val="dk1"/>
              </a:solidFill>
              <a:latin typeface="Inter ExtraLight"/>
              <a:ea typeface="Inter ExtraLight"/>
              <a:cs typeface="Inter ExtraLight"/>
              <a:sym typeface="Inter Extra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29" name="Shape 1629"/>
        <p:cNvGrpSpPr/>
        <p:nvPr/>
      </p:nvGrpSpPr>
      <p:grpSpPr>
        <a:xfrm>
          <a:off x="0" y="0"/>
          <a:ext cx="0" cy="0"/>
          <a:chOff x="0" y="0"/>
          <a:chExt cx="0" cy="0"/>
        </a:xfrm>
      </p:grpSpPr>
      <p:sp>
        <p:nvSpPr>
          <p:cNvPr id="1630" name="Google Shape;1630;p183"/>
          <p:cNvSpPr txBox="1"/>
          <p:nvPr>
            <p:ph type="title"/>
          </p:nvPr>
        </p:nvSpPr>
        <p:spPr>
          <a:xfrm>
            <a:off x="499425" y="269175"/>
            <a:ext cx="82296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rgbClr val="FFFFFF"/>
                </a:solidFill>
              </a:rPr>
              <a:t>What agents can do </a:t>
            </a:r>
            <a:endParaRPr sz="2800">
              <a:solidFill>
                <a:srgbClr val="FFFFFF"/>
              </a:solidFill>
            </a:endParaRPr>
          </a:p>
        </p:txBody>
      </p:sp>
      <p:sp>
        <p:nvSpPr>
          <p:cNvPr id="1631" name="Google Shape;1631;p183"/>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Top use cases for AI agents today</a:t>
            </a:r>
            <a:endParaRPr/>
          </a:p>
          <a:p>
            <a:pPr indent="0" lvl="0" marL="0" rtl="0" algn="ctr">
              <a:spcBef>
                <a:spcPts val="0"/>
              </a:spcBef>
              <a:spcAft>
                <a:spcPts val="0"/>
              </a:spcAft>
              <a:buNone/>
            </a:pPr>
            <a:r>
              <a:t/>
            </a:r>
            <a:endParaRPr/>
          </a:p>
        </p:txBody>
      </p:sp>
      <p:graphicFrame>
        <p:nvGraphicFramePr>
          <p:cNvPr id="1632" name="Google Shape;1632;p183"/>
          <p:cNvGraphicFramePr/>
          <p:nvPr/>
        </p:nvGraphicFramePr>
        <p:xfrm>
          <a:off x="1566638" y="1104438"/>
          <a:ext cx="3000000" cy="3000000"/>
        </p:xfrm>
        <a:graphic>
          <a:graphicData uri="http://schemas.openxmlformats.org/drawingml/2006/table">
            <a:tbl>
              <a:tblPr>
                <a:noFill/>
                <a:tableStyleId>{D2B8ED6B-8301-4AE9-9AEF-982330E90D2F}</a:tableStyleId>
              </a:tblPr>
              <a:tblGrid>
                <a:gridCol w="1007950"/>
                <a:gridCol w="1007950"/>
                <a:gridCol w="1007950"/>
                <a:gridCol w="1007950"/>
                <a:gridCol w="1007950"/>
                <a:gridCol w="1007950"/>
              </a:tblGrid>
              <a:tr h="132175">
                <a:tc gridSpan="2">
                  <a:txBody>
                    <a:bodyPr/>
                    <a:lstStyle/>
                    <a:p>
                      <a:pPr indent="0" lvl="0" marL="0" rtl="0" algn="ctr">
                        <a:spcBef>
                          <a:spcPts val="0"/>
                        </a:spcBef>
                        <a:spcAft>
                          <a:spcPts val="0"/>
                        </a:spcAft>
                        <a:buNone/>
                      </a:pPr>
                      <a:r>
                        <a:rPr b="1" lang="en" sz="1200">
                          <a:solidFill>
                            <a:srgbClr val="ABE7FF"/>
                          </a:solidFill>
                        </a:rPr>
                        <a:t>Marketing </a:t>
                      </a:r>
                      <a:endParaRPr b="1" sz="1200">
                        <a:solidFill>
                          <a:srgbClr val="ABE7FF"/>
                        </a:solidFill>
                      </a:endParaRPr>
                    </a:p>
                  </a:txBody>
                  <a:tcPr marT="91425" marB="91425" marR="91425" marL="91425" anchor="ctr">
                    <a:lnL cap="flat" cmpd="sng" w="76200">
                      <a:solidFill>
                        <a:srgbClr val="FFFFFF"/>
                      </a:solidFill>
                      <a:prstDash val="solid"/>
                      <a:round/>
                      <a:headEnd len="sm" w="sm" type="none"/>
                      <a:tailEnd len="sm" w="sm" type="none"/>
                    </a:lnL>
                    <a:lnR cap="flat" cmpd="sng" w="76200">
                      <a:solidFill>
                        <a:srgbClr val="FFFFFF"/>
                      </a:solidFill>
                      <a:prstDash val="solid"/>
                      <a:round/>
                      <a:headEnd len="sm" w="sm" type="none"/>
                      <a:tailEnd len="sm" w="sm" type="none"/>
                    </a:lnR>
                    <a:lnT cap="flat" cmpd="sng" w="76200">
                      <a:solidFill>
                        <a:srgbClr val="FFFFFF"/>
                      </a:solidFill>
                      <a:prstDash val="solid"/>
                      <a:round/>
                      <a:headEnd len="sm" w="sm" type="none"/>
                      <a:tailEnd len="sm" w="sm" type="none"/>
                    </a:lnT>
                    <a:lnB cap="flat" cmpd="sng" w="76200">
                      <a:solidFill>
                        <a:srgbClr val="FFFFFF"/>
                      </a:solidFill>
                      <a:prstDash val="solid"/>
                      <a:round/>
                      <a:headEnd len="sm" w="sm" type="none"/>
                      <a:tailEnd len="sm" w="sm" type="none"/>
                    </a:lnB>
                    <a:solidFill>
                      <a:srgbClr val="011B58"/>
                    </a:solidFill>
                  </a:tcPr>
                </a:tc>
                <a:tc hMerge="1"/>
                <a:tc gridSpan="2">
                  <a:txBody>
                    <a:bodyPr/>
                    <a:lstStyle/>
                    <a:p>
                      <a:pPr indent="0" lvl="0" marL="0" rtl="0" algn="ctr">
                        <a:spcBef>
                          <a:spcPts val="0"/>
                        </a:spcBef>
                        <a:spcAft>
                          <a:spcPts val="0"/>
                        </a:spcAft>
                        <a:buNone/>
                      </a:pPr>
                      <a:r>
                        <a:rPr b="1" lang="en" sz="1200">
                          <a:solidFill>
                            <a:srgbClr val="ABE7FF"/>
                          </a:solidFill>
                          <a:latin typeface="Inter"/>
                          <a:ea typeface="Inter"/>
                          <a:cs typeface="Inter"/>
                          <a:sym typeface="Inter"/>
                        </a:rPr>
                        <a:t>Sales </a:t>
                      </a:r>
                      <a:endParaRPr b="1" sz="1200">
                        <a:solidFill>
                          <a:srgbClr val="ABE7FF"/>
                        </a:solidFill>
                        <a:latin typeface="Inter"/>
                        <a:ea typeface="Inter"/>
                        <a:cs typeface="Inter"/>
                        <a:sym typeface="Inter"/>
                      </a:endParaRPr>
                    </a:p>
                  </a:txBody>
                  <a:tcPr marT="91425" marB="91425" marR="91425" marL="91425" anchor="ctr">
                    <a:lnL cap="flat" cmpd="sng" w="76200">
                      <a:solidFill>
                        <a:srgbClr val="FFFFFF"/>
                      </a:solidFill>
                      <a:prstDash val="solid"/>
                      <a:round/>
                      <a:headEnd len="sm" w="sm" type="none"/>
                      <a:tailEnd len="sm" w="sm" type="none"/>
                    </a:lnL>
                    <a:lnR cap="flat" cmpd="sng" w="76200">
                      <a:solidFill>
                        <a:srgbClr val="FFFFFF"/>
                      </a:solidFill>
                      <a:prstDash val="solid"/>
                      <a:round/>
                      <a:headEnd len="sm" w="sm" type="none"/>
                      <a:tailEnd len="sm" w="sm" type="none"/>
                    </a:lnR>
                    <a:lnT cap="flat" cmpd="sng" w="76200">
                      <a:solidFill>
                        <a:srgbClr val="FFFFFF"/>
                      </a:solidFill>
                      <a:prstDash val="solid"/>
                      <a:round/>
                      <a:headEnd len="sm" w="sm" type="none"/>
                      <a:tailEnd len="sm" w="sm" type="none"/>
                    </a:lnT>
                    <a:lnB cap="flat" cmpd="sng" w="76200">
                      <a:solidFill>
                        <a:srgbClr val="FFFFFF"/>
                      </a:solidFill>
                      <a:prstDash val="solid"/>
                      <a:round/>
                      <a:headEnd len="sm" w="sm" type="none"/>
                      <a:tailEnd len="sm" w="sm" type="none"/>
                    </a:lnB>
                    <a:solidFill>
                      <a:srgbClr val="011B58"/>
                    </a:solidFill>
                  </a:tcPr>
                </a:tc>
                <a:tc hMerge="1"/>
                <a:tc gridSpan="2">
                  <a:txBody>
                    <a:bodyPr/>
                    <a:lstStyle/>
                    <a:p>
                      <a:pPr indent="0" lvl="0" marL="0" rtl="0" algn="ctr">
                        <a:spcBef>
                          <a:spcPts val="0"/>
                        </a:spcBef>
                        <a:spcAft>
                          <a:spcPts val="0"/>
                        </a:spcAft>
                        <a:buNone/>
                      </a:pPr>
                      <a:r>
                        <a:rPr b="1" lang="en" sz="1200">
                          <a:solidFill>
                            <a:srgbClr val="ABE7FF"/>
                          </a:solidFill>
                          <a:latin typeface="Inter"/>
                          <a:ea typeface="Inter"/>
                          <a:cs typeface="Inter"/>
                          <a:sym typeface="Inter"/>
                        </a:rPr>
                        <a:t>Human Resources</a:t>
                      </a:r>
                      <a:endParaRPr b="1" sz="1200">
                        <a:solidFill>
                          <a:srgbClr val="ABE7FF"/>
                        </a:solidFill>
                        <a:latin typeface="Inter"/>
                        <a:ea typeface="Inter"/>
                        <a:cs typeface="Inter"/>
                        <a:sym typeface="Inter"/>
                      </a:endParaRPr>
                    </a:p>
                  </a:txBody>
                  <a:tcPr marT="91425" marB="91425" marR="91425" marL="91425" anchor="ctr">
                    <a:lnL cap="flat" cmpd="sng" w="76200">
                      <a:solidFill>
                        <a:srgbClr val="FFFFFF"/>
                      </a:solidFill>
                      <a:prstDash val="solid"/>
                      <a:round/>
                      <a:headEnd len="sm" w="sm" type="none"/>
                      <a:tailEnd len="sm" w="sm" type="none"/>
                    </a:lnL>
                    <a:lnR cap="flat" cmpd="sng" w="76200">
                      <a:solidFill>
                        <a:srgbClr val="FFFFFF"/>
                      </a:solidFill>
                      <a:prstDash val="solid"/>
                      <a:round/>
                      <a:headEnd len="sm" w="sm" type="none"/>
                      <a:tailEnd len="sm" w="sm" type="none"/>
                    </a:lnR>
                    <a:lnT cap="flat" cmpd="sng" w="76200">
                      <a:solidFill>
                        <a:srgbClr val="FFFFFF"/>
                      </a:solidFill>
                      <a:prstDash val="solid"/>
                      <a:round/>
                      <a:headEnd len="sm" w="sm" type="none"/>
                      <a:tailEnd len="sm" w="sm" type="none"/>
                    </a:lnT>
                    <a:lnB cap="flat" cmpd="sng" w="76200">
                      <a:solidFill>
                        <a:srgbClr val="FFFFFF"/>
                      </a:solidFill>
                      <a:prstDash val="solid"/>
                      <a:round/>
                      <a:headEnd len="sm" w="sm" type="none"/>
                      <a:tailEnd len="sm" w="sm" type="none"/>
                    </a:lnB>
                    <a:solidFill>
                      <a:srgbClr val="011B58"/>
                    </a:solidFill>
                  </a:tcPr>
                </a:tc>
                <a:tc hMerge="1"/>
              </a:tr>
            </a:tbl>
          </a:graphicData>
        </a:graphic>
      </p:graphicFrame>
      <p:sp>
        <p:nvSpPr>
          <p:cNvPr id="1633" name="Google Shape;1633;p183"/>
          <p:cNvSpPr/>
          <p:nvPr/>
        </p:nvSpPr>
        <p:spPr>
          <a:xfrm>
            <a:off x="1622625" y="1511000"/>
            <a:ext cx="1895700" cy="1322100"/>
          </a:xfrm>
          <a:prstGeom prst="roundRect">
            <a:avLst>
              <a:gd fmla="val 8779" name="adj"/>
            </a:avLst>
          </a:prstGeom>
          <a:solidFill>
            <a:srgbClr val="ABE7FF"/>
          </a:soli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Plus Jakarta Sans ExtraBold"/>
              <a:ea typeface="Plus Jakarta Sans ExtraBold"/>
              <a:cs typeface="Plus Jakarta Sans ExtraBold"/>
              <a:sym typeface="Plus Jakarta Sans ExtraBold"/>
            </a:endParaRPr>
          </a:p>
        </p:txBody>
      </p:sp>
      <p:grpSp>
        <p:nvGrpSpPr>
          <p:cNvPr id="1634" name="Google Shape;1634;p183"/>
          <p:cNvGrpSpPr/>
          <p:nvPr/>
        </p:nvGrpSpPr>
        <p:grpSpPr>
          <a:xfrm>
            <a:off x="1699901" y="1663079"/>
            <a:ext cx="2219084" cy="1031346"/>
            <a:chOff x="906673" y="5088149"/>
            <a:chExt cx="2219084" cy="1031346"/>
          </a:xfrm>
        </p:grpSpPr>
        <p:sp>
          <p:nvSpPr>
            <p:cNvPr id="1635" name="Google Shape;1635;p183"/>
            <p:cNvSpPr txBox="1"/>
            <p:nvPr/>
          </p:nvSpPr>
          <p:spPr>
            <a:xfrm>
              <a:off x="1080657" y="5088149"/>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Content generation</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636" name="Google Shape;1636;p183"/>
            <p:cNvPicPr preferRelativeResize="0"/>
            <p:nvPr/>
          </p:nvPicPr>
          <p:blipFill rotWithShape="1">
            <a:blip r:embed="rId3">
              <a:alphaModFix/>
            </a:blip>
            <a:srcRect b="0" l="0" r="0" t="0"/>
            <a:stretch/>
          </p:blipFill>
          <p:spPr>
            <a:xfrm>
              <a:off x="906673" y="5112038"/>
              <a:ext cx="129371" cy="129371"/>
            </a:xfrm>
            <a:prstGeom prst="rect">
              <a:avLst/>
            </a:prstGeom>
            <a:noFill/>
            <a:ln>
              <a:noFill/>
            </a:ln>
          </p:spPr>
        </p:pic>
        <p:sp>
          <p:nvSpPr>
            <p:cNvPr id="1637" name="Google Shape;1637;p183"/>
            <p:cNvSpPr txBox="1"/>
            <p:nvPr/>
          </p:nvSpPr>
          <p:spPr>
            <a:xfrm>
              <a:off x="1080657" y="5299104"/>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Campaign ideation</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638" name="Google Shape;1638;p183"/>
            <p:cNvPicPr preferRelativeResize="0"/>
            <p:nvPr/>
          </p:nvPicPr>
          <p:blipFill rotWithShape="1">
            <a:blip r:embed="rId3">
              <a:alphaModFix/>
            </a:blip>
            <a:srcRect b="0" l="0" r="0" t="0"/>
            <a:stretch/>
          </p:blipFill>
          <p:spPr>
            <a:xfrm>
              <a:off x="906673" y="5327287"/>
              <a:ext cx="129371" cy="129371"/>
            </a:xfrm>
            <a:prstGeom prst="rect">
              <a:avLst/>
            </a:prstGeom>
            <a:noFill/>
            <a:ln>
              <a:noFill/>
            </a:ln>
          </p:spPr>
        </p:pic>
        <p:grpSp>
          <p:nvGrpSpPr>
            <p:cNvPr id="1639" name="Google Shape;1639;p183"/>
            <p:cNvGrpSpPr/>
            <p:nvPr/>
          </p:nvGrpSpPr>
          <p:grpSpPr>
            <a:xfrm>
              <a:off x="906673" y="5507532"/>
              <a:ext cx="2219009" cy="176963"/>
              <a:chOff x="2967212" y="8870286"/>
              <a:chExt cx="5917357" cy="471900"/>
            </a:xfrm>
          </p:grpSpPr>
          <p:sp>
            <p:nvSpPr>
              <p:cNvPr id="1640" name="Google Shape;1640;p183"/>
              <p:cNvSpPr txBox="1"/>
              <p:nvPr/>
            </p:nvSpPr>
            <p:spPr>
              <a:xfrm>
                <a:off x="3431169" y="8870286"/>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Market research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641" name="Google Shape;1641;p183"/>
              <p:cNvPicPr preferRelativeResize="0"/>
              <p:nvPr/>
            </p:nvPicPr>
            <p:blipFill rotWithShape="1">
              <a:blip r:embed="rId3">
                <a:alphaModFix/>
              </a:blip>
              <a:srcRect b="0" l="0" r="0" t="0"/>
              <a:stretch/>
            </p:blipFill>
            <p:spPr>
              <a:xfrm>
                <a:off x="2967212" y="8956888"/>
                <a:ext cx="344990" cy="344990"/>
              </a:xfrm>
              <a:prstGeom prst="rect">
                <a:avLst/>
              </a:prstGeom>
              <a:noFill/>
              <a:ln>
                <a:noFill/>
              </a:ln>
            </p:spPr>
          </p:pic>
        </p:grpSp>
        <p:grpSp>
          <p:nvGrpSpPr>
            <p:cNvPr id="1642" name="Google Shape;1642;p183"/>
            <p:cNvGrpSpPr/>
            <p:nvPr/>
          </p:nvGrpSpPr>
          <p:grpSpPr>
            <a:xfrm>
              <a:off x="909804" y="5725024"/>
              <a:ext cx="2212803" cy="176963"/>
              <a:chOff x="2959012" y="8865553"/>
              <a:chExt cx="5900807" cy="471900"/>
            </a:xfrm>
          </p:grpSpPr>
          <p:sp>
            <p:nvSpPr>
              <p:cNvPr id="1643" name="Google Shape;1643;p183"/>
              <p:cNvSpPr txBox="1"/>
              <p:nvPr/>
            </p:nvSpPr>
            <p:spPr>
              <a:xfrm>
                <a:off x="3406419" y="8865553"/>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CTA optimization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644" name="Google Shape;1644;p183"/>
              <p:cNvPicPr preferRelativeResize="0"/>
              <p:nvPr/>
            </p:nvPicPr>
            <p:blipFill rotWithShape="1">
              <a:blip r:embed="rId3">
                <a:alphaModFix/>
              </a:blip>
              <a:srcRect b="0" l="0" r="0" t="0"/>
              <a:stretch/>
            </p:blipFill>
            <p:spPr>
              <a:xfrm>
                <a:off x="2959012" y="8952155"/>
                <a:ext cx="344990" cy="344990"/>
              </a:xfrm>
              <a:prstGeom prst="rect">
                <a:avLst/>
              </a:prstGeom>
              <a:noFill/>
              <a:ln>
                <a:noFill/>
              </a:ln>
            </p:spPr>
          </p:pic>
        </p:grpSp>
        <p:grpSp>
          <p:nvGrpSpPr>
            <p:cNvPr id="1645" name="Google Shape;1645;p183"/>
            <p:cNvGrpSpPr/>
            <p:nvPr/>
          </p:nvGrpSpPr>
          <p:grpSpPr>
            <a:xfrm>
              <a:off x="916471" y="5942532"/>
              <a:ext cx="2209211" cy="176963"/>
              <a:chOff x="2967212" y="8841253"/>
              <a:chExt cx="5891229" cy="471900"/>
            </a:xfrm>
          </p:grpSpPr>
          <p:sp>
            <p:nvSpPr>
              <p:cNvPr id="1646" name="Google Shape;1646;p183"/>
              <p:cNvSpPr txBox="1"/>
              <p:nvPr/>
            </p:nvSpPr>
            <p:spPr>
              <a:xfrm>
                <a:off x="3405041" y="8841253"/>
                <a:ext cx="5453400" cy="471900"/>
              </a:xfrm>
              <a:prstGeom prst="rect">
                <a:avLst/>
              </a:prstGeom>
              <a:noFill/>
              <a:ln>
                <a:noFill/>
              </a:ln>
            </p:spPr>
            <p:txBody>
              <a:bodyPr anchorCtr="0" anchor="ctr" bIns="19050" lIns="19050" spcFirstLastPara="1" rIns="19050" wrap="square" tIns="19050">
                <a:spAutoFit/>
              </a:bodyPr>
              <a:lstStyle/>
              <a:p>
                <a:pPr indent="0" lvl="0" marL="0" rtl="0" algn="l">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Audience segmentation </a:t>
                </a:r>
                <a:endParaRPr sz="900">
                  <a:solidFill>
                    <a:srgbClr val="011B58"/>
                  </a:solidFill>
                  <a:latin typeface="Inter"/>
                  <a:ea typeface="Inter"/>
                  <a:cs typeface="Inter"/>
                  <a:sym typeface="Inter"/>
                </a:endParaRPr>
              </a:p>
            </p:txBody>
          </p:sp>
          <p:pic>
            <p:nvPicPr>
              <p:cNvPr descr="A black tick in a white circle&#10;&#10;Description automatically generated" id="1647" name="Google Shape;1647;p183"/>
              <p:cNvPicPr preferRelativeResize="0"/>
              <p:nvPr/>
            </p:nvPicPr>
            <p:blipFill rotWithShape="1">
              <a:blip r:embed="rId3">
                <a:alphaModFix/>
              </a:blip>
              <a:srcRect b="0" l="0" r="0" t="0"/>
              <a:stretch/>
            </p:blipFill>
            <p:spPr>
              <a:xfrm>
                <a:off x="2967212" y="8927855"/>
                <a:ext cx="344990" cy="344990"/>
              </a:xfrm>
              <a:prstGeom prst="rect">
                <a:avLst/>
              </a:prstGeom>
              <a:noFill/>
              <a:ln>
                <a:noFill/>
              </a:ln>
            </p:spPr>
          </p:pic>
        </p:grpSp>
      </p:grpSp>
      <p:sp>
        <p:nvSpPr>
          <p:cNvPr id="1648" name="Google Shape;1648;p183"/>
          <p:cNvSpPr/>
          <p:nvPr/>
        </p:nvSpPr>
        <p:spPr>
          <a:xfrm>
            <a:off x="5662625" y="1510994"/>
            <a:ext cx="1969800" cy="1322100"/>
          </a:xfrm>
          <a:prstGeom prst="roundRect">
            <a:avLst>
              <a:gd fmla="val 8779" name="adj"/>
            </a:avLst>
          </a:prstGeom>
          <a:solidFill>
            <a:srgbClr val="ABE7FF"/>
          </a:soli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Plus Jakarta Sans ExtraBold"/>
              <a:ea typeface="Plus Jakarta Sans ExtraBold"/>
              <a:cs typeface="Plus Jakarta Sans ExtraBold"/>
              <a:sym typeface="Plus Jakarta Sans ExtraBold"/>
            </a:endParaRPr>
          </a:p>
        </p:txBody>
      </p:sp>
      <p:sp>
        <p:nvSpPr>
          <p:cNvPr id="1649" name="Google Shape;1649;p183"/>
          <p:cNvSpPr/>
          <p:nvPr/>
        </p:nvSpPr>
        <p:spPr>
          <a:xfrm>
            <a:off x="3605600" y="1511144"/>
            <a:ext cx="1969800" cy="1321800"/>
          </a:xfrm>
          <a:prstGeom prst="roundRect">
            <a:avLst>
              <a:gd fmla="val 8779" name="adj"/>
            </a:avLst>
          </a:prstGeom>
          <a:solidFill>
            <a:srgbClr val="ABE7FF"/>
          </a:soli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Plus Jakarta Sans ExtraBold"/>
              <a:ea typeface="Plus Jakarta Sans ExtraBold"/>
              <a:cs typeface="Plus Jakarta Sans ExtraBold"/>
              <a:sym typeface="Plus Jakarta Sans ExtraBold"/>
            </a:endParaRPr>
          </a:p>
        </p:txBody>
      </p:sp>
      <p:sp>
        <p:nvSpPr>
          <p:cNvPr id="1650" name="Google Shape;1650;p183"/>
          <p:cNvSpPr txBox="1"/>
          <p:nvPr/>
        </p:nvSpPr>
        <p:spPr>
          <a:xfrm>
            <a:off x="3925860" y="1663079"/>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Product recommendation</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651" name="Google Shape;1651;p183"/>
          <p:cNvPicPr preferRelativeResize="0"/>
          <p:nvPr/>
        </p:nvPicPr>
        <p:blipFill rotWithShape="1">
          <a:blip r:embed="rId3">
            <a:alphaModFix/>
          </a:blip>
          <a:srcRect b="0" l="0" r="0" t="0"/>
          <a:stretch/>
        </p:blipFill>
        <p:spPr>
          <a:xfrm>
            <a:off x="3751876" y="1686968"/>
            <a:ext cx="129371" cy="129371"/>
          </a:xfrm>
          <a:prstGeom prst="rect">
            <a:avLst/>
          </a:prstGeom>
          <a:noFill/>
          <a:ln>
            <a:noFill/>
          </a:ln>
        </p:spPr>
      </p:pic>
      <p:sp>
        <p:nvSpPr>
          <p:cNvPr id="1652" name="Google Shape;1652;p183"/>
          <p:cNvSpPr txBox="1"/>
          <p:nvPr/>
        </p:nvSpPr>
        <p:spPr>
          <a:xfrm>
            <a:off x="3925860" y="1860619"/>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Sales data analysis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653" name="Google Shape;1653;p183"/>
          <p:cNvPicPr preferRelativeResize="0"/>
          <p:nvPr/>
        </p:nvPicPr>
        <p:blipFill rotWithShape="1">
          <a:blip r:embed="rId3">
            <a:alphaModFix/>
          </a:blip>
          <a:srcRect b="0" l="0" r="0" t="0"/>
          <a:stretch/>
        </p:blipFill>
        <p:spPr>
          <a:xfrm>
            <a:off x="3751876" y="1888802"/>
            <a:ext cx="129371" cy="129371"/>
          </a:xfrm>
          <a:prstGeom prst="rect">
            <a:avLst/>
          </a:prstGeom>
          <a:noFill/>
          <a:ln>
            <a:noFill/>
          </a:ln>
        </p:spPr>
      </p:pic>
      <p:grpSp>
        <p:nvGrpSpPr>
          <p:cNvPr id="1654" name="Google Shape;1654;p183"/>
          <p:cNvGrpSpPr/>
          <p:nvPr/>
        </p:nvGrpSpPr>
        <p:grpSpPr>
          <a:xfrm>
            <a:off x="3751876" y="2074072"/>
            <a:ext cx="2219009" cy="176963"/>
            <a:chOff x="2967212" y="8847911"/>
            <a:chExt cx="5917357" cy="471900"/>
          </a:xfrm>
        </p:grpSpPr>
        <p:sp>
          <p:nvSpPr>
            <p:cNvPr id="1655" name="Google Shape;1655;p183"/>
            <p:cNvSpPr txBox="1"/>
            <p:nvPr/>
          </p:nvSpPr>
          <p:spPr>
            <a:xfrm>
              <a:off x="3431169" y="8847911"/>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Sales pitch creation</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656" name="Google Shape;1656;p183"/>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nvGrpSpPr>
          <p:cNvPr id="1657" name="Google Shape;1657;p183"/>
          <p:cNvGrpSpPr/>
          <p:nvPr/>
        </p:nvGrpSpPr>
        <p:grpSpPr>
          <a:xfrm>
            <a:off x="3758082" y="2287464"/>
            <a:ext cx="2219009" cy="176963"/>
            <a:chOff x="2967212" y="8832245"/>
            <a:chExt cx="5917357" cy="471900"/>
          </a:xfrm>
        </p:grpSpPr>
        <p:sp>
          <p:nvSpPr>
            <p:cNvPr id="1658" name="Google Shape;1658;p183"/>
            <p:cNvSpPr txBox="1"/>
            <p:nvPr/>
          </p:nvSpPr>
          <p:spPr>
            <a:xfrm>
              <a:off x="3431169" y="8832245"/>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Objection handling</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659" name="Google Shape;1659;p183"/>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nvGrpSpPr>
          <p:cNvPr id="1660" name="Google Shape;1660;p183"/>
          <p:cNvGrpSpPr/>
          <p:nvPr/>
        </p:nvGrpSpPr>
        <p:grpSpPr>
          <a:xfrm>
            <a:off x="3761674" y="2504047"/>
            <a:ext cx="2219009" cy="176963"/>
            <a:chOff x="2967212" y="8805478"/>
            <a:chExt cx="5917357" cy="471900"/>
          </a:xfrm>
        </p:grpSpPr>
        <p:sp>
          <p:nvSpPr>
            <p:cNvPr id="1661" name="Google Shape;1661;p183"/>
            <p:cNvSpPr txBox="1"/>
            <p:nvPr/>
          </p:nvSpPr>
          <p:spPr>
            <a:xfrm>
              <a:off x="3431169" y="88054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Product comparison</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662" name="Google Shape;1662;p183"/>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pic>
        <p:nvPicPr>
          <p:cNvPr descr="A black tick in a white circle&#10;&#10;Description automatically generated" id="1663" name="Google Shape;1663;p183"/>
          <p:cNvPicPr preferRelativeResize="0"/>
          <p:nvPr/>
        </p:nvPicPr>
        <p:blipFill rotWithShape="1">
          <a:blip r:embed="rId3">
            <a:alphaModFix/>
          </a:blip>
          <a:srcRect b="0" l="0" r="0" t="0"/>
          <a:stretch/>
        </p:blipFill>
        <p:spPr>
          <a:xfrm>
            <a:off x="-631518" y="2303310"/>
            <a:ext cx="129371" cy="129371"/>
          </a:xfrm>
          <a:prstGeom prst="rect">
            <a:avLst/>
          </a:prstGeom>
          <a:noFill/>
          <a:ln>
            <a:noFill/>
          </a:ln>
        </p:spPr>
      </p:pic>
      <p:graphicFrame>
        <p:nvGraphicFramePr>
          <p:cNvPr id="1664" name="Google Shape;1664;p183"/>
          <p:cNvGraphicFramePr/>
          <p:nvPr/>
        </p:nvGraphicFramePr>
        <p:xfrm>
          <a:off x="1566638" y="2883788"/>
          <a:ext cx="3000000" cy="3000000"/>
        </p:xfrm>
        <a:graphic>
          <a:graphicData uri="http://schemas.openxmlformats.org/drawingml/2006/table">
            <a:tbl>
              <a:tblPr>
                <a:noFill/>
                <a:tableStyleId>{D2B8ED6B-8301-4AE9-9AEF-982330E90D2F}</a:tableStyleId>
              </a:tblPr>
              <a:tblGrid>
                <a:gridCol w="1007950"/>
                <a:gridCol w="1007950"/>
                <a:gridCol w="1007950"/>
                <a:gridCol w="1007950"/>
                <a:gridCol w="1007950"/>
                <a:gridCol w="1007950"/>
              </a:tblGrid>
              <a:tr h="132175">
                <a:tc gridSpan="2">
                  <a:txBody>
                    <a:bodyPr/>
                    <a:lstStyle/>
                    <a:p>
                      <a:pPr indent="0" lvl="0" marL="0" rtl="0" algn="ctr">
                        <a:spcBef>
                          <a:spcPts val="0"/>
                        </a:spcBef>
                        <a:spcAft>
                          <a:spcPts val="0"/>
                        </a:spcAft>
                        <a:buNone/>
                      </a:pPr>
                      <a:r>
                        <a:rPr b="1" lang="en" sz="1200">
                          <a:solidFill>
                            <a:srgbClr val="ABE7FF"/>
                          </a:solidFill>
                        </a:rPr>
                        <a:t>Product Management  </a:t>
                      </a:r>
                      <a:endParaRPr b="1" sz="1200">
                        <a:solidFill>
                          <a:srgbClr val="ABE7FF"/>
                        </a:solidFill>
                      </a:endParaRPr>
                    </a:p>
                  </a:txBody>
                  <a:tcPr marT="91425" marB="91425" marR="91425" marL="91425" anchor="ctr">
                    <a:lnL cap="flat" cmpd="sng" w="76200">
                      <a:solidFill>
                        <a:srgbClr val="FFFFFF"/>
                      </a:solidFill>
                      <a:prstDash val="solid"/>
                      <a:round/>
                      <a:headEnd len="sm" w="sm" type="none"/>
                      <a:tailEnd len="sm" w="sm" type="none"/>
                    </a:lnL>
                    <a:lnR cap="flat" cmpd="sng" w="76200">
                      <a:solidFill>
                        <a:srgbClr val="FFFFFF"/>
                      </a:solidFill>
                      <a:prstDash val="solid"/>
                      <a:round/>
                      <a:headEnd len="sm" w="sm" type="none"/>
                      <a:tailEnd len="sm" w="sm" type="none"/>
                    </a:lnR>
                    <a:lnT cap="flat" cmpd="sng" w="76200">
                      <a:solidFill>
                        <a:srgbClr val="FFFFFF"/>
                      </a:solidFill>
                      <a:prstDash val="solid"/>
                      <a:round/>
                      <a:headEnd len="sm" w="sm" type="none"/>
                      <a:tailEnd len="sm" w="sm" type="none"/>
                    </a:lnT>
                    <a:lnB cap="flat" cmpd="sng" w="76200">
                      <a:solidFill>
                        <a:srgbClr val="FFFFFF"/>
                      </a:solidFill>
                      <a:prstDash val="solid"/>
                      <a:round/>
                      <a:headEnd len="sm" w="sm" type="none"/>
                      <a:tailEnd len="sm" w="sm" type="none"/>
                    </a:lnB>
                    <a:solidFill>
                      <a:srgbClr val="011B58"/>
                    </a:solidFill>
                  </a:tcPr>
                </a:tc>
                <a:tc hMerge="1"/>
                <a:tc gridSpan="2">
                  <a:txBody>
                    <a:bodyPr/>
                    <a:lstStyle/>
                    <a:p>
                      <a:pPr indent="0" lvl="0" marL="0" rtl="0" algn="ctr">
                        <a:spcBef>
                          <a:spcPts val="0"/>
                        </a:spcBef>
                        <a:spcAft>
                          <a:spcPts val="0"/>
                        </a:spcAft>
                        <a:buNone/>
                      </a:pPr>
                      <a:r>
                        <a:rPr b="1" lang="en" sz="1200">
                          <a:solidFill>
                            <a:srgbClr val="ABE7FF"/>
                          </a:solidFill>
                          <a:latin typeface="Inter"/>
                          <a:ea typeface="Inter"/>
                          <a:cs typeface="Inter"/>
                          <a:sym typeface="Inter"/>
                        </a:rPr>
                        <a:t>IT/Software Dev</a:t>
                      </a:r>
                      <a:endParaRPr b="1" sz="1200">
                        <a:solidFill>
                          <a:srgbClr val="ABE7FF"/>
                        </a:solidFill>
                        <a:latin typeface="Inter"/>
                        <a:ea typeface="Inter"/>
                        <a:cs typeface="Inter"/>
                        <a:sym typeface="Inter"/>
                      </a:endParaRPr>
                    </a:p>
                  </a:txBody>
                  <a:tcPr marT="91425" marB="91425" marR="91425" marL="91425" anchor="ctr">
                    <a:lnL cap="flat" cmpd="sng" w="76200">
                      <a:solidFill>
                        <a:srgbClr val="FFFFFF"/>
                      </a:solidFill>
                      <a:prstDash val="solid"/>
                      <a:round/>
                      <a:headEnd len="sm" w="sm" type="none"/>
                      <a:tailEnd len="sm" w="sm" type="none"/>
                    </a:lnL>
                    <a:lnR cap="flat" cmpd="sng" w="76200">
                      <a:solidFill>
                        <a:srgbClr val="FFFFFF"/>
                      </a:solidFill>
                      <a:prstDash val="solid"/>
                      <a:round/>
                      <a:headEnd len="sm" w="sm" type="none"/>
                      <a:tailEnd len="sm" w="sm" type="none"/>
                    </a:lnR>
                    <a:lnT cap="flat" cmpd="sng" w="76200">
                      <a:solidFill>
                        <a:srgbClr val="FFFFFF"/>
                      </a:solidFill>
                      <a:prstDash val="solid"/>
                      <a:round/>
                      <a:headEnd len="sm" w="sm" type="none"/>
                      <a:tailEnd len="sm" w="sm" type="none"/>
                    </a:lnT>
                    <a:lnB cap="flat" cmpd="sng" w="76200">
                      <a:solidFill>
                        <a:srgbClr val="FFFFFF"/>
                      </a:solidFill>
                      <a:prstDash val="solid"/>
                      <a:round/>
                      <a:headEnd len="sm" w="sm" type="none"/>
                      <a:tailEnd len="sm" w="sm" type="none"/>
                    </a:lnB>
                    <a:solidFill>
                      <a:srgbClr val="011B58"/>
                    </a:solidFill>
                  </a:tcPr>
                </a:tc>
                <a:tc hMerge="1"/>
                <a:tc gridSpan="2">
                  <a:txBody>
                    <a:bodyPr/>
                    <a:lstStyle/>
                    <a:p>
                      <a:pPr indent="0" lvl="0" marL="0" rtl="0" algn="ctr">
                        <a:spcBef>
                          <a:spcPts val="0"/>
                        </a:spcBef>
                        <a:spcAft>
                          <a:spcPts val="0"/>
                        </a:spcAft>
                        <a:buNone/>
                      </a:pPr>
                      <a:r>
                        <a:rPr b="1" lang="en" sz="1200">
                          <a:solidFill>
                            <a:srgbClr val="ABE7FF"/>
                          </a:solidFill>
                        </a:rPr>
                        <a:t>Legal</a:t>
                      </a:r>
                      <a:endParaRPr b="1" sz="1200">
                        <a:solidFill>
                          <a:srgbClr val="ABE7FF"/>
                        </a:solidFill>
                        <a:latin typeface="Inter"/>
                        <a:ea typeface="Inter"/>
                        <a:cs typeface="Inter"/>
                        <a:sym typeface="Inter"/>
                      </a:endParaRPr>
                    </a:p>
                  </a:txBody>
                  <a:tcPr marT="91425" marB="91425" marR="91425" marL="91425" anchor="ctr">
                    <a:lnL cap="flat" cmpd="sng" w="76200">
                      <a:solidFill>
                        <a:srgbClr val="FFFFFF"/>
                      </a:solidFill>
                      <a:prstDash val="solid"/>
                      <a:round/>
                      <a:headEnd len="sm" w="sm" type="none"/>
                      <a:tailEnd len="sm" w="sm" type="none"/>
                    </a:lnL>
                    <a:lnR cap="flat" cmpd="sng" w="76200">
                      <a:solidFill>
                        <a:srgbClr val="FFFFFF"/>
                      </a:solidFill>
                      <a:prstDash val="solid"/>
                      <a:round/>
                      <a:headEnd len="sm" w="sm" type="none"/>
                      <a:tailEnd len="sm" w="sm" type="none"/>
                    </a:lnR>
                    <a:lnT cap="flat" cmpd="sng" w="76200">
                      <a:solidFill>
                        <a:srgbClr val="FFFFFF"/>
                      </a:solidFill>
                      <a:prstDash val="solid"/>
                      <a:round/>
                      <a:headEnd len="sm" w="sm" type="none"/>
                      <a:tailEnd len="sm" w="sm" type="none"/>
                    </a:lnT>
                    <a:lnB cap="flat" cmpd="sng" w="76200">
                      <a:solidFill>
                        <a:srgbClr val="FFFFFF"/>
                      </a:solidFill>
                      <a:prstDash val="solid"/>
                      <a:round/>
                      <a:headEnd len="sm" w="sm" type="none"/>
                      <a:tailEnd len="sm" w="sm" type="none"/>
                    </a:lnB>
                    <a:solidFill>
                      <a:srgbClr val="011B58"/>
                    </a:solidFill>
                  </a:tcPr>
                </a:tc>
                <a:tc hMerge="1"/>
              </a:tr>
            </a:tbl>
          </a:graphicData>
        </a:graphic>
      </p:graphicFrame>
      <p:sp>
        <p:nvSpPr>
          <p:cNvPr id="1665" name="Google Shape;1665;p183"/>
          <p:cNvSpPr/>
          <p:nvPr/>
        </p:nvSpPr>
        <p:spPr>
          <a:xfrm>
            <a:off x="1566650" y="3300749"/>
            <a:ext cx="1969800" cy="1322100"/>
          </a:xfrm>
          <a:prstGeom prst="roundRect">
            <a:avLst>
              <a:gd fmla="val 8779" name="adj"/>
            </a:avLst>
          </a:prstGeom>
          <a:solidFill>
            <a:srgbClr val="ABE7FF"/>
          </a:soli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Plus Jakarta Sans ExtraBold"/>
              <a:ea typeface="Plus Jakarta Sans ExtraBold"/>
              <a:cs typeface="Plus Jakarta Sans ExtraBold"/>
              <a:sym typeface="Plus Jakarta Sans ExtraBold"/>
            </a:endParaRPr>
          </a:p>
        </p:txBody>
      </p:sp>
      <p:sp>
        <p:nvSpPr>
          <p:cNvPr id="1666" name="Google Shape;1666;p183"/>
          <p:cNvSpPr/>
          <p:nvPr/>
        </p:nvSpPr>
        <p:spPr>
          <a:xfrm>
            <a:off x="3605600" y="3300749"/>
            <a:ext cx="1969800" cy="1322100"/>
          </a:xfrm>
          <a:prstGeom prst="roundRect">
            <a:avLst>
              <a:gd fmla="val 8779" name="adj"/>
            </a:avLst>
          </a:prstGeom>
          <a:solidFill>
            <a:srgbClr val="ABE7FF"/>
          </a:soli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Plus Jakarta Sans ExtraBold"/>
              <a:ea typeface="Plus Jakarta Sans ExtraBold"/>
              <a:cs typeface="Plus Jakarta Sans ExtraBold"/>
              <a:sym typeface="Plus Jakarta Sans ExtraBold"/>
            </a:endParaRPr>
          </a:p>
        </p:txBody>
      </p:sp>
      <p:sp>
        <p:nvSpPr>
          <p:cNvPr id="1667" name="Google Shape;1667;p183"/>
          <p:cNvSpPr/>
          <p:nvPr/>
        </p:nvSpPr>
        <p:spPr>
          <a:xfrm>
            <a:off x="5644550" y="3300749"/>
            <a:ext cx="1969800" cy="1322100"/>
          </a:xfrm>
          <a:prstGeom prst="roundRect">
            <a:avLst>
              <a:gd fmla="val 8779" name="adj"/>
            </a:avLst>
          </a:prstGeom>
          <a:solidFill>
            <a:srgbClr val="ABE7FF"/>
          </a:soli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Plus Jakarta Sans ExtraBold"/>
              <a:ea typeface="Plus Jakarta Sans ExtraBold"/>
              <a:cs typeface="Plus Jakarta Sans ExtraBold"/>
              <a:sym typeface="Plus Jakarta Sans ExtraBold"/>
            </a:endParaRPr>
          </a:p>
        </p:txBody>
      </p:sp>
      <p:sp>
        <p:nvSpPr>
          <p:cNvPr id="1668" name="Google Shape;1668;p183"/>
          <p:cNvSpPr txBox="1"/>
          <p:nvPr/>
        </p:nvSpPr>
        <p:spPr>
          <a:xfrm>
            <a:off x="3925860" y="3452834"/>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API documentation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669" name="Google Shape;1669;p183"/>
          <p:cNvPicPr preferRelativeResize="0"/>
          <p:nvPr/>
        </p:nvPicPr>
        <p:blipFill rotWithShape="1">
          <a:blip r:embed="rId3">
            <a:alphaModFix/>
          </a:blip>
          <a:srcRect b="0" l="0" r="0" t="0"/>
          <a:stretch/>
        </p:blipFill>
        <p:spPr>
          <a:xfrm>
            <a:off x="3751876" y="3476723"/>
            <a:ext cx="129371" cy="129371"/>
          </a:xfrm>
          <a:prstGeom prst="rect">
            <a:avLst/>
          </a:prstGeom>
          <a:noFill/>
          <a:ln>
            <a:noFill/>
          </a:ln>
        </p:spPr>
      </p:pic>
      <p:sp>
        <p:nvSpPr>
          <p:cNvPr id="1670" name="Google Shape;1670;p183"/>
          <p:cNvSpPr txBox="1"/>
          <p:nvPr/>
        </p:nvSpPr>
        <p:spPr>
          <a:xfrm>
            <a:off x="3925860" y="3650374"/>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Coding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671" name="Google Shape;1671;p183"/>
          <p:cNvPicPr preferRelativeResize="0"/>
          <p:nvPr/>
        </p:nvPicPr>
        <p:blipFill rotWithShape="1">
          <a:blip r:embed="rId3">
            <a:alphaModFix/>
          </a:blip>
          <a:srcRect b="0" l="0" r="0" t="0"/>
          <a:stretch/>
        </p:blipFill>
        <p:spPr>
          <a:xfrm>
            <a:off x="3751876" y="3678557"/>
            <a:ext cx="129371" cy="129371"/>
          </a:xfrm>
          <a:prstGeom prst="rect">
            <a:avLst/>
          </a:prstGeom>
          <a:noFill/>
          <a:ln>
            <a:noFill/>
          </a:ln>
        </p:spPr>
      </p:pic>
      <p:grpSp>
        <p:nvGrpSpPr>
          <p:cNvPr id="1672" name="Google Shape;1672;p183"/>
          <p:cNvGrpSpPr/>
          <p:nvPr/>
        </p:nvGrpSpPr>
        <p:grpSpPr>
          <a:xfrm>
            <a:off x="3751876" y="3847915"/>
            <a:ext cx="2219009" cy="176963"/>
            <a:chOff x="2967212" y="8805478"/>
            <a:chExt cx="5917357" cy="471900"/>
          </a:xfrm>
        </p:grpSpPr>
        <p:sp>
          <p:nvSpPr>
            <p:cNvPr id="1673" name="Google Shape;1673;p183"/>
            <p:cNvSpPr txBox="1"/>
            <p:nvPr/>
          </p:nvSpPr>
          <p:spPr>
            <a:xfrm>
              <a:off x="3431169" y="88054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IT troubleshooting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674" name="Google Shape;1674;p183"/>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nvGrpSpPr>
          <p:cNvPr id="1675" name="Google Shape;1675;p183"/>
          <p:cNvGrpSpPr/>
          <p:nvPr/>
        </p:nvGrpSpPr>
        <p:grpSpPr>
          <a:xfrm>
            <a:off x="3758082" y="4070857"/>
            <a:ext cx="2212821" cy="176963"/>
            <a:chOff x="2967212" y="8815278"/>
            <a:chExt cx="5900857" cy="471900"/>
          </a:xfrm>
        </p:grpSpPr>
        <p:sp>
          <p:nvSpPr>
            <p:cNvPr id="1676" name="Google Shape;1676;p183"/>
            <p:cNvSpPr txBox="1"/>
            <p:nvPr/>
          </p:nvSpPr>
          <p:spPr>
            <a:xfrm>
              <a:off x="3414669" y="88152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Technical documentation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677" name="Google Shape;1677;p183"/>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nvGrpSpPr>
          <p:cNvPr id="1678" name="Google Shape;1678;p183"/>
          <p:cNvGrpSpPr/>
          <p:nvPr/>
        </p:nvGrpSpPr>
        <p:grpSpPr>
          <a:xfrm>
            <a:off x="3761674" y="4293802"/>
            <a:ext cx="2209246" cy="176963"/>
            <a:chOff x="2967212" y="8805478"/>
            <a:chExt cx="5891324" cy="471900"/>
          </a:xfrm>
        </p:grpSpPr>
        <p:sp>
          <p:nvSpPr>
            <p:cNvPr id="1679" name="Google Shape;1679;p183"/>
            <p:cNvSpPr txBox="1"/>
            <p:nvPr/>
          </p:nvSpPr>
          <p:spPr>
            <a:xfrm>
              <a:off x="3405136" y="88054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System integration advice</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680" name="Google Shape;1680;p183"/>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sp>
        <p:nvSpPr>
          <p:cNvPr id="1681" name="Google Shape;1681;p183"/>
          <p:cNvSpPr txBox="1"/>
          <p:nvPr/>
        </p:nvSpPr>
        <p:spPr>
          <a:xfrm>
            <a:off x="5983260" y="1663079"/>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Recruitment advice</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682" name="Google Shape;1682;p183"/>
          <p:cNvPicPr preferRelativeResize="0"/>
          <p:nvPr/>
        </p:nvPicPr>
        <p:blipFill rotWithShape="1">
          <a:blip r:embed="rId3">
            <a:alphaModFix/>
          </a:blip>
          <a:srcRect b="0" l="0" r="0" t="0"/>
          <a:stretch/>
        </p:blipFill>
        <p:spPr>
          <a:xfrm>
            <a:off x="5809276" y="1686968"/>
            <a:ext cx="129371" cy="129371"/>
          </a:xfrm>
          <a:prstGeom prst="rect">
            <a:avLst/>
          </a:prstGeom>
          <a:noFill/>
          <a:ln>
            <a:noFill/>
          </a:ln>
        </p:spPr>
      </p:pic>
      <p:sp>
        <p:nvSpPr>
          <p:cNvPr id="1683" name="Google Shape;1683;p183"/>
          <p:cNvSpPr txBox="1"/>
          <p:nvPr/>
        </p:nvSpPr>
        <p:spPr>
          <a:xfrm>
            <a:off x="5983260" y="1860619"/>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Resume comparison</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684" name="Google Shape;1684;p183"/>
          <p:cNvPicPr preferRelativeResize="0"/>
          <p:nvPr/>
        </p:nvPicPr>
        <p:blipFill rotWithShape="1">
          <a:blip r:embed="rId3">
            <a:alphaModFix/>
          </a:blip>
          <a:srcRect b="0" l="0" r="0" t="0"/>
          <a:stretch/>
        </p:blipFill>
        <p:spPr>
          <a:xfrm>
            <a:off x="5809276" y="1888802"/>
            <a:ext cx="129371" cy="129371"/>
          </a:xfrm>
          <a:prstGeom prst="rect">
            <a:avLst/>
          </a:prstGeom>
          <a:noFill/>
          <a:ln>
            <a:noFill/>
          </a:ln>
        </p:spPr>
      </p:pic>
      <p:grpSp>
        <p:nvGrpSpPr>
          <p:cNvPr id="1685" name="Google Shape;1685;p183"/>
          <p:cNvGrpSpPr/>
          <p:nvPr/>
        </p:nvGrpSpPr>
        <p:grpSpPr>
          <a:xfrm>
            <a:off x="5809276" y="2070884"/>
            <a:ext cx="2219009" cy="176963"/>
            <a:chOff x="2967212" y="8805478"/>
            <a:chExt cx="5917357" cy="471900"/>
          </a:xfrm>
        </p:grpSpPr>
        <p:sp>
          <p:nvSpPr>
            <p:cNvPr id="1686" name="Google Shape;1686;p183"/>
            <p:cNvSpPr txBox="1"/>
            <p:nvPr/>
          </p:nvSpPr>
          <p:spPr>
            <a:xfrm>
              <a:off x="3431169" y="88054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None/>
              </a:pPr>
              <a:r>
                <a:rPr lang="en" sz="900">
                  <a:solidFill>
                    <a:srgbClr val="011B58"/>
                  </a:solidFill>
                  <a:latin typeface="Inter"/>
                  <a:ea typeface="Inter"/>
                  <a:cs typeface="Inter"/>
                  <a:sym typeface="Inter"/>
                </a:rPr>
                <a:t>Onboarding automation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687" name="Google Shape;1687;p183"/>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nvGrpSpPr>
          <p:cNvPr id="1688" name="Google Shape;1688;p183"/>
          <p:cNvGrpSpPr/>
          <p:nvPr/>
        </p:nvGrpSpPr>
        <p:grpSpPr>
          <a:xfrm>
            <a:off x="5815482" y="2281101"/>
            <a:ext cx="2174403" cy="176963"/>
            <a:chOff x="2967212" y="8815278"/>
            <a:chExt cx="5798407" cy="471900"/>
          </a:xfrm>
        </p:grpSpPr>
        <p:sp>
          <p:nvSpPr>
            <p:cNvPr id="1689" name="Google Shape;1689;p183"/>
            <p:cNvSpPr txBox="1"/>
            <p:nvPr/>
          </p:nvSpPr>
          <p:spPr>
            <a:xfrm>
              <a:off x="3312219" y="88152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 Employee goal tracking</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690" name="Google Shape;1690;p183"/>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nvGrpSpPr>
          <p:cNvPr id="1691" name="Google Shape;1691;p183"/>
          <p:cNvGrpSpPr/>
          <p:nvPr/>
        </p:nvGrpSpPr>
        <p:grpSpPr>
          <a:xfrm>
            <a:off x="1699901" y="3452834"/>
            <a:ext cx="2219084" cy="1017930"/>
            <a:chOff x="906673" y="5088149"/>
            <a:chExt cx="2219084" cy="1017930"/>
          </a:xfrm>
        </p:grpSpPr>
        <p:sp>
          <p:nvSpPr>
            <p:cNvPr id="1692" name="Google Shape;1692;p183"/>
            <p:cNvSpPr txBox="1"/>
            <p:nvPr/>
          </p:nvSpPr>
          <p:spPr>
            <a:xfrm>
              <a:off x="1080657" y="5088149"/>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Feature prioritization</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693" name="Google Shape;1693;p183"/>
            <p:cNvPicPr preferRelativeResize="0"/>
            <p:nvPr/>
          </p:nvPicPr>
          <p:blipFill rotWithShape="1">
            <a:blip r:embed="rId3">
              <a:alphaModFix/>
            </a:blip>
            <a:srcRect b="0" l="0" r="0" t="0"/>
            <a:stretch/>
          </p:blipFill>
          <p:spPr>
            <a:xfrm>
              <a:off x="906673" y="5112038"/>
              <a:ext cx="129371" cy="129371"/>
            </a:xfrm>
            <a:prstGeom prst="rect">
              <a:avLst/>
            </a:prstGeom>
            <a:noFill/>
            <a:ln>
              <a:noFill/>
            </a:ln>
          </p:spPr>
        </p:pic>
        <p:sp>
          <p:nvSpPr>
            <p:cNvPr id="1694" name="Google Shape;1694;p183"/>
            <p:cNvSpPr txBox="1"/>
            <p:nvPr/>
          </p:nvSpPr>
          <p:spPr>
            <a:xfrm>
              <a:off x="1080657" y="5285689"/>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User feedback analysis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695" name="Google Shape;1695;p183"/>
            <p:cNvPicPr preferRelativeResize="0"/>
            <p:nvPr/>
          </p:nvPicPr>
          <p:blipFill rotWithShape="1">
            <a:blip r:embed="rId3">
              <a:alphaModFix/>
            </a:blip>
            <a:srcRect b="0" l="0" r="0" t="0"/>
            <a:stretch/>
          </p:blipFill>
          <p:spPr>
            <a:xfrm>
              <a:off x="906673" y="5313871"/>
              <a:ext cx="129371" cy="129371"/>
            </a:xfrm>
            <a:prstGeom prst="rect">
              <a:avLst/>
            </a:prstGeom>
            <a:noFill/>
            <a:ln>
              <a:noFill/>
            </a:ln>
          </p:spPr>
        </p:pic>
        <p:grpSp>
          <p:nvGrpSpPr>
            <p:cNvPr id="1696" name="Google Shape;1696;p183"/>
            <p:cNvGrpSpPr/>
            <p:nvPr/>
          </p:nvGrpSpPr>
          <p:grpSpPr>
            <a:xfrm>
              <a:off x="906673" y="5483229"/>
              <a:ext cx="2219009" cy="176963"/>
              <a:chOff x="2967212" y="8805478"/>
              <a:chExt cx="5917357" cy="471900"/>
            </a:xfrm>
          </p:grpSpPr>
          <p:sp>
            <p:nvSpPr>
              <p:cNvPr id="1697" name="Google Shape;1697;p183"/>
              <p:cNvSpPr txBox="1"/>
              <p:nvPr/>
            </p:nvSpPr>
            <p:spPr>
              <a:xfrm>
                <a:off x="3431169" y="88054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Roadmap planning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698" name="Google Shape;1698;p183"/>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nvGrpSpPr>
            <p:cNvPr id="1699" name="Google Shape;1699;p183"/>
            <p:cNvGrpSpPr/>
            <p:nvPr/>
          </p:nvGrpSpPr>
          <p:grpSpPr>
            <a:xfrm>
              <a:off x="912879" y="5706171"/>
              <a:ext cx="2212803" cy="176963"/>
              <a:chOff x="2967212" y="8815278"/>
              <a:chExt cx="5900807" cy="471900"/>
            </a:xfrm>
          </p:grpSpPr>
          <p:sp>
            <p:nvSpPr>
              <p:cNvPr id="1700" name="Google Shape;1700;p183"/>
              <p:cNvSpPr txBox="1"/>
              <p:nvPr/>
            </p:nvSpPr>
            <p:spPr>
              <a:xfrm>
                <a:off x="3414619" y="88152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Product documentation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701" name="Google Shape;1701;p183"/>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nvGrpSpPr>
            <p:cNvPr id="1702" name="Google Shape;1702;p183"/>
            <p:cNvGrpSpPr/>
            <p:nvPr/>
          </p:nvGrpSpPr>
          <p:grpSpPr>
            <a:xfrm>
              <a:off x="916471" y="5929117"/>
              <a:ext cx="2209211" cy="176963"/>
              <a:chOff x="2967212" y="8805478"/>
              <a:chExt cx="5891229" cy="471900"/>
            </a:xfrm>
          </p:grpSpPr>
          <p:sp>
            <p:nvSpPr>
              <p:cNvPr id="1703" name="Google Shape;1703;p183"/>
              <p:cNvSpPr txBox="1"/>
              <p:nvPr/>
            </p:nvSpPr>
            <p:spPr>
              <a:xfrm>
                <a:off x="3405041" y="88054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Competitive analysis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704" name="Google Shape;1704;p183"/>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sp>
        <p:nvSpPr>
          <p:cNvPr id="1705" name="Google Shape;1705;p183"/>
          <p:cNvSpPr txBox="1"/>
          <p:nvPr/>
        </p:nvSpPr>
        <p:spPr>
          <a:xfrm>
            <a:off x="5983260" y="3452834"/>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Contract review</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706" name="Google Shape;1706;p183"/>
          <p:cNvPicPr preferRelativeResize="0"/>
          <p:nvPr/>
        </p:nvPicPr>
        <p:blipFill rotWithShape="1">
          <a:blip r:embed="rId3">
            <a:alphaModFix/>
          </a:blip>
          <a:srcRect b="0" l="0" r="0" t="0"/>
          <a:stretch/>
        </p:blipFill>
        <p:spPr>
          <a:xfrm>
            <a:off x="5809276" y="3476723"/>
            <a:ext cx="129371" cy="129371"/>
          </a:xfrm>
          <a:prstGeom prst="rect">
            <a:avLst/>
          </a:prstGeom>
          <a:noFill/>
          <a:ln>
            <a:noFill/>
          </a:ln>
        </p:spPr>
      </p:pic>
      <p:sp>
        <p:nvSpPr>
          <p:cNvPr id="1707" name="Google Shape;1707;p183"/>
          <p:cNvSpPr txBox="1"/>
          <p:nvPr/>
        </p:nvSpPr>
        <p:spPr>
          <a:xfrm>
            <a:off x="5983260" y="3650374"/>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Legal documentation</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708" name="Google Shape;1708;p183"/>
          <p:cNvPicPr preferRelativeResize="0"/>
          <p:nvPr/>
        </p:nvPicPr>
        <p:blipFill rotWithShape="1">
          <a:blip r:embed="rId3">
            <a:alphaModFix/>
          </a:blip>
          <a:srcRect b="0" l="0" r="0" t="0"/>
          <a:stretch/>
        </p:blipFill>
        <p:spPr>
          <a:xfrm>
            <a:off x="5809276" y="3678557"/>
            <a:ext cx="129371" cy="129371"/>
          </a:xfrm>
          <a:prstGeom prst="rect">
            <a:avLst/>
          </a:prstGeom>
          <a:noFill/>
          <a:ln>
            <a:noFill/>
          </a:ln>
        </p:spPr>
      </p:pic>
      <p:grpSp>
        <p:nvGrpSpPr>
          <p:cNvPr id="1709" name="Google Shape;1709;p183"/>
          <p:cNvGrpSpPr/>
          <p:nvPr/>
        </p:nvGrpSpPr>
        <p:grpSpPr>
          <a:xfrm>
            <a:off x="5809276" y="3864490"/>
            <a:ext cx="2219009" cy="176963"/>
            <a:chOff x="2967212" y="8849678"/>
            <a:chExt cx="5917357" cy="471900"/>
          </a:xfrm>
        </p:grpSpPr>
        <p:sp>
          <p:nvSpPr>
            <p:cNvPr id="1710" name="Google Shape;1710;p183"/>
            <p:cNvSpPr txBox="1"/>
            <p:nvPr/>
          </p:nvSpPr>
          <p:spPr>
            <a:xfrm>
              <a:off x="3431169" y="8849678"/>
              <a:ext cx="5453400" cy="471900"/>
            </a:xfrm>
            <a:prstGeom prst="rect">
              <a:avLst/>
            </a:prstGeom>
            <a:noFill/>
            <a:ln>
              <a:noFill/>
            </a:ln>
          </p:spPr>
          <p:txBody>
            <a:bodyPr anchorCtr="0" anchor="ctr" bIns="19050" lIns="19050" spcFirstLastPara="1" rIns="19050" wrap="square" tIns="19050">
              <a:spAutoFit/>
            </a:bodyPr>
            <a:lstStyle/>
            <a:p>
              <a:pPr indent="0" lvl="0" marL="0" rtl="0" algn="l">
                <a:spcBef>
                  <a:spcPts val="0"/>
                </a:spcBef>
                <a:spcAft>
                  <a:spcPts val="0"/>
                </a:spcAft>
                <a:buClr>
                  <a:schemeClr val="lt1"/>
                </a:buClr>
                <a:buSzPts val="900"/>
                <a:buFont typeface="Plus Jakarta Sans Medium"/>
                <a:buNone/>
              </a:pPr>
              <a:r>
                <a:rPr lang="en" sz="900">
                  <a:solidFill>
                    <a:schemeClr val="dk1"/>
                  </a:solidFill>
                  <a:latin typeface="Inter"/>
                  <a:ea typeface="Inter"/>
                  <a:cs typeface="Inter"/>
                  <a:sym typeface="Inter"/>
                </a:rPr>
                <a:t>Compliance verification</a:t>
              </a:r>
              <a:endParaRPr sz="900">
                <a:solidFill>
                  <a:srgbClr val="011B58"/>
                </a:solidFill>
                <a:latin typeface="Inter"/>
                <a:ea typeface="Inter"/>
                <a:cs typeface="Inter"/>
                <a:sym typeface="Inter"/>
              </a:endParaRPr>
            </a:p>
          </p:txBody>
        </p:sp>
        <p:pic>
          <p:nvPicPr>
            <p:cNvPr descr="A black tick in a white circle&#10;&#10;Description automatically generated" id="1711" name="Google Shape;1711;p183"/>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nvGrpSpPr>
          <p:cNvPr id="1712" name="Google Shape;1712;p183"/>
          <p:cNvGrpSpPr/>
          <p:nvPr/>
        </p:nvGrpSpPr>
        <p:grpSpPr>
          <a:xfrm>
            <a:off x="5815482" y="4078582"/>
            <a:ext cx="2219009" cy="176963"/>
            <a:chOff x="2967212" y="8835878"/>
            <a:chExt cx="5917357" cy="471900"/>
          </a:xfrm>
        </p:grpSpPr>
        <p:sp>
          <p:nvSpPr>
            <p:cNvPr id="1713" name="Google Shape;1713;p183"/>
            <p:cNvSpPr txBox="1"/>
            <p:nvPr/>
          </p:nvSpPr>
          <p:spPr>
            <a:xfrm>
              <a:off x="3431169" y="88358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Risk assessment</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714" name="Google Shape;1714;p183"/>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nvGrpSpPr>
          <p:cNvPr id="1715" name="Google Shape;1715;p183"/>
          <p:cNvGrpSpPr/>
          <p:nvPr/>
        </p:nvGrpSpPr>
        <p:grpSpPr>
          <a:xfrm>
            <a:off x="5819074" y="4293802"/>
            <a:ext cx="2219009" cy="176963"/>
            <a:chOff x="2967212" y="8805478"/>
            <a:chExt cx="5917357" cy="471900"/>
          </a:xfrm>
        </p:grpSpPr>
        <p:sp>
          <p:nvSpPr>
            <p:cNvPr id="1716" name="Google Shape;1716;p183"/>
            <p:cNvSpPr txBox="1"/>
            <p:nvPr/>
          </p:nvSpPr>
          <p:spPr>
            <a:xfrm>
              <a:off x="3431169" y="88054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Legal pitch support</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717" name="Google Shape;1717;p183"/>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nvGrpSpPr>
          <p:cNvPr id="1718" name="Google Shape;1718;p183"/>
          <p:cNvGrpSpPr/>
          <p:nvPr/>
        </p:nvGrpSpPr>
        <p:grpSpPr>
          <a:xfrm>
            <a:off x="5815482" y="2481926"/>
            <a:ext cx="2212840" cy="176963"/>
            <a:chOff x="2967212" y="8815278"/>
            <a:chExt cx="5900907" cy="471900"/>
          </a:xfrm>
        </p:grpSpPr>
        <p:sp>
          <p:nvSpPr>
            <p:cNvPr id="1719" name="Google Shape;1719;p183"/>
            <p:cNvSpPr txBox="1"/>
            <p:nvPr/>
          </p:nvSpPr>
          <p:spPr>
            <a:xfrm>
              <a:off x="3414719" y="88152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HR policy compliance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720" name="Google Shape;1720;p183"/>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7" name="Shape 1237"/>
        <p:cNvGrpSpPr/>
        <p:nvPr/>
      </p:nvGrpSpPr>
      <p:grpSpPr>
        <a:xfrm>
          <a:off x="0" y="0"/>
          <a:ext cx="0" cy="0"/>
          <a:chOff x="0" y="0"/>
          <a:chExt cx="0" cy="0"/>
        </a:xfrm>
      </p:grpSpPr>
      <p:sp>
        <p:nvSpPr>
          <p:cNvPr id="1238" name="Google Shape;1238;p166"/>
          <p:cNvSpPr txBox="1"/>
          <p:nvPr>
            <p:ph type="title"/>
          </p:nvPr>
        </p:nvSpPr>
        <p:spPr>
          <a:xfrm>
            <a:off x="457200" y="1943100"/>
            <a:ext cx="82296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Market trends &amp; customer challenges </a:t>
            </a:r>
            <a:endParaRPr/>
          </a:p>
        </p:txBody>
      </p:sp>
      <p:sp>
        <p:nvSpPr>
          <p:cNvPr id="1239" name="Google Shape;1239;p166"/>
          <p:cNvSpPr txBox="1"/>
          <p:nvPr/>
        </p:nvSpPr>
        <p:spPr>
          <a:xfrm>
            <a:off x="463950" y="2361550"/>
            <a:ext cx="8216100" cy="3351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
                <a:solidFill>
                  <a:schemeClr val="accent1"/>
                </a:solidFill>
                <a:latin typeface="Inter Medium"/>
                <a:ea typeface="Inter Medium"/>
                <a:cs typeface="Inter Medium"/>
                <a:sym typeface="Inter Medium"/>
              </a:rPr>
              <a:t>Customer-facing slides</a:t>
            </a:r>
            <a:endParaRPr>
              <a:solidFill>
                <a:schemeClr val="accent1"/>
              </a:solidFill>
              <a:latin typeface="Inter Medium"/>
              <a:ea typeface="Inter Medium"/>
              <a:cs typeface="Inter Medium"/>
              <a:sym typeface="Inter Medium"/>
            </a:endParaRPr>
          </a:p>
          <a:p>
            <a:pPr indent="0" lvl="0" marL="0" rtl="0" algn="l">
              <a:lnSpc>
                <a:spcPct val="90000"/>
              </a:lnSpc>
              <a:spcBef>
                <a:spcPts val="0"/>
              </a:spcBef>
              <a:spcAft>
                <a:spcPts val="0"/>
              </a:spcAft>
              <a:buNone/>
            </a:pPr>
            <a:r>
              <a:t/>
            </a:r>
            <a:endParaRPr>
              <a:solidFill>
                <a:srgbClr val="0629D3"/>
              </a:solidFill>
              <a:latin typeface="Inter Medium"/>
              <a:ea typeface="Inter Medium"/>
              <a:cs typeface="Inter Medium"/>
              <a:sym typeface="Inter Medium"/>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4" name="Shape 1724"/>
        <p:cNvGrpSpPr/>
        <p:nvPr/>
      </p:nvGrpSpPr>
      <p:grpSpPr>
        <a:xfrm>
          <a:off x="0" y="0"/>
          <a:ext cx="0" cy="0"/>
          <a:chOff x="0" y="0"/>
          <a:chExt cx="0" cy="0"/>
        </a:xfrm>
      </p:grpSpPr>
      <p:sp>
        <p:nvSpPr>
          <p:cNvPr id="1725" name="Google Shape;1725;p184"/>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Customers using Devs.ai today</a:t>
            </a:r>
            <a:endParaRPr/>
          </a:p>
        </p:txBody>
      </p:sp>
      <p:sp>
        <p:nvSpPr>
          <p:cNvPr id="1726" name="Google Shape;1726;p18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pic>
        <p:nvPicPr>
          <p:cNvPr id="1727" name="Google Shape;1727;p184"/>
          <p:cNvPicPr preferRelativeResize="0"/>
          <p:nvPr/>
        </p:nvPicPr>
        <p:blipFill>
          <a:blip r:embed="rId3">
            <a:alphaModFix/>
          </a:blip>
          <a:stretch>
            <a:fillRect/>
          </a:stretch>
        </p:blipFill>
        <p:spPr>
          <a:xfrm>
            <a:off x="1100950" y="1275875"/>
            <a:ext cx="1572730" cy="581375"/>
          </a:xfrm>
          <a:prstGeom prst="rect">
            <a:avLst/>
          </a:prstGeom>
          <a:noFill/>
          <a:ln>
            <a:noFill/>
          </a:ln>
        </p:spPr>
      </p:pic>
      <p:pic>
        <p:nvPicPr>
          <p:cNvPr id="1728" name="Google Shape;1728;p184"/>
          <p:cNvPicPr preferRelativeResize="0"/>
          <p:nvPr/>
        </p:nvPicPr>
        <p:blipFill rotWithShape="1">
          <a:blip r:embed="rId4">
            <a:alphaModFix/>
          </a:blip>
          <a:srcRect b="44730" l="0" r="0" t="0"/>
          <a:stretch/>
        </p:blipFill>
        <p:spPr>
          <a:xfrm>
            <a:off x="6483606" y="1411762"/>
            <a:ext cx="1222982" cy="209768"/>
          </a:xfrm>
          <a:prstGeom prst="rect">
            <a:avLst/>
          </a:prstGeom>
          <a:noFill/>
          <a:ln>
            <a:noFill/>
          </a:ln>
        </p:spPr>
      </p:pic>
      <p:pic>
        <p:nvPicPr>
          <p:cNvPr id="1729" name="Google Shape;1729;p184"/>
          <p:cNvPicPr preferRelativeResize="0"/>
          <p:nvPr/>
        </p:nvPicPr>
        <p:blipFill>
          <a:blip r:embed="rId5">
            <a:alphaModFix/>
          </a:blip>
          <a:stretch>
            <a:fillRect/>
          </a:stretch>
        </p:blipFill>
        <p:spPr>
          <a:xfrm>
            <a:off x="3806521" y="1308129"/>
            <a:ext cx="1544224" cy="417016"/>
          </a:xfrm>
          <a:prstGeom prst="rect">
            <a:avLst/>
          </a:prstGeom>
          <a:noFill/>
          <a:ln>
            <a:noFill/>
          </a:ln>
        </p:spPr>
      </p:pic>
      <p:pic>
        <p:nvPicPr>
          <p:cNvPr id="1730" name="Google Shape;1730;p184"/>
          <p:cNvPicPr preferRelativeResize="0"/>
          <p:nvPr/>
        </p:nvPicPr>
        <p:blipFill rotWithShape="1">
          <a:blip r:embed="rId6">
            <a:alphaModFix/>
          </a:blip>
          <a:srcRect b="0" l="0" r="0" t="0"/>
          <a:stretch/>
        </p:blipFill>
        <p:spPr>
          <a:xfrm>
            <a:off x="6714500" y="2365700"/>
            <a:ext cx="1444889" cy="690325"/>
          </a:xfrm>
          <a:prstGeom prst="rect">
            <a:avLst/>
          </a:prstGeom>
          <a:noFill/>
          <a:ln>
            <a:noFill/>
          </a:ln>
        </p:spPr>
      </p:pic>
      <p:pic>
        <p:nvPicPr>
          <p:cNvPr id="1731" name="Google Shape;1731;p184"/>
          <p:cNvPicPr preferRelativeResize="0"/>
          <p:nvPr/>
        </p:nvPicPr>
        <p:blipFill>
          <a:blip r:embed="rId7">
            <a:alphaModFix/>
          </a:blip>
          <a:stretch>
            <a:fillRect/>
          </a:stretch>
        </p:blipFill>
        <p:spPr>
          <a:xfrm>
            <a:off x="5634042" y="3946039"/>
            <a:ext cx="690324" cy="393601"/>
          </a:xfrm>
          <a:prstGeom prst="rect">
            <a:avLst/>
          </a:prstGeom>
          <a:noFill/>
          <a:ln>
            <a:noFill/>
          </a:ln>
        </p:spPr>
      </p:pic>
      <p:pic>
        <p:nvPicPr>
          <p:cNvPr id="1732" name="Google Shape;1732;p184"/>
          <p:cNvPicPr preferRelativeResize="0"/>
          <p:nvPr/>
        </p:nvPicPr>
        <p:blipFill>
          <a:blip r:embed="rId8">
            <a:alphaModFix/>
          </a:blip>
          <a:stretch>
            <a:fillRect/>
          </a:stretch>
        </p:blipFill>
        <p:spPr>
          <a:xfrm>
            <a:off x="2585264" y="3852150"/>
            <a:ext cx="1743252" cy="581375"/>
          </a:xfrm>
          <a:prstGeom prst="rect">
            <a:avLst/>
          </a:prstGeom>
          <a:noFill/>
          <a:ln>
            <a:noFill/>
          </a:ln>
        </p:spPr>
      </p:pic>
      <p:pic>
        <p:nvPicPr>
          <p:cNvPr id="1733" name="Google Shape;1733;p184"/>
          <p:cNvPicPr preferRelativeResize="0"/>
          <p:nvPr/>
        </p:nvPicPr>
        <p:blipFill>
          <a:blip r:embed="rId9">
            <a:alphaModFix/>
          </a:blip>
          <a:stretch>
            <a:fillRect/>
          </a:stretch>
        </p:blipFill>
        <p:spPr>
          <a:xfrm>
            <a:off x="1385904" y="2226605"/>
            <a:ext cx="914432" cy="929144"/>
          </a:xfrm>
          <a:prstGeom prst="rect">
            <a:avLst/>
          </a:prstGeom>
          <a:noFill/>
          <a:ln>
            <a:noFill/>
          </a:ln>
        </p:spPr>
      </p:pic>
      <p:pic>
        <p:nvPicPr>
          <p:cNvPr id="1734" name="Google Shape;1734;p184"/>
          <p:cNvPicPr preferRelativeResize="0"/>
          <p:nvPr/>
        </p:nvPicPr>
        <p:blipFill>
          <a:blip r:embed="rId10">
            <a:alphaModFix/>
          </a:blip>
          <a:stretch>
            <a:fillRect/>
          </a:stretch>
        </p:blipFill>
        <p:spPr>
          <a:xfrm>
            <a:off x="4233474" y="2346015"/>
            <a:ext cx="690325" cy="6903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38" name="Shape 1738"/>
        <p:cNvGrpSpPr/>
        <p:nvPr/>
      </p:nvGrpSpPr>
      <p:grpSpPr>
        <a:xfrm>
          <a:off x="0" y="0"/>
          <a:ext cx="0" cy="0"/>
          <a:chOff x="0" y="0"/>
          <a:chExt cx="0" cy="0"/>
        </a:xfrm>
      </p:grpSpPr>
      <p:sp>
        <p:nvSpPr>
          <p:cNvPr id="1739" name="Google Shape;1739;p185"/>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A platform built for scale</a:t>
            </a:r>
            <a:endParaRPr>
              <a:latin typeface="Inter Light"/>
              <a:ea typeface="Inter Light"/>
              <a:cs typeface="Inter Light"/>
              <a:sym typeface="Inter Light"/>
            </a:endParaRPr>
          </a:p>
        </p:txBody>
      </p:sp>
      <p:sp>
        <p:nvSpPr>
          <p:cNvPr id="1740" name="Google Shape;1740;p185"/>
          <p:cNvSpPr/>
          <p:nvPr/>
        </p:nvSpPr>
        <p:spPr>
          <a:xfrm>
            <a:off x="838200" y="1664300"/>
            <a:ext cx="2407200" cy="1751100"/>
          </a:xfrm>
          <a:prstGeom prst="roundRect">
            <a:avLst>
              <a:gd fmla="val 8482" name="adj"/>
            </a:avLst>
          </a:prstGeom>
          <a:solidFill>
            <a:schemeClr val="lt1"/>
          </a:solidFill>
          <a:ln>
            <a:noFill/>
          </a:ln>
          <a:effectLst>
            <a:outerShdw blurRad="57150" rotWithShape="0" algn="bl" dir="5400000" dist="19050">
              <a:srgbClr val="0D0D0D">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3800">
                <a:solidFill>
                  <a:schemeClr val="dk1"/>
                </a:solidFill>
                <a:latin typeface="Inter Medium"/>
                <a:ea typeface="Inter Medium"/>
                <a:cs typeface="Inter Medium"/>
                <a:sym typeface="Inter Medium"/>
              </a:rPr>
              <a:t>2K+ </a:t>
            </a:r>
            <a:endParaRPr sz="3800">
              <a:solidFill>
                <a:schemeClr val="dk1"/>
              </a:solidFill>
              <a:latin typeface="Inter Medium"/>
              <a:ea typeface="Inter Medium"/>
              <a:cs typeface="Inter Medium"/>
              <a:sym typeface="Inter Medium"/>
            </a:endParaRPr>
          </a:p>
          <a:p>
            <a:pPr indent="0" lvl="0" marL="0" rtl="0" algn="ctr">
              <a:spcBef>
                <a:spcPts val="0"/>
              </a:spcBef>
              <a:spcAft>
                <a:spcPts val="0"/>
              </a:spcAft>
              <a:buNone/>
            </a:pPr>
            <a:r>
              <a:rPr lang="en" sz="1800">
                <a:solidFill>
                  <a:schemeClr val="dk1"/>
                </a:solidFill>
                <a:latin typeface="Inter Light"/>
                <a:ea typeface="Inter Light"/>
                <a:cs typeface="Inter Light"/>
                <a:sym typeface="Inter Light"/>
              </a:rPr>
              <a:t>Agents created</a:t>
            </a:r>
            <a:endParaRPr sz="3800">
              <a:solidFill>
                <a:schemeClr val="dk1"/>
              </a:solidFill>
              <a:latin typeface="Inter Medium"/>
              <a:ea typeface="Inter Medium"/>
              <a:cs typeface="Inter Medium"/>
              <a:sym typeface="Inter Medium"/>
            </a:endParaRPr>
          </a:p>
        </p:txBody>
      </p:sp>
      <p:sp>
        <p:nvSpPr>
          <p:cNvPr id="1741" name="Google Shape;1741;p185"/>
          <p:cNvSpPr/>
          <p:nvPr/>
        </p:nvSpPr>
        <p:spPr>
          <a:xfrm>
            <a:off x="3488116" y="1664300"/>
            <a:ext cx="2407200" cy="1751100"/>
          </a:xfrm>
          <a:prstGeom prst="roundRect">
            <a:avLst>
              <a:gd fmla="val 8482" name="adj"/>
            </a:avLst>
          </a:prstGeom>
          <a:solidFill>
            <a:schemeClr val="lt1"/>
          </a:solidFill>
          <a:ln>
            <a:noFill/>
          </a:ln>
          <a:effectLst>
            <a:outerShdw blurRad="57150" rotWithShape="0" algn="bl" dir="5400000" dist="19050">
              <a:srgbClr val="0D0D0D">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3800">
                <a:solidFill>
                  <a:schemeClr val="dk1"/>
                </a:solidFill>
                <a:latin typeface="Inter Medium"/>
                <a:ea typeface="Inter Medium"/>
                <a:cs typeface="Inter Medium"/>
                <a:sym typeface="Inter Medium"/>
              </a:rPr>
              <a:t>10M+ </a:t>
            </a:r>
            <a:endParaRPr sz="3800">
              <a:solidFill>
                <a:schemeClr val="dk1"/>
              </a:solidFill>
              <a:latin typeface="Inter Medium"/>
              <a:ea typeface="Inter Medium"/>
              <a:cs typeface="Inter Medium"/>
              <a:sym typeface="Inter Medium"/>
            </a:endParaRPr>
          </a:p>
          <a:p>
            <a:pPr indent="0" lvl="0" marL="0" rtl="0" algn="ctr">
              <a:spcBef>
                <a:spcPts val="0"/>
              </a:spcBef>
              <a:spcAft>
                <a:spcPts val="0"/>
              </a:spcAft>
              <a:buNone/>
            </a:pPr>
            <a:r>
              <a:rPr lang="en" sz="1800">
                <a:solidFill>
                  <a:schemeClr val="dk1"/>
                </a:solidFill>
                <a:latin typeface="Inter Light"/>
                <a:ea typeface="Inter Light"/>
                <a:cs typeface="Inter Light"/>
                <a:sym typeface="Inter Light"/>
              </a:rPr>
              <a:t>Agent messages</a:t>
            </a:r>
            <a:endParaRPr sz="1800">
              <a:solidFill>
                <a:schemeClr val="dk1"/>
              </a:solidFill>
              <a:latin typeface="Inter Light"/>
              <a:ea typeface="Inter Light"/>
              <a:cs typeface="Inter Light"/>
              <a:sym typeface="Inter Light"/>
            </a:endParaRPr>
          </a:p>
          <a:p>
            <a:pPr indent="0" lvl="0" marL="0" marR="0" rtl="0" algn="ctr">
              <a:lnSpc>
                <a:spcPct val="100000"/>
              </a:lnSpc>
              <a:spcBef>
                <a:spcPts val="0"/>
              </a:spcBef>
              <a:spcAft>
                <a:spcPts val="0"/>
              </a:spcAft>
              <a:buNone/>
            </a:pPr>
            <a:r>
              <a:t/>
            </a:r>
            <a:endParaRPr sz="3800">
              <a:solidFill>
                <a:schemeClr val="dk1"/>
              </a:solidFill>
              <a:latin typeface="Inter Medium"/>
              <a:ea typeface="Inter Medium"/>
              <a:cs typeface="Inter Medium"/>
              <a:sym typeface="Inter Medium"/>
            </a:endParaRPr>
          </a:p>
          <a:p>
            <a:pPr indent="0" lvl="0" marL="0" marR="0" rtl="0" algn="ctr">
              <a:lnSpc>
                <a:spcPct val="100000"/>
              </a:lnSpc>
              <a:spcBef>
                <a:spcPts val="0"/>
              </a:spcBef>
              <a:spcAft>
                <a:spcPts val="0"/>
              </a:spcAft>
              <a:buNone/>
            </a:pPr>
            <a:r>
              <a:t/>
            </a:r>
            <a:endParaRPr sz="3800">
              <a:solidFill>
                <a:schemeClr val="dk1"/>
              </a:solidFill>
              <a:latin typeface="Inter Medium"/>
              <a:ea typeface="Inter Medium"/>
              <a:cs typeface="Inter Medium"/>
              <a:sym typeface="Inter Medium"/>
            </a:endParaRPr>
          </a:p>
        </p:txBody>
      </p:sp>
      <p:sp>
        <p:nvSpPr>
          <p:cNvPr id="1742" name="Google Shape;1742;p185"/>
          <p:cNvSpPr/>
          <p:nvPr/>
        </p:nvSpPr>
        <p:spPr>
          <a:xfrm>
            <a:off x="6131666" y="1664300"/>
            <a:ext cx="2407200" cy="1751100"/>
          </a:xfrm>
          <a:prstGeom prst="roundRect">
            <a:avLst>
              <a:gd fmla="val 8482" name="adj"/>
            </a:avLst>
          </a:prstGeom>
          <a:solidFill>
            <a:schemeClr val="lt1"/>
          </a:solidFill>
          <a:ln>
            <a:noFill/>
          </a:ln>
          <a:effectLst>
            <a:outerShdw blurRad="57150" rotWithShape="0" algn="bl" dir="5400000" dist="19050">
              <a:srgbClr val="0D0D0D">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3800">
                <a:solidFill>
                  <a:schemeClr val="dk1"/>
                </a:solidFill>
                <a:latin typeface="Inter Medium"/>
                <a:ea typeface="Inter Medium"/>
                <a:cs typeface="Inter Medium"/>
                <a:sym typeface="Inter Medium"/>
              </a:rPr>
              <a:t>30+</a:t>
            </a:r>
            <a:endParaRPr sz="3800">
              <a:solidFill>
                <a:schemeClr val="dk1"/>
              </a:solidFill>
              <a:latin typeface="Inter Medium"/>
              <a:ea typeface="Inter Medium"/>
              <a:cs typeface="Inter Medium"/>
              <a:sym typeface="Inter Medium"/>
            </a:endParaRPr>
          </a:p>
          <a:p>
            <a:pPr indent="0" lvl="0" marL="0" rtl="0" algn="ctr">
              <a:spcBef>
                <a:spcPts val="0"/>
              </a:spcBef>
              <a:spcAft>
                <a:spcPts val="0"/>
              </a:spcAft>
              <a:buNone/>
            </a:pPr>
            <a:r>
              <a:rPr lang="en" sz="1800">
                <a:solidFill>
                  <a:schemeClr val="dk1"/>
                </a:solidFill>
                <a:latin typeface="Inter Light"/>
                <a:ea typeface="Inter Light"/>
                <a:cs typeface="Inter Light"/>
                <a:sym typeface="Inter Light"/>
              </a:rPr>
              <a:t>LLMs available out-of-the-box</a:t>
            </a:r>
            <a:endParaRPr sz="1800">
              <a:solidFill>
                <a:schemeClr val="dk1"/>
              </a:solidFill>
              <a:latin typeface="Inter Light"/>
              <a:ea typeface="Inter Light"/>
              <a:cs typeface="Inter Light"/>
              <a:sym typeface="Inter Light"/>
            </a:endParaRPr>
          </a:p>
          <a:p>
            <a:pPr indent="0" lvl="0" marL="0" marR="0" rtl="0" algn="ctr">
              <a:lnSpc>
                <a:spcPct val="100000"/>
              </a:lnSpc>
              <a:spcBef>
                <a:spcPts val="0"/>
              </a:spcBef>
              <a:spcAft>
                <a:spcPts val="0"/>
              </a:spcAft>
              <a:buNone/>
            </a:pPr>
            <a:r>
              <a:t/>
            </a:r>
            <a:endParaRPr sz="3800">
              <a:solidFill>
                <a:schemeClr val="dk1"/>
              </a:solidFill>
              <a:latin typeface="Inter Medium"/>
              <a:ea typeface="Inter Medium"/>
              <a:cs typeface="Inter Medium"/>
              <a:sym typeface="Inter Medium"/>
            </a:endParaRPr>
          </a:p>
        </p:txBody>
      </p:sp>
      <p:sp>
        <p:nvSpPr>
          <p:cNvPr id="1743" name="Google Shape;1743;p18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7" name="Shape 1747"/>
        <p:cNvGrpSpPr/>
        <p:nvPr/>
      </p:nvGrpSpPr>
      <p:grpSpPr>
        <a:xfrm>
          <a:off x="0" y="0"/>
          <a:ext cx="0" cy="0"/>
          <a:chOff x="0" y="0"/>
          <a:chExt cx="0" cy="0"/>
        </a:xfrm>
      </p:grpSpPr>
      <p:sp>
        <p:nvSpPr>
          <p:cNvPr id="1748" name="Google Shape;1748;p186"/>
          <p:cNvSpPr txBox="1"/>
          <p:nvPr>
            <p:ph type="title"/>
          </p:nvPr>
        </p:nvSpPr>
        <p:spPr>
          <a:xfrm>
            <a:off x="457200" y="1943100"/>
            <a:ext cx="82296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Demos</a:t>
            </a:r>
            <a:endParaRPr/>
          </a:p>
        </p:txBody>
      </p:sp>
      <p:sp>
        <p:nvSpPr>
          <p:cNvPr id="1749" name="Google Shape;1749;p186"/>
          <p:cNvSpPr txBox="1"/>
          <p:nvPr/>
        </p:nvSpPr>
        <p:spPr>
          <a:xfrm>
            <a:off x="463950" y="2361550"/>
            <a:ext cx="8216100" cy="3351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
                <a:solidFill>
                  <a:srgbClr val="0629D3"/>
                </a:solidFill>
                <a:latin typeface="Inter Medium"/>
                <a:ea typeface="Inter Medium"/>
                <a:cs typeface="Inter Medium"/>
                <a:sym typeface="Inter Medium"/>
              </a:rPr>
              <a:t>Customer-facing slides </a:t>
            </a:r>
            <a:endParaRPr>
              <a:solidFill>
                <a:srgbClr val="0629D3"/>
              </a:solidFill>
              <a:latin typeface="Inter Medium"/>
              <a:ea typeface="Inter Medium"/>
              <a:cs typeface="Inter Medium"/>
              <a:sym typeface="Inter Medium"/>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3" name="Shape 1753"/>
        <p:cNvGrpSpPr/>
        <p:nvPr/>
      </p:nvGrpSpPr>
      <p:grpSpPr>
        <a:xfrm>
          <a:off x="0" y="0"/>
          <a:ext cx="0" cy="0"/>
          <a:chOff x="0" y="0"/>
          <a:chExt cx="0" cy="0"/>
        </a:xfrm>
      </p:grpSpPr>
      <p:sp>
        <p:nvSpPr>
          <p:cNvPr id="1754" name="Google Shape;1754;p187"/>
          <p:cNvSpPr txBox="1"/>
          <p:nvPr>
            <p:ph type="title"/>
          </p:nvPr>
        </p:nvSpPr>
        <p:spPr>
          <a:xfrm>
            <a:off x="457200" y="480275"/>
            <a:ext cx="2590800" cy="1234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Security Agent Demo</a:t>
            </a:r>
            <a:endParaRPr b="1">
              <a:latin typeface="Inter"/>
              <a:ea typeface="Inter"/>
              <a:cs typeface="Inter"/>
              <a:sym typeface="Inter"/>
            </a:endParaRPr>
          </a:p>
          <a:p>
            <a:pPr indent="0" lvl="0" marL="0" rtl="0" algn="l">
              <a:spcBef>
                <a:spcPts val="0"/>
              </a:spcBef>
              <a:spcAft>
                <a:spcPts val="0"/>
              </a:spcAft>
              <a:buNone/>
            </a:pPr>
            <a:r>
              <a:rPr b="1" lang="en">
                <a:latin typeface="Inter"/>
                <a:ea typeface="Inter"/>
                <a:cs typeface="Inter"/>
                <a:sym typeface="Inter"/>
              </a:rPr>
              <a:t> </a:t>
            </a:r>
            <a:endParaRPr b="1">
              <a:latin typeface="Inter"/>
              <a:ea typeface="Inter"/>
              <a:cs typeface="Inter"/>
              <a:sym typeface="Inter"/>
            </a:endParaRPr>
          </a:p>
        </p:txBody>
      </p:sp>
      <p:sp>
        <p:nvSpPr>
          <p:cNvPr id="1755" name="Google Shape;1755;p18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pic>
        <p:nvPicPr>
          <p:cNvPr id="1756" name="Google Shape;1756;p187"/>
          <p:cNvPicPr preferRelativeResize="0"/>
          <p:nvPr/>
        </p:nvPicPr>
        <p:blipFill rotWithShape="1">
          <a:blip r:embed="rId3">
            <a:alphaModFix/>
          </a:blip>
          <a:srcRect b="19832" l="0" r="10442" t="18708"/>
          <a:stretch/>
        </p:blipFill>
        <p:spPr>
          <a:xfrm>
            <a:off x="870675" y="1565950"/>
            <a:ext cx="1651149" cy="502525"/>
          </a:xfrm>
          <a:prstGeom prst="rect">
            <a:avLst/>
          </a:prstGeom>
          <a:noFill/>
          <a:ln>
            <a:noFill/>
          </a:ln>
        </p:spPr>
      </p:pic>
      <p:pic>
        <p:nvPicPr>
          <p:cNvPr id="1757" name="Google Shape;1757;p187"/>
          <p:cNvPicPr preferRelativeResize="0"/>
          <p:nvPr/>
        </p:nvPicPr>
        <p:blipFill>
          <a:blip r:embed="rId4">
            <a:alphaModFix/>
          </a:blip>
          <a:stretch>
            <a:fillRect/>
          </a:stretch>
        </p:blipFill>
        <p:spPr>
          <a:xfrm>
            <a:off x="414734" y="1392413"/>
            <a:ext cx="828000" cy="849600"/>
          </a:xfrm>
          <a:prstGeom prst="ellipse">
            <a:avLst/>
          </a:prstGeom>
          <a:noFill/>
          <a:ln>
            <a:noFill/>
          </a:ln>
        </p:spPr>
      </p:pic>
      <p:sp>
        <p:nvSpPr>
          <p:cNvPr id="1758" name="Google Shape;1758;p187"/>
          <p:cNvSpPr txBox="1"/>
          <p:nvPr/>
        </p:nvSpPr>
        <p:spPr>
          <a:xfrm>
            <a:off x="3476625" y="4756525"/>
            <a:ext cx="3071700" cy="23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latin typeface="Inter ExtraLight"/>
                <a:ea typeface="Inter ExtraLight"/>
                <a:cs typeface="Inter ExtraLight"/>
                <a:sym typeface="Inter ExtraLight"/>
              </a:rPr>
              <a:t>Speak with the Security Assistant </a:t>
            </a:r>
            <a:r>
              <a:rPr lang="en" sz="1100" u="sng">
                <a:solidFill>
                  <a:schemeClr val="accent1"/>
                </a:solidFill>
                <a:latin typeface="Inter ExtraLight"/>
                <a:ea typeface="Inter ExtraLight"/>
                <a:cs typeface="Inter ExtraLight"/>
                <a:sym typeface="Inter ExtraLight"/>
                <a:hlinkClick r:id="rId5">
                  <a:extLst>
                    <a:ext uri="{A12FA001-AC4F-418D-AE19-62706E023703}">
                      <ahyp:hlinkClr val="tx"/>
                    </a:ext>
                  </a:extLst>
                </a:hlinkClick>
              </a:rPr>
              <a:t>here</a:t>
            </a:r>
            <a:endParaRPr sz="1100">
              <a:solidFill>
                <a:schemeClr val="dk1"/>
              </a:solidFill>
              <a:latin typeface="Inter ExtraLight"/>
              <a:ea typeface="Inter ExtraLight"/>
              <a:cs typeface="Inter ExtraLight"/>
              <a:sym typeface="Inter ExtraLight"/>
            </a:endParaRPr>
          </a:p>
        </p:txBody>
      </p:sp>
      <p:pic>
        <p:nvPicPr>
          <p:cNvPr id="1759" name="Google Shape;1759;p187" title="SecuritySolutionsPage_AI-Demo.mp4">
            <a:hlinkClick r:id="rId6"/>
          </p:cNvPr>
          <p:cNvPicPr preferRelativeResize="0"/>
          <p:nvPr/>
        </p:nvPicPr>
        <p:blipFill>
          <a:blip r:embed="rId7">
            <a:alphaModFix/>
          </a:blip>
          <a:stretch>
            <a:fillRect/>
          </a:stretch>
        </p:blipFill>
        <p:spPr>
          <a:xfrm>
            <a:off x="3468150" y="527950"/>
            <a:ext cx="5484225" cy="342367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3" name="Shape 1763"/>
        <p:cNvGrpSpPr/>
        <p:nvPr/>
      </p:nvGrpSpPr>
      <p:grpSpPr>
        <a:xfrm>
          <a:off x="0" y="0"/>
          <a:ext cx="0" cy="0"/>
          <a:chOff x="0" y="0"/>
          <a:chExt cx="0" cy="0"/>
        </a:xfrm>
      </p:grpSpPr>
      <p:sp>
        <p:nvSpPr>
          <p:cNvPr id="1764" name="Google Shape;1764;p188"/>
          <p:cNvSpPr txBox="1"/>
          <p:nvPr>
            <p:ph type="title"/>
          </p:nvPr>
        </p:nvSpPr>
        <p:spPr>
          <a:xfrm>
            <a:off x="457200" y="1943100"/>
            <a:ext cx="82296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Positioning</a:t>
            </a:r>
            <a:endParaRPr/>
          </a:p>
        </p:txBody>
      </p:sp>
      <p:sp>
        <p:nvSpPr>
          <p:cNvPr id="1765" name="Google Shape;1765;p188"/>
          <p:cNvSpPr txBox="1"/>
          <p:nvPr/>
        </p:nvSpPr>
        <p:spPr>
          <a:xfrm>
            <a:off x="463950" y="2361550"/>
            <a:ext cx="8216100" cy="3351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
                <a:solidFill>
                  <a:srgbClr val="0629D3"/>
                </a:solidFill>
                <a:latin typeface="Inter Medium"/>
                <a:ea typeface="Inter Medium"/>
                <a:cs typeface="Inter Medium"/>
                <a:sym typeface="Inter Medium"/>
              </a:rPr>
              <a:t>Advisor-facing slides</a:t>
            </a:r>
            <a:endParaRPr>
              <a:solidFill>
                <a:srgbClr val="0629D3"/>
              </a:solidFill>
              <a:latin typeface="Inter Medium"/>
              <a:ea typeface="Inter Medium"/>
              <a:cs typeface="Inter Medium"/>
              <a:sym typeface="Inter Medium"/>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9" name="Shape 1769"/>
        <p:cNvGrpSpPr/>
        <p:nvPr/>
      </p:nvGrpSpPr>
      <p:grpSpPr>
        <a:xfrm>
          <a:off x="0" y="0"/>
          <a:ext cx="0" cy="0"/>
          <a:chOff x="0" y="0"/>
          <a:chExt cx="0" cy="0"/>
        </a:xfrm>
      </p:grpSpPr>
      <p:sp>
        <p:nvSpPr>
          <p:cNvPr id="1770" name="Google Shape;1770;p18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771" name="Google Shape;1771;p189"/>
          <p:cNvSpPr txBox="1"/>
          <p:nvPr/>
        </p:nvSpPr>
        <p:spPr>
          <a:xfrm>
            <a:off x="359700" y="191875"/>
            <a:ext cx="8050800" cy="51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50">
                <a:solidFill>
                  <a:schemeClr val="dk2"/>
                </a:solidFill>
                <a:latin typeface="Inter ExtraLight"/>
                <a:ea typeface="Inter ExtraLight"/>
                <a:cs typeface="Inter ExtraLight"/>
                <a:sym typeface="Inter ExtraLight"/>
              </a:rPr>
              <a:t>There are no ‘business-ready’ agentic AI solutions</a:t>
            </a:r>
            <a:endParaRPr sz="2150">
              <a:solidFill>
                <a:schemeClr val="dk2"/>
              </a:solidFill>
              <a:latin typeface="Inter ExtraLight"/>
              <a:ea typeface="Inter ExtraLight"/>
              <a:cs typeface="Inter ExtraLight"/>
              <a:sym typeface="Inter ExtraLight"/>
            </a:endParaRPr>
          </a:p>
        </p:txBody>
      </p:sp>
      <p:sp>
        <p:nvSpPr>
          <p:cNvPr id="1772" name="Google Shape;1772;p189"/>
          <p:cNvSpPr/>
          <p:nvPr/>
        </p:nvSpPr>
        <p:spPr>
          <a:xfrm>
            <a:off x="1669256" y="986591"/>
            <a:ext cx="1809000" cy="62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100">
                <a:solidFill>
                  <a:srgbClr val="ABE7FF"/>
                </a:solidFill>
                <a:latin typeface="Inter"/>
                <a:ea typeface="Inter"/>
                <a:cs typeface="Inter"/>
                <a:sym typeface="Inter"/>
              </a:rPr>
              <a:t>CHALLENGING</a:t>
            </a:r>
            <a:endParaRPr b="1" sz="1100">
              <a:solidFill>
                <a:srgbClr val="ABE7FF"/>
              </a:solidFill>
              <a:latin typeface="Inter"/>
              <a:ea typeface="Inter"/>
              <a:cs typeface="Inter"/>
              <a:sym typeface="Inter"/>
            </a:endParaRPr>
          </a:p>
          <a:p>
            <a:pPr indent="0" lvl="0" marL="0" marR="0" rtl="0" algn="ctr">
              <a:spcBef>
                <a:spcPts val="0"/>
              </a:spcBef>
              <a:spcAft>
                <a:spcPts val="0"/>
              </a:spcAft>
              <a:buNone/>
            </a:pPr>
            <a:r>
              <a:rPr b="1" lang="en" sz="1100">
                <a:solidFill>
                  <a:srgbClr val="ABE7FF"/>
                </a:solidFill>
                <a:latin typeface="Inter"/>
                <a:ea typeface="Inter"/>
                <a:cs typeface="Inter"/>
                <a:sym typeface="Inter"/>
              </a:rPr>
              <a:t>LLM RELEASE CYCLE</a:t>
            </a:r>
            <a:endParaRPr b="1" sz="1100">
              <a:solidFill>
                <a:srgbClr val="ABE7FF"/>
              </a:solidFill>
              <a:latin typeface="Inter"/>
              <a:ea typeface="Inter"/>
              <a:cs typeface="Inter"/>
              <a:sym typeface="Inter"/>
            </a:endParaRPr>
          </a:p>
        </p:txBody>
      </p:sp>
      <p:cxnSp>
        <p:nvCxnSpPr>
          <p:cNvPr id="1773" name="Google Shape;1773;p189"/>
          <p:cNvCxnSpPr/>
          <p:nvPr/>
        </p:nvCxnSpPr>
        <p:spPr>
          <a:xfrm>
            <a:off x="3422800" y="945641"/>
            <a:ext cx="0" cy="710100"/>
          </a:xfrm>
          <a:prstGeom prst="straightConnector1">
            <a:avLst/>
          </a:prstGeom>
          <a:noFill/>
          <a:ln cap="flat" cmpd="sng" w="19050">
            <a:solidFill>
              <a:srgbClr val="ABE7FF"/>
            </a:solidFill>
            <a:prstDash val="solid"/>
            <a:round/>
            <a:headEnd len="med" w="med" type="none"/>
            <a:tailEnd len="med" w="med" type="none"/>
          </a:ln>
        </p:spPr>
      </p:cxnSp>
      <p:sp>
        <p:nvSpPr>
          <p:cNvPr id="1774" name="Google Shape;1774;p189"/>
          <p:cNvSpPr/>
          <p:nvPr/>
        </p:nvSpPr>
        <p:spPr>
          <a:xfrm>
            <a:off x="942655" y="927191"/>
            <a:ext cx="746700" cy="747000"/>
          </a:xfrm>
          <a:prstGeom prst="ellipse">
            <a:avLst/>
          </a:prstGeom>
          <a:solidFill>
            <a:srgbClr val="011B58"/>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rgbClr val="FFFFFF"/>
              </a:solidFill>
            </a:endParaRPr>
          </a:p>
        </p:txBody>
      </p:sp>
      <p:sp>
        <p:nvSpPr>
          <p:cNvPr id="1775" name="Google Shape;1775;p189"/>
          <p:cNvSpPr/>
          <p:nvPr/>
        </p:nvSpPr>
        <p:spPr>
          <a:xfrm>
            <a:off x="3605350" y="938441"/>
            <a:ext cx="4467600" cy="7245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189"/>
          <p:cNvSpPr/>
          <p:nvPr/>
        </p:nvSpPr>
        <p:spPr>
          <a:xfrm>
            <a:off x="3751825" y="889691"/>
            <a:ext cx="4144500" cy="822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1200"/>
              </a:spcBef>
              <a:spcAft>
                <a:spcPts val="1200"/>
              </a:spcAft>
              <a:buNone/>
            </a:pPr>
            <a:r>
              <a:rPr lang="en" sz="1000">
                <a:solidFill>
                  <a:srgbClr val="FFFFFF"/>
                </a:solidFill>
                <a:latin typeface="Inter ExtraLight"/>
                <a:ea typeface="Inter ExtraLight"/>
                <a:cs typeface="Inter ExtraLight"/>
                <a:sym typeface="Inter ExtraLight"/>
              </a:rPr>
              <a:t>The proliferation of new LLMs and rising costs of outdated models create financial and integration pressures to keep AI strategy current.</a:t>
            </a:r>
            <a:endParaRPr sz="1000">
              <a:solidFill>
                <a:srgbClr val="FF0000"/>
              </a:solidFill>
              <a:latin typeface="Inter ExtraLight"/>
              <a:ea typeface="Inter ExtraLight"/>
              <a:cs typeface="Inter ExtraLight"/>
              <a:sym typeface="Inter ExtraLight"/>
            </a:endParaRPr>
          </a:p>
        </p:txBody>
      </p:sp>
      <p:sp>
        <p:nvSpPr>
          <p:cNvPr id="1777" name="Google Shape;1777;p189"/>
          <p:cNvSpPr/>
          <p:nvPr/>
        </p:nvSpPr>
        <p:spPr>
          <a:xfrm>
            <a:off x="3604363" y="3914913"/>
            <a:ext cx="4467600" cy="7245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189"/>
          <p:cNvSpPr/>
          <p:nvPr/>
        </p:nvSpPr>
        <p:spPr>
          <a:xfrm>
            <a:off x="3751825" y="3866163"/>
            <a:ext cx="4144500" cy="822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1000">
                <a:solidFill>
                  <a:schemeClr val="lt1"/>
                </a:solidFill>
                <a:latin typeface="Inter ExtraLight"/>
                <a:ea typeface="Inter ExtraLight"/>
                <a:cs typeface="Inter ExtraLight"/>
                <a:sym typeface="Inter ExtraLight"/>
              </a:rPr>
              <a:t>Most AI solutions aren't designed for the enterprise and rely on public LLM platforms, raising the risk of exposing sensitive proprietary data.</a:t>
            </a:r>
            <a:endParaRPr sz="1000">
              <a:solidFill>
                <a:schemeClr val="lt1"/>
              </a:solidFill>
              <a:latin typeface="Inter ExtraLight"/>
              <a:ea typeface="Inter ExtraLight"/>
              <a:cs typeface="Inter ExtraLight"/>
              <a:sym typeface="Inter ExtraLight"/>
            </a:endParaRPr>
          </a:p>
        </p:txBody>
      </p:sp>
      <p:sp>
        <p:nvSpPr>
          <p:cNvPr id="1779" name="Google Shape;1779;p189"/>
          <p:cNvSpPr/>
          <p:nvPr/>
        </p:nvSpPr>
        <p:spPr>
          <a:xfrm>
            <a:off x="1669256" y="3963063"/>
            <a:ext cx="1809000" cy="62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PRIVACY &amp; COMPLIANCE</a:t>
            </a:r>
            <a:endParaRPr b="1" sz="1200">
              <a:solidFill>
                <a:schemeClr val="dk2"/>
              </a:solidFill>
              <a:latin typeface="Inter"/>
              <a:ea typeface="Inter"/>
              <a:cs typeface="Inter"/>
              <a:sym typeface="Inter"/>
            </a:endParaRPr>
          </a:p>
          <a:p>
            <a:pPr indent="0" lvl="0" marL="0" marR="0" rtl="0" algn="ctr">
              <a:spcBef>
                <a:spcPts val="0"/>
              </a:spcBef>
              <a:spcAft>
                <a:spcPts val="0"/>
              </a:spcAft>
              <a:buNone/>
            </a:pPr>
            <a:r>
              <a:rPr b="1" lang="en" sz="1200">
                <a:solidFill>
                  <a:schemeClr val="dk2"/>
                </a:solidFill>
                <a:latin typeface="Inter"/>
                <a:ea typeface="Inter"/>
                <a:cs typeface="Inter"/>
                <a:sym typeface="Inter"/>
              </a:rPr>
              <a:t>RISKS</a:t>
            </a:r>
            <a:endParaRPr b="1" sz="1200">
              <a:solidFill>
                <a:schemeClr val="dk2"/>
              </a:solidFill>
              <a:latin typeface="Inter"/>
              <a:ea typeface="Inter"/>
              <a:cs typeface="Inter"/>
              <a:sym typeface="Inter"/>
            </a:endParaRPr>
          </a:p>
        </p:txBody>
      </p:sp>
      <p:sp>
        <p:nvSpPr>
          <p:cNvPr id="1780" name="Google Shape;1780;p189"/>
          <p:cNvSpPr/>
          <p:nvPr/>
        </p:nvSpPr>
        <p:spPr>
          <a:xfrm>
            <a:off x="942655" y="3903663"/>
            <a:ext cx="746700" cy="7470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pic>
        <p:nvPicPr>
          <p:cNvPr id="1781" name="Google Shape;1781;p189"/>
          <p:cNvPicPr preferRelativeResize="0"/>
          <p:nvPr/>
        </p:nvPicPr>
        <p:blipFill rotWithShape="1">
          <a:blip r:embed="rId3">
            <a:alphaModFix/>
          </a:blip>
          <a:srcRect b="-1398" l="-12237" r="-12249" t="-1398"/>
          <a:stretch/>
        </p:blipFill>
        <p:spPr>
          <a:xfrm>
            <a:off x="1085518" y="4043325"/>
            <a:ext cx="460975" cy="467676"/>
          </a:xfrm>
          <a:prstGeom prst="rect">
            <a:avLst/>
          </a:prstGeom>
          <a:noFill/>
          <a:ln>
            <a:noFill/>
          </a:ln>
        </p:spPr>
      </p:pic>
      <p:cxnSp>
        <p:nvCxnSpPr>
          <p:cNvPr id="1782" name="Google Shape;1782;p189"/>
          <p:cNvCxnSpPr/>
          <p:nvPr/>
        </p:nvCxnSpPr>
        <p:spPr>
          <a:xfrm>
            <a:off x="3421788" y="3922113"/>
            <a:ext cx="0" cy="710100"/>
          </a:xfrm>
          <a:prstGeom prst="straightConnector1">
            <a:avLst/>
          </a:prstGeom>
          <a:noFill/>
          <a:ln cap="flat" cmpd="sng" w="19050">
            <a:solidFill>
              <a:schemeClr val="dk2"/>
            </a:solidFill>
            <a:prstDash val="solid"/>
            <a:round/>
            <a:headEnd len="med" w="med" type="none"/>
            <a:tailEnd len="med" w="med" type="none"/>
          </a:ln>
        </p:spPr>
      </p:cxnSp>
      <p:sp>
        <p:nvSpPr>
          <p:cNvPr id="1783" name="Google Shape;1783;p189"/>
          <p:cNvSpPr/>
          <p:nvPr/>
        </p:nvSpPr>
        <p:spPr>
          <a:xfrm>
            <a:off x="1837706" y="2125623"/>
            <a:ext cx="1472100" cy="322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200">
                <a:solidFill>
                  <a:schemeClr val="dk2"/>
                </a:solidFill>
                <a:latin typeface="Inter"/>
                <a:ea typeface="Inter"/>
                <a:cs typeface="Inter"/>
                <a:sym typeface="Inter"/>
              </a:rPr>
              <a:t>INEFFICIENT MANAGEMENT </a:t>
            </a:r>
            <a:endParaRPr b="1" sz="1200">
              <a:solidFill>
                <a:schemeClr val="dk2"/>
              </a:solidFill>
              <a:latin typeface="Inter"/>
              <a:ea typeface="Inter"/>
              <a:cs typeface="Inter"/>
              <a:sym typeface="Inter"/>
            </a:endParaRPr>
          </a:p>
        </p:txBody>
      </p:sp>
      <p:sp>
        <p:nvSpPr>
          <p:cNvPr id="1784" name="Google Shape;1784;p189"/>
          <p:cNvSpPr/>
          <p:nvPr/>
        </p:nvSpPr>
        <p:spPr>
          <a:xfrm>
            <a:off x="942655" y="1913373"/>
            <a:ext cx="746700" cy="7470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pic>
        <p:nvPicPr>
          <p:cNvPr id="1785" name="Google Shape;1785;p189"/>
          <p:cNvPicPr preferRelativeResize="0"/>
          <p:nvPr/>
        </p:nvPicPr>
        <p:blipFill rotWithShape="1">
          <a:blip r:embed="rId4">
            <a:alphaModFix/>
          </a:blip>
          <a:srcRect b="4404" l="0" r="0" t="4413"/>
          <a:stretch/>
        </p:blipFill>
        <p:spPr>
          <a:xfrm>
            <a:off x="1059539" y="1066854"/>
            <a:ext cx="512932" cy="467688"/>
          </a:xfrm>
          <a:prstGeom prst="rect">
            <a:avLst/>
          </a:prstGeom>
          <a:noFill/>
          <a:ln>
            <a:noFill/>
          </a:ln>
        </p:spPr>
      </p:pic>
      <p:sp>
        <p:nvSpPr>
          <p:cNvPr id="1786" name="Google Shape;1786;p189"/>
          <p:cNvSpPr/>
          <p:nvPr/>
        </p:nvSpPr>
        <p:spPr>
          <a:xfrm>
            <a:off x="3604375" y="1924623"/>
            <a:ext cx="4467600" cy="7245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p189"/>
          <p:cNvSpPr/>
          <p:nvPr/>
        </p:nvSpPr>
        <p:spPr>
          <a:xfrm>
            <a:off x="3751825" y="1875873"/>
            <a:ext cx="4144500" cy="82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000">
                <a:solidFill>
                  <a:schemeClr val="lt1"/>
                </a:solidFill>
                <a:latin typeface="Inter ExtraLight"/>
                <a:ea typeface="Inter ExtraLight"/>
                <a:cs typeface="Inter ExtraLight"/>
                <a:sym typeface="Inter ExtraLight"/>
              </a:rPr>
              <a:t>Users lack the tools and visibility to easily train, monitor, and maintain their agents to ensure they remain current and perform optimally. </a:t>
            </a:r>
            <a:endParaRPr sz="1000">
              <a:solidFill>
                <a:schemeClr val="lt1"/>
              </a:solidFill>
              <a:latin typeface="Inter ExtraLight"/>
              <a:ea typeface="Inter ExtraLight"/>
              <a:cs typeface="Inter ExtraLight"/>
              <a:sym typeface="Inter ExtraLight"/>
            </a:endParaRPr>
          </a:p>
        </p:txBody>
      </p:sp>
      <p:cxnSp>
        <p:nvCxnSpPr>
          <p:cNvPr id="1788" name="Google Shape;1788;p189"/>
          <p:cNvCxnSpPr/>
          <p:nvPr/>
        </p:nvCxnSpPr>
        <p:spPr>
          <a:xfrm>
            <a:off x="3421825" y="1931823"/>
            <a:ext cx="0" cy="710100"/>
          </a:xfrm>
          <a:prstGeom prst="straightConnector1">
            <a:avLst/>
          </a:prstGeom>
          <a:noFill/>
          <a:ln cap="flat" cmpd="sng" w="19050">
            <a:solidFill>
              <a:schemeClr val="dk2"/>
            </a:solidFill>
            <a:prstDash val="solid"/>
            <a:round/>
            <a:headEnd len="med" w="med" type="none"/>
            <a:tailEnd len="med" w="med" type="none"/>
          </a:ln>
        </p:spPr>
      </p:cxnSp>
      <p:pic>
        <p:nvPicPr>
          <p:cNvPr id="1789" name="Google Shape;1789;p189"/>
          <p:cNvPicPr preferRelativeResize="0"/>
          <p:nvPr/>
        </p:nvPicPr>
        <p:blipFill>
          <a:blip r:embed="rId5">
            <a:alphaModFix/>
          </a:blip>
          <a:stretch>
            <a:fillRect/>
          </a:stretch>
        </p:blipFill>
        <p:spPr>
          <a:xfrm>
            <a:off x="1085518" y="2056385"/>
            <a:ext cx="460975" cy="460975"/>
          </a:xfrm>
          <a:prstGeom prst="rect">
            <a:avLst/>
          </a:prstGeom>
          <a:noFill/>
          <a:ln>
            <a:noFill/>
          </a:ln>
        </p:spPr>
      </p:pic>
      <p:sp>
        <p:nvSpPr>
          <p:cNvPr id="1790" name="Google Shape;1790;p189"/>
          <p:cNvSpPr/>
          <p:nvPr/>
        </p:nvSpPr>
        <p:spPr>
          <a:xfrm>
            <a:off x="3604388" y="2947738"/>
            <a:ext cx="4467600" cy="7245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189"/>
          <p:cNvSpPr/>
          <p:nvPr/>
        </p:nvSpPr>
        <p:spPr>
          <a:xfrm>
            <a:off x="3751825" y="2898988"/>
            <a:ext cx="4144500" cy="822000"/>
          </a:xfrm>
          <a:prstGeom prst="rect">
            <a:avLst/>
          </a:prstGeom>
          <a:noFill/>
          <a:ln>
            <a:noFill/>
          </a:ln>
        </p:spPr>
        <p:txBody>
          <a:bodyPr anchorCtr="0" anchor="ctr" bIns="0" lIns="0" spcFirstLastPara="1" rIns="0" wrap="square" tIns="0">
            <a:noAutofit/>
          </a:bodyPr>
          <a:lstStyle/>
          <a:p>
            <a:pPr indent="0" lvl="0" marL="0" marR="0" rtl="0" algn="l">
              <a:lnSpc>
                <a:spcPct val="115000"/>
              </a:lnSpc>
              <a:spcBef>
                <a:spcPts val="0"/>
              </a:spcBef>
              <a:spcAft>
                <a:spcPts val="0"/>
              </a:spcAft>
              <a:buNone/>
            </a:pPr>
            <a:r>
              <a:rPr lang="en" sz="1000">
                <a:solidFill>
                  <a:schemeClr val="lt1"/>
                </a:solidFill>
                <a:latin typeface="Inter ExtraLight"/>
                <a:ea typeface="Inter ExtraLight"/>
                <a:cs typeface="Inter ExtraLight"/>
                <a:sym typeface="Inter ExtraLight"/>
              </a:rPr>
              <a:t>Building sophisticated agents is time consuming, expensive, and requires technical resources that many organizations lack.</a:t>
            </a:r>
            <a:endParaRPr sz="1000">
              <a:solidFill>
                <a:schemeClr val="lt1"/>
              </a:solidFill>
              <a:latin typeface="Inter ExtraLight"/>
              <a:ea typeface="Inter ExtraLight"/>
              <a:cs typeface="Inter ExtraLight"/>
              <a:sym typeface="Inter ExtraLight"/>
            </a:endParaRPr>
          </a:p>
        </p:txBody>
      </p:sp>
      <p:cxnSp>
        <p:nvCxnSpPr>
          <p:cNvPr id="1792" name="Google Shape;1792;p189"/>
          <p:cNvCxnSpPr/>
          <p:nvPr/>
        </p:nvCxnSpPr>
        <p:spPr>
          <a:xfrm>
            <a:off x="3421838" y="2954938"/>
            <a:ext cx="0" cy="710100"/>
          </a:xfrm>
          <a:prstGeom prst="straightConnector1">
            <a:avLst/>
          </a:prstGeom>
          <a:noFill/>
          <a:ln cap="flat" cmpd="sng" w="19050">
            <a:solidFill>
              <a:schemeClr val="dk2"/>
            </a:solidFill>
            <a:prstDash val="solid"/>
            <a:round/>
            <a:headEnd len="med" w="med" type="none"/>
            <a:tailEnd len="med" w="med" type="none"/>
          </a:ln>
        </p:spPr>
      </p:cxnSp>
      <p:sp>
        <p:nvSpPr>
          <p:cNvPr id="1793" name="Google Shape;1793;p189"/>
          <p:cNvSpPr/>
          <p:nvPr/>
        </p:nvSpPr>
        <p:spPr>
          <a:xfrm>
            <a:off x="1837706" y="3148738"/>
            <a:ext cx="1472100" cy="322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200">
                <a:solidFill>
                  <a:schemeClr val="dk2"/>
                </a:solidFill>
                <a:latin typeface="Inter"/>
                <a:ea typeface="Inter"/>
                <a:cs typeface="Inter"/>
                <a:sym typeface="Inter"/>
              </a:rPr>
              <a:t>RESOURCE &amp; SKILLS GAP</a:t>
            </a:r>
            <a:endParaRPr b="1" sz="1200">
              <a:solidFill>
                <a:schemeClr val="dk2"/>
              </a:solidFill>
              <a:latin typeface="Inter"/>
              <a:ea typeface="Inter"/>
              <a:cs typeface="Inter"/>
              <a:sym typeface="Inter"/>
            </a:endParaRPr>
          </a:p>
        </p:txBody>
      </p:sp>
      <p:sp>
        <p:nvSpPr>
          <p:cNvPr id="1794" name="Google Shape;1794;p189"/>
          <p:cNvSpPr/>
          <p:nvPr/>
        </p:nvSpPr>
        <p:spPr>
          <a:xfrm>
            <a:off x="942655" y="2936488"/>
            <a:ext cx="746700" cy="7470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pic>
        <p:nvPicPr>
          <p:cNvPr id="1795" name="Google Shape;1795;p189"/>
          <p:cNvPicPr preferRelativeResize="0"/>
          <p:nvPr/>
        </p:nvPicPr>
        <p:blipFill>
          <a:blip r:embed="rId6">
            <a:alphaModFix/>
          </a:blip>
          <a:stretch>
            <a:fillRect/>
          </a:stretch>
        </p:blipFill>
        <p:spPr>
          <a:xfrm>
            <a:off x="1082125" y="3078603"/>
            <a:ext cx="460975" cy="46096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9" name="Shape 1799"/>
        <p:cNvGrpSpPr/>
        <p:nvPr/>
      </p:nvGrpSpPr>
      <p:grpSpPr>
        <a:xfrm>
          <a:off x="0" y="0"/>
          <a:ext cx="0" cy="0"/>
          <a:chOff x="0" y="0"/>
          <a:chExt cx="0" cy="0"/>
        </a:xfrm>
      </p:grpSpPr>
      <p:sp>
        <p:nvSpPr>
          <p:cNvPr id="1800" name="Google Shape;1800;p19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801" name="Google Shape;1801;p190"/>
          <p:cNvSpPr txBox="1"/>
          <p:nvPr/>
        </p:nvSpPr>
        <p:spPr>
          <a:xfrm>
            <a:off x="359700" y="191875"/>
            <a:ext cx="8050800" cy="51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50">
                <a:solidFill>
                  <a:schemeClr val="dk2"/>
                </a:solidFill>
                <a:latin typeface="Inter ExtraLight"/>
                <a:ea typeface="Inter ExtraLight"/>
                <a:cs typeface="Inter ExtraLight"/>
                <a:sym typeface="Inter ExtraLight"/>
              </a:rPr>
              <a:t>Devs.ai can bridge the gap for your customers </a:t>
            </a:r>
            <a:endParaRPr sz="2150">
              <a:solidFill>
                <a:schemeClr val="dk2"/>
              </a:solidFill>
              <a:latin typeface="Inter ExtraLight"/>
              <a:ea typeface="Inter ExtraLight"/>
              <a:cs typeface="Inter ExtraLight"/>
              <a:sym typeface="Inter ExtraLight"/>
            </a:endParaRPr>
          </a:p>
        </p:txBody>
      </p:sp>
      <p:sp>
        <p:nvSpPr>
          <p:cNvPr id="1802" name="Google Shape;1802;p190"/>
          <p:cNvSpPr/>
          <p:nvPr/>
        </p:nvSpPr>
        <p:spPr>
          <a:xfrm>
            <a:off x="3598215" y="845250"/>
            <a:ext cx="4467600" cy="7245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190"/>
          <p:cNvSpPr/>
          <p:nvPr/>
        </p:nvSpPr>
        <p:spPr>
          <a:xfrm>
            <a:off x="3703640" y="800100"/>
            <a:ext cx="4144500" cy="822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1000">
                <a:solidFill>
                  <a:schemeClr val="lt1"/>
                </a:solidFill>
                <a:latin typeface="Inter ExtraLight"/>
                <a:ea typeface="Inter ExtraLight"/>
                <a:cs typeface="Inter ExtraLight"/>
                <a:sym typeface="Inter ExtraLight"/>
              </a:rPr>
              <a:t>Devs.ai provides centralized access to top LLMs, allowing companies to stay adaptable to new models without managing multiple plans.</a:t>
            </a:r>
            <a:endParaRPr sz="1000">
              <a:solidFill>
                <a:schemeClr val="lt1"/>
              </a:solidFill>
              <a:latin typeface="Inter ExtraLight"/>
              <a:ea typeface="Inter ExtraLight"/>
              <a:cs typeface="Inter ExtraLight"/>
              <a:sym typeface="Inter ExtraLight"/>
            </a:endParaRPr>
          </a:p>
        </p:txBody>
      </p:sp>
      <p:cxnSp>
        <p:nvCxnSpPr>
          <p:cNvPr id="1804" name="Google Shape;1804;p190"/>
          <p:cNvCxnSpPr/>
          <p:nvPr/>
        </p:nvCxnSpPr>
        <p:spPr>
          <a:xfrm>
            <a:off x="3421825" y="852450"/>
            <a:ext cx="0" cy="710100"/>
          </a:xfrm>
          <a:prstGeom prst="straightConnector1">
            <a:avLst/>
          </a:prstGeom>
          <a:noFill/>
          <a:ln cap="flat" cmpd="sng" w="19050">
            <a:solidFill>
              <a:schemeClr val="dk2"/>
            </a:solidFill>
            <a:prstDash val="solid"/>
            <a:round/>
            <a:headEnd len="med" w="med" type="none"/>
            <a:tailEnd len="med" w="med" type="none"/>
          </a:ln>
        </p:spPr>
      </p:cxnSp>
      <p:sp>
        <p:nvSpPr>
          <p:cNvPr id="1805" name="Google Shape;1805;p190"/>
          <p:cNvSpPr/>
          <p:nvPr/>
        </p:nvSpPr>
        <p:spPr>
          <a:xfrm>
            <a:off x="1811213" y="1046238"/>
            <a:ext cx="1472100" cy="322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200">
                <a:solidFill>
                  <a:schemeClr val="dk2"/>
                </a:solidFill>
                <a:latin typeface="Inter"/>
                <a:ea typeface="Inter"/>
                <a:cs typeface="Inter"/>
                <a:sym typeface="Inter"/>
              </a:rPr>
              <a:t>ONE PLATFORM, 30+ LLMS</a:t>
            </a:r>
            <a:endParaRPr b="1" sz="1200">
              <a:solidFill>
                <a:schemeClr val="dk2"/>
              </a:solidFill>
              <a:latin typeface="Inter"/>
              <a:ea typeface="Inter"/>
              <a:cs typeface="Inter"/>
              <a:sym typeface="Inter"/>
            </a:endParaRPr>
          </a:p>
        </p:txBody>
      </p:sp>
      <p:sp>
        <p:nvSpPr>
          <p:cNvPr id="1806" name="Google Shape;1806;p190"/>
          <p:cNvSpPr/>
          <p:nvPr/>
        </p:nvSpPr>
        <p:spPr>
          <a:xfrm>
            <a:off x="942649" y="837595"/>
            <a:ext cx="746700" cy="7470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1807" name="Google Shape;1807;p190"/>
          <p:cNvSpPr/>
          <p:nvPr/>
        </p:nvSpPr>
        <p:spPr>
          <a:xfrm>
            <a:off x="1811213" y="2067088"/>
            <a:ext cx="1472100" cy="322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200">
                <a:solidFill>
                  <a:schemeClr val="dk2"/>
                </a:solidFill>
                <a:latin typeface="Inter"/>
                <a:ea typeface="Inter"/>
                <a:cs typeface="Inter"/>
                <a:sym typeface="Inter"/>
              </a:rPr>
              <a:t>AI AGENT</a:t>
            </a:r>
            <a:endParaRPr b="1" sz="1200">
              <a:solidFill>
                <a:schemeClr val="dk2"/>
              </a:solidFill>
              <a:latin typeface="Inter"/>
              <a:ea typeface="Inter"/>
              <a:cs typeface="Inter"/>
              <a:sym typeface="Inter"/>
            </a:endParaRPr>
          </a:p>
          <a:p>
            <a:pPr indent="0" lvl="0" marL="0" rtl="0" algn="ctr">
              <a:spcBef>
                <a:spcPts val="0"/>
              </a:spcBef>
              <a:spcAft>
                <a:spcPts val="0"/>
              </a:spcAft>
              <a:buNone/>
            </a:pPr>
            <a:r>
              <a:rPr b="1" lang="en" sz="1200">
                <a:solidFill>
                  <a:schemeClr val="dk2"/>
                </a:solidFill>
                <a:latin typeface="Inter"/>
                <a:ea typeface="Inter"/>
                <a:cs typeface="Inter"/>
                <a:sym typeface="Inter"/>
              </a:rPr>
              <a:t>MANAGEMENT</a:t>
            </a:r>
            <a:endParaRPr b="1" sz="1200">
              <a:solidFill>
                <a:schemeClr val="dk2"/>
              </a:solidFill>
              <a:latin typeface="Inter"/>
              <a:ea typeface="Inter"/>
              <a:cs typeface="Inter"/>
              <a:sym typeface="Inter"/>
            </a:endParaRPr>
          </a:p>
        </p:txBody>
      </p:sp>
      <p:sp>
        <p:nvSpPr>
          <p:cNvPr id="1808" name="Google Shape;1808;p190"/>
          <p:cNvSpPr/>
          <p:nvPr/>
        </p:nvSpPr>
        <p:spPr>
          <a:xfrm>
            <a:off x="942649" y="1828320"/>
            <a:ext cx="746700" cy="7470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1809" name="Google Shape;1809;p190"/>
          <p:cNvSpPr/>
          <p:nvPr/>
        </p:nvSpPr>
        <p:spPr>
          <a:xfrm>
            <a:off x="3598215" y="1879100"/>
            <a:ext cx="4467600" cy="7245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190"/>
          <p:cNvSpPr/>
          <p:nvPr/>
        </p:nvSpPr>
        <p:spPr>
          <a:xfrm>
            <a:off x="3703650" y="1833950"/>
            <a:ext cx="4310400" cy="822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1200"/>
              </a:spcBef>
              <a:spcAft>
                <a:spcPts val="1200"/>
              </a:spcAft>
              <a:buNone/>
            </a:pPr>
            <a:r>
              <a:rPr lang="en" sz="1000">
                <a:solidFill>
                  <a:schemeClr val="lt1"/>
                </a:solidFill>
                <a:latin typeface="Inter ExtraLight"/>
                <a:ea typeface="Inter ExtraLight"/>
                <a:cs typeface="Inter ExtraLight"/>
                <a:sym typeface="Inter ExtraLight"/>
              </a:rPr>
              <a:t>Devs.ai allows users to track performance and resource consumption, automate data updates, and easily swap LLMs to optimize both performance and costs.</a:t>
            </a:r>
            <a:endParaRPr sz="1000">
              <a:solidFill>
                <a:schemeClr val="lt1"/>
              </a:solidFill>
              <a:latin typeface="Inter ExtraLight"/>
              <a:ea typeface="Inter ExtraLight"/>
              <a:cs typeface="Inter ExtraLight"/>
              <a:sym typeface="Inter ExtraLight"/>
            </a:endParaRPr>
          </a:p>
        </p:txBody>
      </p:sp>
      <p:cxnSp>
        <p:nvCxnSpPr>
          <p:cNvPr id="1811" name="Google Shape;1811;p190"/>
          <p:cNvCxnSpPr/>
          <p:nvPr/>
        </p:nvCxnSpPr>
        <p:spPr>
          <a:xfrm>
            <a:off x="3421825" y="1889900"/>
            <a:ext cx="0" cy="710100"/>
          </a:xfrm>
          <a:prstGeom prst="straightConnector1">
            <a:avLst/>
          </a:prstGeom>
          <a:noFill/>
          <a:ln cap="flat" cmpd="sng" w="19050">
            <a:solidFill>
              <a:schemeClr val="dk2"/>
            </a:solidFill>
            <a:prstDash val="solid"/>
            <a:round/>
            <a:headEnd len="med" w="med" type="none"/>
            <a:tailEnd len="med" w="med" type="none"/>
          </a:ln>
        </p:spPr>
      </p:cxnSp>
      <p:sp>
        <p:nvSpPr>
          <p:cNvPr id="1812" name="Google Shape;1812;p190"/>
          <p:cNvSpPr/>
          <p:nvPr/>
        </p:nvSpPr>
        <p:spPr>
          <a:xfrm>
            <a:off x="1669263" y="2905699"/>
            <a:ext cx="1809000" cy="62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100">
                <a:solidFill>
                  <a:srgbClr val="ABE7FF"/>
                </a:solidFill>
                <a:latin typeface="Inter"/>
                <a:ea typeface="Inter"/>
                <a:cs typeface="Inter"/>
                <a:sym typeface="Inter"/>
              </a:rPr>
              <a:t>USER-FRIENDLY</a:t>
            </a:r>
            <a:endParaRPr b="1" sz="1100">
              <a:solidFill>
                <a:srgbClr val="ABE7FF"/>
              </a:solidFill>
              <a:latin typeface="Inter"/>
              <a:ea typeface="Inter"/>
              <a:cs typeface="Inter"/>
              <a:sym typeface="Inter"/>
            </a:endParaRPr>
          </a:p>
          <a:p>
            <a:pPr indent="0" lvl="0" marL="0" marR="0" rtl="0" algn="ctr">
              <a:spcBef>
                <a:spcPts val="0"/>
              </a:spcBef>
              <a:spcAft>
                <a:spcPts val="0"/>
              </a:spcAft>
              <a:buNone/>
            </a:pPr>
            <a:r>
              <a:rPr b="1" lang="en" sz="1100">
                <a:solidFill>
                  <a:srgbClr val="ABE7FF"/>
                </a:solidFill>
                <a:latin typeface="Inter"/>
                <a:ea typeface="Inter"/>
                <a:cs typeface="Inter"/>
                <a:sym typeface="Inter"/>
              </a:rPr>
              <a:t> AGENTIC TOOLS</a:t>
            </a:r>
            <a:endParaRPr b="1" sz="1100">
              <a:solidFill>
                <a:srgbClr val="ABE7FF"/>
              </a:solidFill>
              <a:latin typeface="Inter"/>
              <a:ea typeface="Inter"/>
              <a:cs typeface="Inter"/>
              <a:sym typeface="Inter"/>
            </a:endParaRPr>
          </a:p>
        </p:txBody>
      </p:sp>
      <p:cxnSp>
        <p:nvCxnSpPr>
          <p:cNvPr id="1813" name="Google Shape;1813;p190"/>
          <p:cNvCxnSpPr/>
          <p:nvPr/>
        </p:nvCxnSpPr>
        <p:spPr>
          <a:xfrm>
            <a:off x="3422800" y="2904700"/>
            <a:ext cx="0" cy="710100"/>
          </a:xfrm>
          <a:prstGeom prst="straightConnector1">
            <a:avLst/>
          </a:prstGeom>
          <a:noFill/>
          <a:ln cap="flat" cmpd="sng" w="19050">
            <a:solidFill>
              <a:srgbClr val="ABE7FF"/>
            </a:solidFill>
            <a:prstDash val="solid"/>
            <a:round/>
            <a:headEnd len="med" w="med" type="none"/>
            <a:tailEnd len="med" w="med" type="none"/>
          </a:ln>
        </p:spPr>
      </p:cxnSp>
      <p:sp>
        <p:nvSpPr>
          <p:cNvPr id="1814" name="Google Shape;1814;p190"/>
          <p:cNvSpPr/>
          <p:nvPr/>
        </p:nvSpPr>
        <p:spPr>
          <a:xfrm>
            <a:off x="942649" y="2846307"/>
            <a:ext cx="746700" cy="747000"/>
          </a:xfrm>
          <a:prstGeom prst="ellipse">
            <a:avLst/>
          </a:prstGeom>
          <a:solidFill>
            <a:srgbClr val="011B58"/>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rgbClr val="FFFFFF"/>
              </a:solidFill>
            </a:endParaRPr>
          </a:p>
        </p:txBody>
      </p:sp>
      <p:sp>
        <p:nvSpPr>
          <p:cNvPr id="1815" name="Google Shape;1815;p190"/>
          <p:cNvSpPr/>
          <p:nvPr/>
        </p:nvSpPr>
        <p:spPr>
          <a:xfrm>
            <a:off x="3598215" y="2897075"/>
            <a:ext cx="4467600" cy="7245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190"/>
          <p:cNvSpPr/>
          <p:nvPr/>
        </p:nvSpPr>
        <p:spPr>
          <a:xfrm>
            <a:off x="3704615" y="2851925"/>
            <a:ext cx="4144500" cy="822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1200"/>
              </a:spcBef>
              <a:spcAft>
                <a:spcPts val="1200"/>
              </a:spcAft>
              <a:buNone/>
            </a:pPr>
            <a:r>
              <a:rPr lang="en" sz="1000">
                <a:solidFill>
                  <a:srgbClr val="FFFFFF"/>
                </a:solidFill>
                <a:latin typeface="Inter ExtraLight"/>
                <a:ea typeface="Inter ExtraLight"/>
                <a:cs typeface="Inter ExtraLight"/>
                <a:sym typeface="Inter ExtraLight"/>
              </a:rPr>
              <a:t>Devs.ai equips users with the tools they need to harness agentic AI and build agents that automate workflows and take autonomous actions.</a:t>
            </a:r>
            <a:endParaRPr sz="1000">
              <a:solidFill>
                <a:srgbClr val="FFFFFF"/>
              </a:solidFill>
              <a:latin typeface="Inter ExtraLight"/>
              <a:ea typeface="Inter ExtraLight"/>
              <a:cs typeface="Inter ExtraLight"/>
              <a:sym typeface="Inter ExtraLight"/>
            </a:endParaRPr>
          </a:p>
        </p:txBody>
      </p:sp>
      <p:sp>
        <p:nvSpPr>
          <p:cNvPr id="1817" name="Google Shape;1817;p190"/>
          <p:cNvSpPr/>
          <p:nvPr/>
        </p:nvSpPr>
        <p:spPr>
          <a:xfrm>
            <a:off x="3601065" y="3922250"/>
            <a:ext cx="4467600" cy="7245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None/>
            </a:pPr>
            <a:r>
              <a:t/>
            </a:r>
            <a:endParaRPr sz="1000">
              <a:solidFill>
                <a:schemeClr val="lt1"/>
              </a:solidFill>
              <a:latin typeface="Inter ExtraLight"/>
              <a:ea typeface="Inter ExtraLight"/>
              <a:cs typeface="Inter ExtraLight"/>
              <a:sym typeface="Inter ExtraLight"/>
            </a:endParaRPr>
          </a:p>
        </p:txBody>
      </p:sp>
      <p:sp>
        <p:nvSpPr>
          <p:cNvPr id="1818" name="Google Shape;1818;p190"/>
          <p:cNvSpPr/>
          <p:nvPr/>
        </p:nvSpPr>
        <p:spPr>
          <a:xfrm>
            <a:off x="3703640" y="3869900"/>
            <a:ext cx="4144500" cy="822000"/>
          </a:xfrm>
          <a:prstGeom prst="rect">
            <a:avLst/>
          </a:prstGeom>
          <a:noFill/>
          <a:ln>
            <a:noFill/>
          </a:ln>
        </p:spPr>
        <p:txBody>
          <a:bodyPr anchorCtr="0" anchor="ctr" bIns="0" lIns="0" spcFirstLastPara="1" rIns="0" wrap="square" tIns="0">
            <a:noAutofit/>
          </a:bodyPr>
          <a:lstStyle/>
          <a:p>
            <a:pPr indent="0" lvl="0" marL="0" marR="0" rtl="0" algn="l">
              <a:lnSpc>
                <a:spcPct val="115000"/>
              </a:lnSpc>
              <a:spcBef>
                <a:spcPts val="0"/>
              </a:spcBef>
              <a:spcAft>
                <a:spcPts val="0"/>
              </a:spcAft>
              <a:buNone/>
            </a:pPr>
            <a:r>
              <a:rPr lang="en" sz="1000">
                <a:solidFill>
                  <a:schemeClr val="lt1"/>
                </a:solidFill>
                <a:latin typeface="Inter ExtraLight"/>
                <a:ea typeface="Inter ExtraLight"/>
                <a:cs typeface="Inter ExtraLight"/>
                <a:sym typeface="Inter ExtraLight"/>
              </a:rPr>
              <a:t>Devs.ai provides better security &amp; compliance than any foundational LLMs, allowing users to maintain the proprietary nature of their data. </a:t>
            </a:r>
            <a:endParaRPr sz="1000">
              <a:solidFill>
                <a:schemeClr val="lt1"/>
              </a:solidFill>
              <a:latin typeface="Inter ExtraLight"/>
              <a:ea typeface="Inter ExtraLight"/>
              <a:cs typeface="Inter ExtraLight"/>
              <a:sym typeface="Inter ExtraLight"/>
            </a:endParaRPr>
          </a:p>
        </p:txBody>
      </p:sp>
      <p:sp>
        <p:nvSpPr>
          <p:cNvPr id="1819" name="Google Shape;1819;p190"/>
          <p:cNvSpPr/>
          <p:nvPr/>
        </p:nvSpPr>
        <p:spPr>
          <a:xfrm>
            <a:off x="1669263" y="3939924"/>
            <a:ext cx="1809000" cy="62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ENTERPRISE</a:t>
            </a:r>
            <a:endParaRPr b="1" sz="1200">
              <a:solidFill>
                <a:schemeClr val="dk2"/>
              </a:solidFill>
              <a:latin typeface="Inter"/>
              <a:ea typeface="Inter"/>
              <a:cs typeface="Inter"/>
              <a:sym typeface="Inter"/>
            </a:endParaRPr>
          </a:p>
          <a:p>
            <a:pPr indent="0" lvl="0" marL="0" marR="0" rtl="0" algn="ctr">
              <a:spcBef>
                <a:spcPts val="0"/>
              </a:spcBef>
              <a:spcAft>
                <a:spcPts val="0"/>
              </a:spcAft>
              <a:buNone/>
            </a:pPr>
            <a:r>
              <a:rPr b="1" lang="en" sz="1200">
                <a:solidFill>
                  <a:schemeClr val="dk2"/>
                </a:solidFill>
                <a:latin typeface="Inter"/>
                <a:ea typeface="Inter"/>
                <a:cs typeface="Inter"/>
                <a:sym typeface="Inter"/>
              </a:rPr>
              <a:t>FIRST</a:t>
            </a:r>
            <a:endParaRPr b="1" sz="1200">
              <a:solidFill>
                <a:schemeClr val="dk2"/>
              </a:solidFill>
              <a:latin typeface="Inter"/>
              <a:ea typeface="Inter"/>
              <a:cs typeface="Inter"/>
              <a:sym typeface="Inter"/>
            </a:endParaRPr>
          </a:p>
        </p:txBody>
      </p:sp>
      <p:sp>
        <p:nvSpPr>
          <p:cNvPr id="1820" name="Google Shape;1820;p190"/>
          <p:cNvSpPr/>
          <p:nvPr/>
        </p:nvSpPr>
        <p:spPr>
          <a:xfrm>
            <a:off x="942649" y="3880525"/>
            <a:ext cx="746700" cy="7470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pic>
        <p:nvPicPr>
          <p:cNvPr id="1821" name="Google Shape;1821;p190"/>
          <p:cNvPicPr preferRelativeResize="0"/>
          <p:nvPr/>
        </p:nvPicPr>
        <p:blipFill rotWithShape="1">
          <a:blip r:embed="rId3">
            <a:alphaModFix/>
          </a:blip>
          <a:srcRect b="-1398" l="-12237" r="-12249" t="-1398"/>
          <a:stretch/>
        </p:blipFill>
        <p:spPr>
          <a:xfrm>
            <a:off x="1085511" y="4043463"/>
            <a:ext cx="460975" cy="467676"/>
          </a:xfrm>
          <a:prstGeom prst="rect">
            <a:avLst/>
          </a:prstGeom>
          <a:noFill/>
          <a:ln>
            <a:noFill/>
          </a:ln>
        </p:spPr>
      </p:pic>
      <p:cxnSp>
        <p:nvCxnSpPr>
          <p:cNvPr id="1822" name="Google Shape;1822;p190"/>
          <p:cNvCxnSpPr/>
          <p:nvPr/>
        </p:nvCxnSpPr>
        <p:spPr>
          <a:xfrm>
            <a:off x="3421825" y="3922263"/>
            <a:ext cx="0" cy="710100"/>
          </a:xfrm>
          <a:prstGeom prst="straightConnector1">
            <a:avLst/>
          </a:prstGeom>
          <a:noFill/>
          <a:ln cap="flat" cmpd="sng" w="19050">
            <a:solidFill>
              <a:schemeClr val="dk2"/>
            </a:solidFill>
            <a:prstDash val="solid"/>
            <a:round/>
            <a:headEnd len="med" w="med" type="none"/>
            <a:tailEnd len="med" w="med" type="none"/>
          </a:ln>
        </p:spPr>
      </p:cxnSp>
      <p:pic>
        <p:nvPicPr>
          <p:cNvPr id="1823" name="Google Shape;1823;p190"/>
          <p:cNvPicPr preferRelativeResize="0"/>
          <p:nvPr/>
        </p:nvPicPr>
        <p:blipFill>
          <a:blip r:embed="rId4">
            <a:alphaModFix/>
          </a:blip>
          <a:stretch>
            <a:fillRect/>
          </a:stretch>
        </p:blipFill>
        <p:spPr>
          <a:xfrm>
            <a:off x="1088350" y="2997440"/>
            <a:ext cx="460975" cy="460969"/>
          </a:xfrm>
          <a:prstGeom prst="rect">
            <a:avLst/>
          </a:prstGeom>
          <a:noFill/>
          <a:ln>
            <a:noFill/>
          </a:ln>
        </p:spPr>
      </p:pic>
      <p:pic>
        <p:nvPicPr>
          <p:cNvPr id="1824" name="Google Shape;1824;p190"/>
          <p:cNvPicPr preferRelativeResize="0"/>
          <p:nvPr/>
        </p:nvPicPr>
        <p:blipFill rotWithShape="1">
          <a:blip r:embed="rId5">
            <a:alphaModFix/>
          </a:blip>
          <a:srcRect b="4404" l="0" r="0" t="4413"/>
          <a:stretch/>
        </p:blipFill>
        <p:spPr>
          <a:xfrm>
            <a:off x="1059539" y="990654"/>
            <a:ext cx="512932" cy="467688"/>
          </a:xfrm>
          <a:prstGeom prst="rect">
            <a:avLst/>
          </a:prstGeom>
          <a:noFill/>
          <a:ln>
            <a:noFill/>
          </a:ln>
        </p:spPr>
      </p:pic>
      <p:pic>
        <p:nvPicPr>
          <p:cNvPr id="1825" name="Google Shape;1825;p190"/>
          <p:cNvPicPr preferRelativeResize="0"/>
          <p:nvPr/>
        </p:nvPicPr>
        <p:blipFill>
          <a:blip r:embed="rId6">
            <a:alphaModFix/>
          </a:blip>
          <a:stretch>
            <a:fillRect/>
          </a:stretch>
        </p:blipFill>
        <p:spPr>
          <a:xfrm>
            <a:off x="1085518" y="1980185"/>
            <a:ext cx="460975" cy="4609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3" name="Shape 1243"/>
        <p:cNvGrpSpPr/>
        <p:nvPr/>
      </p:nvGrpSpPr>
      <p:grpSpPr>
        <a:xfrm>
          <a:off x="0" y="0"/>
          <a:ext cx="0" cy="0"/>
          <a:chOff x="0" y="0"/>
          <a:chExt cx="0" cy="0"/>
        </a:xfrm>
      </p:grpSpPr>
      <p:sp>
        <p:nvSpPr>
          <p:cNvPr id="1244" name="Google Shape;1244;p16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245" name="Google Shape;1245;p167"/>
          <p:cNvSpPr/>
          <p:nvPr/>
        </p:nvSpPr>
        <p:spPr>
          <a:xfrm>
            <a:off x="147175" y="2049225"/>
            <a:ext cx="2558700" cy="700800"/>
          </a:xfrm>
          <a:prstGeom prst="rect">
            <a:avLst/>
          </a:prstGeom>
          <a:noFill/>
          <a:ln>
            <a:noFill/>
          </a:ln>
        </p:spPr>
        <p:txBody>
          <a:bodyPr anchorCtr="0" anchor="t" bIns="0" lIns="0" spcFirstLastPara="1" rIns="182875" wrap="square" tIns="0">
            <a:noAutofit/>
          </a:bodyPr>
          <a:lstStyle/>
          <a:p>
            <a:pPr indent="0" lvl="0" marL="0" marR="0" rtl="0" algn="ctr">
              <a:lnSpc>
                <a:spcPct val="100000"/>
              </a:lnSpc>
              <a:spcBef>
                <a:spcPts val="0"/>
              </a:spcBef>
              <a:spcAft>
                <a:spcPts val="0"/>
              </a:spcAft>
              <a:buNone/>
            </a:pPr>
            <a:r>
              <a:rPr b="1" lang="en" sz="5800">
                <a:solidFill>
                  <a:schemeClr val="accent2"/>
                </a:solidFill>
                <a:latin typeface="Inter"/>
                <a:ea typeface="Inter"/>
                <a:cs typeface="Inter"/>
                <a:sym typeface="Inter"/>
              </a:rPr>
              <a:t>~2</a:t>
            </a:r>
            <a:endParaRPr sz="5800">
              <a:solidFill>
                <a:schemeClr val="accent2"/>
              </a:solidFill>
              <a:latin typeface="Inter"/>
              <a:ea typeface="Inter"/>
              <a:cs typeface="Inter"/>
              <a:sym typeface="Inter"/>
            </a:endParaRPr>
          </a:p>
        </p:txBody>
      </p:sp>
      <p:sp>
        <p:nvSpPr>
          <p:cNvPr id="1246" name="Google Shape;1246;p167"/>
          <p:cNvSpPr/>
          <p:nvPr/>
        </p:nvSpPr>
        <p:spPr>
          <a:xfrm>
            <a:off x="2026700" y="2288475"/>
            <a:ext cx="1865100" cy="531300"/>
          </a:xfrm>
          <a:prstGeom prst="rect">
            <a:avLst/>
          </a:prstGeom>
          <a:noFill/>
          <a:ln>
            <a:noFill/>
          </a:ln>
        </p:spPr>
        <p:txBody>
          <a:bodyPr anchorCtr="0" anchor="t" bIns="0" lIns="0" spcFirstLastPara="1" rIns="182875" wrap="square" tIns="0">
            <a:noAutofit/>
          </a:bodyPr>
          <a:lstStyle/>
          <a:p>
            <a:pPr indent="0" lvl="0" marL="0" marR="0" rtl="0" algn="l">
              <a:lnSpc>
                <a:spcPct val="100000"/>
              </a:lnSpc>
              <a:spcBef>
                <a:spcPts val="0"/>
              </a:spcBef>
              <a:spcAft>
                <a:spcPts val="0"/>
              </a:spcAft>
              <a:buNone/>
            </a:pPr>
            <a:r>
              <a:rPr lang="en">
                <a:solidFill>
                  <a:schemeClr val="lt1"/>
                </a:solidFill>
                <a:latin typeface="Inter Light"/>
                <a:ea typeface="Inter Light"/>
                <a:cs typeface="Inter Light"/>
                <a:sym typeface="Inter Light"/>
              </a:rPr>
              <a:t>LLMs are </a:t>
            </a:r>
            <a:endParaRPr>
              <a:solidFill>
                <a:schemeClr val="lt1"/>
              </a:solidFill>
              <a:latin typeface="Inter Light"/>
              <a:ea typeface="Inter Light"/>
              <a:cs typeface="Inter Light"/>
              <a:sym typeface="Inter Light"/>
            </a:endParaRPr>
          </a:p>
          <a:p>
            <a:pPr indent="0" lvl="0" marL="0" marR="0" rtl="0" algn="l">
              <a:lnSpc>
                <a:spcPct val="100000"/>
              </a:lnSpc>
              <a:spcBef>
                <a:spcPts val="0"/>
              </a:spcBef>
              <a:spcAft>
                <a:spcPts val="0"/>
              </a:spcAft>
              <a:buNone/>
            </a:pPr>
            <a:r>
              <a:rPr lang="en">
                <a:solidFill>
                  <a:schemeClr val="lt1"/>
                </a:solidFill>
                <a:latin typeface="Inter Light"/>
                <a:ea typeface="Inter Light"/>
                <a:cs typeface="Inter Light"/>
                <a:sym typeface="Inter Light"/>
              </a:rPr>
              <a:t>released weekly</a:t>
            </a:r>
            <a:endParaRPr>
              <a:solidFill>
                <a:schemeClr val="lt1"/>
              </a:solidFill>
              <a:latin typeface="Inter Light"/>
              <a:ea typeface="Inter Light"/>
              <a:cs typeface="Inter Light"/>
              <a:sym typeface="Inter Light"/>
            </a:endParaRPr>
          </a:p>
        </p:txBody>
      </p:sp>
      <p:grpSp>
        <p:nvGrpSpPr>
          <p:cNvPr id="1247" name="Google Shape;1247;p167"/>
          <p:cNvGrpSpPr/>
          <p:nvPr/>
        </p:nvGrpSpPr>
        <p:grpSpPr>
          <a:xfrm>
            <a:off x="4576775" y="1224525"/>
            <a:ext cx="3221786" cy="2767802"/>
            <a:chOff x="11012572" y="5700504"/>
            <a:chExt cx="7408107" cy="6739230"/>
          </a:xfrm>
        </p:grpSpPr>
        <p:sp>
          <p:nvSpPr>
            <p:cNvPr id="1248" name="Google Shape;1248;p167"/>
            <p:cNvSpPr txBox="1"/>
            <p:nvPr/>
          </p:nvSpPr>
          <p:spPr>
            <a:xfrm>
              <a:off x="11142475" y="12027534"/>
              <a:ext cx="1210800" cy="412200"/>
            </a:xfrm>
            <a:prstGeom prst="rect">
              <a:avLst/>
            </a:prstGeom>
            <a:noFill/>
            <a:ln>
              <a:noFill/>
            </a:ln>
          </p:spPr>
          <p:txBody>
            <a:bodyPr anchorCtr="0" anchor="t" bIns="22850" lIns="22850" spcFirstLastPara="1" rIns="22850" wrap="square" tIns="22850">
              <a:spAutoFit/>
            </a:bodyPr>
            <a:lstStyle/>
            <a:p>
              <a:pPr indent="0" lvl="0" marL="0" marR="0" rtl="0" algn="ctr">
                <a:lnSpc>
                  <a:spcPct val="100000"/>
                </a:lnSpc>
                <a:spcBef>
                  <a:spcPts val="0"/>
                </a:spcBef>
                <a:spcAft>
                  <a:spcPts val="0"/>
                </a:spcAft>
                <a:buNone/>
              </a:pPr>
              <a:r>
                <a:rPr lang="en" sz="800">
                  <a:solidFill>
                    <a:srgbClr val="ABE7FF"/>
                  </a:solidFill>
                  <a:latin typeface="Inter Light"/>
                  <a:ea typeface="Inter Light"/>
                  <a:cs typeface="Inter Light"/>
                  <a:sym typeface="Inter Light"/>
                </a:rPr>
                <a:t>2023</a:t>
              </a:r>
              <a:endParaRPr b="0" i="0" sz="800" u="none" cap="none" strike="noStrike">
                <a:solidFill>
                  <a:srgbClr val="ABE7FF"/>
                </a:solidFill>
                <a:latin typeface="Inter Light"/>
                <a:ea typeface="Inter Light"/>
                <a:cs typeface="Inter Light"/>
                <a:sym typeface="Inter Light"/>
              </a:endParaRPr>
            </a:p>
          </p:txBody>
        </p:sp>
        <p:grpSp>
          <p:nvGrpSpPr>
            <p:cNvPr id="1249" name="Google Shape;1249;p167"/>
            <p:cNvGrpSpPr/>
            <p:nvPr/>
          </p:nvGrpSpPr>
          <p:grpSpPr>
            <a:xfrm>
              <a:off x="11012572" y="5700504"/>
              <a:ext cx="7408107" cy="6290236"/>
              <a:chOff x="10202556" y="5540451"/>
              <a:chExt cx="6822718" cy="6290236"/>
            </a:xfrm>
          </p:grpSpPr>
          <p:cxnSp>
            <p:nvCxnSpPr>
              <p:cNvPr id="1250" name="Google Shape;1250;p167"/>
              <p:cNvCxnSpPr/>
              <p:nvPr/>
            </p:nvCxnSpPr>
            <p:spPr>
              <a:xfrm>
                <a:off x="10202915" y="11830687"/>
                <a:ext cx="6819900" cy="0"/>
              </a:xfrm>
              <a:prstGeom prst="straightConnector1">
                <a:avLst/>
              </a:prstGeom>
              <a:noFill/>
              <a:ln cap="flat" cmpd="sng" w="9525">
                <a:solidFill>
                  <a:srgbClr val="ABE7FF"/>
                </a:solidFill>
                <a:prstDash val="solid"/>
                <a:round/>
                <a:headEnd len="sm" w="sm" type="none"/>
                <a:tailEnd len="sm" w="sm" type="none"/>
              </a:ln>
            </p:spPr>
          </p:cxnSp>
          <p:grpSp>
            <p:nvGrpSpPr>
              <p:cNvPr id="1251" name="Google Shape;1251;p167"/>
              <p:cNvGrpSpPr/>
              <p:nvPr/>
            </p:nvGrpSpPr>
            <p:grpSpPr>
              <a:xfrm>
                <a:off x="10202556" y="5540451"/>
                <a:ext cx="6822718" cy="4955261"/>
                <a:chOff x="9947817" y="5540451"/>
                <a:chExt cx="240600" cy="4955261"/>
              </a:xfrm>
            </p:grpSpPr>
            <p:cxnSp>
              <p:nvCxnSpPr>
                <p:cNvPr id="1252" name="Google Shape;1252;p167"/>
                <p:cNvCxnSpPr/>
                <p:nvPr/>
              </p:nvCxnSpPr>
              <p:spPr>
                <a:xfrm>
                  <a:off x="9947817" y="10491513"/>
                  <a:ext cx="240600" cy="4200"/>
                </a:xfrm>
                <a:prstGeom prst="straightConnector1">
                  <a:avLst/>
                </a:prstGeom>
                <a:noFill/>
                <a:ln cap="flat" cmpd="sng" w="12700">
                  <a:solidFill>
                    <a:srgbClr val="4F5888"/>
                  </a:solidFill>
                  <a:prstDash val="dot"/>
                  <a:round/>
                  <a:headEnd len="sm" w="sm" type="none"/>
                  <a:tailEnd len="sm" w="sm" type="none"/>
                </a:ln>
              </p:spPr>
            </p:cxnSp>
            <p:cxnSp>
              <p:nvCxnSpPr>
                <p:cNvPr id="1253" name="Google Shape;1253;p167"/>
                <p:cNvCxnSpPr/>
                <p:nvPr/>
              </p:nvCxnSpPr>
              <p:spPr>
                <a:xfrm>
                  <a:off x="9947817" y="9253746"/>
                  <a:ext cx="240600" cy="4200"/>
                </a:xfrm>
                <a:prstGeom prst="straightConnector1">
                  <a:avLst/>
                </a:prstGeom>
                <a:noFill/>
                <a:ln cap="flat" cmpd="sng" w="12700">
                  <a:solidFill>
                    <a:srgbClr val="4F5888"/>
                  </a:solidFill>
                  <a:prstDash val="dot"/>
                  <a:round/>
                  <a:headEnd len="sm" w="sm" type="none"/>
                  <a:tailEnd len="sm" w="sm" type="none"/>
                </a:ln>
              </p:spPr>
            </p:cxnSp>
            <p:cxnSp>
              <p:nvCxnSpPr>
                <p:cNvPr id="1254" name="Google Shape;1254;p167"/>
                <p:cNvCxnSpPr/>
                <p:nvPr/>
              </p:nvCxnSpPr>
              <p:spPr>
                <a:xfrm>
                  <a:off x="9947817" y="8015981"/>
                  <a:ext cx="240600" cy="4200"/>
                </a:xfrm>
                <a:prstGeom prst="straightConnector1">
                  <a:avLst/>
                </a:prstGeom>
                <a:noFill/>
                <a:ln cap="flat" cmpd="sng" w="12700">
                  <a:solidFill>
                    <a:srgbClr val="4F5888"/>
                  </a:solidFill>
                  <a:prstDash val="dot"/>
                  <a:round/>
                  <a:headEnd len="sm" w="sm" type="none"/>
                  <a:tailEnd len="sm" w="sm" type="none"/>
                </a:ln>
              </p:spPr>
            </p:cxnSp>
            <p:cxnSp>
              <p:nvCxnSpPr>
                <p:cNvPr id="1255" name="Google Shape;1255;p167"/>
                <p:cNvCxnSpPr/>
                <p:nvPr/>
              </p:nvCxnSpPr>
              <p:spPr>
                <a:xfrm>
                  <a:off x="9947817" y="6778216"/>
                  <a:ext cx="240600" cy="4200"/>
                </a:xfrm>
                <a:prstGeom prst="straightConnector1">
                  <a:avLst/>
                </a:prstGeom>
                <a:noFill/>
                <a:ln cap="flat" cmpd="sng" w="12700">
                  <a:solidFill>
                    <a:srgbClr val="4F5888"/>
                  </a:solidFill>
                  <a:prstDash val="dot"/>
                  <a:round/>
                  <a:headEnd len="sm" w="sm" type="none"/>
                  <a:tailEnd len="sm" w="sm" type="none"/>
                </a:ln>
              </p:spPr>
            </p:cxnSp>
            <p:cxnSp>
              <p:nvCxnSpPr>
                <p:cNvPr id="1256" name="Google Shape;1256;p167"/>
                <p:cNvCxnSpPr/>
                <p:nvPr/>
              </p:nvCxnSpPr>
              <p:spPr>
                <a:xfrm>
                  <a:off x="9947817" y="5540451"/>
                  <a:ext cx="240600" cy="4200"/>
                </a:xfrm>
                <a:prstGeom prst="straightConnector1">
                  <a:avLst/>
                </a:prstGeom>
                <a:noFill/>
                <a:ln cap="flat" cmpd="sng" w="12700">
                  <a:solidFill>
                    <a:srgbClr val="4F5888"/>
                  </a:solidFill>
                  <a:prstDash val="dot"/>
                  <a:round/>
                  <a:headEnd len="sm" w="sm" type="none"/>
                  <a:tailEnd len="sm" w="sm" type="none"/>
                </a:ln>
              </p:spPr>
            </p:cxnSp>
          </p:grpSp>
        </p:grpSp>
        <p:grpSp>
          <p:nvGrpSpPr>
            <p:cNvPr id="1257" name="Google Shape;1257;p167"/>
            <p:cNvGrpSpPr/>
            <p:nvPr/>
          </p:nvGrpSpPr>
          <p:grpSpPr>
            <a:xfrm>
              <a:off x="11747885" y="11780680"/>
              <a:ext cx="5827424" cy="209668"/>
              <a:chOff x="2133163" y="11646744"/>
              <a:chExt cx="5827424" cy="279000"/>
            </a:xfrm>
          </p:grpSpPr>
          <p:cxnSp>
            <p:nvCxnSpPr>
              <p:cNvPr id="1258" name="Google Shape;1258;p167"/>
              <p:cNvCxnSpPr/>
              <p:nvPr/>
            </p:nvCxnSpPr>
            <p:spPr>
              <a:xfrm rot="10800000">
                <a:off x="2133163" y="11646744"/>
                <a:ext cx="1500" cy="279000"/>
              </a:xfrm>
              <a:prstGeom prst="straightConnector1">
                <a:avLst/>
              </a:prstGeom>
              <a:noFill/>
              <a:ln cap="flat" cmpd="sng" w="9525">
                <a:solidFill>
                  <a:srgbClr val="ABE7FF"/>
                </a:solidFill>
                <a:prstDash val="solid"/>
                <a:round/>
                <a:headEnd len="sm" w="sm" type="none"/>
                <a:tailEnd len="sm" w="sm" type="none"/>
              </a:ln>
            </p:spPr>
          </p:cxnSp>
          <p:cxnSp>
            <p:nvCxnSpPr>
              <p:cNvPr id="1259" name="Google Shape;1259;p167"/>
              <p:cNvCxnSpPr/>
              <p:nvPr/>
            </p:nvCxnSpPr>
            <p:spPr>
              <a:xfrm rot="10800000">
                <a:off x="2890478" y="11646744"/>
                <a:ext cx="1500" cy="279000"/>
              </a:xfrm>
              <a:prstGeom prst="straightConnector1">
                <a:avLst/>
              </a:prstGeom>
              <a:noFill/>
              <a:ln cap="flat" cmpd="sng" w="9525">
                <a:solidFill>
                  <a:srgbClr val="ABE7FF"/>
                </a:solidFill>
                <a:prstDash val="solid"/>
                <a:round/>
                <a:headEnd len="sm" w="sm" type="none"/>
                <a:tailEnd len="sm" w="sm" type="none"/>
              </a:ln>
            </p:spPr>
          </p:cxnSp>
          <p:cxnSp>
            <p:nvCxnSpPr>
              <p:cNvPr id="1260" name="Google Shape;1260;p167"/>
              <p:cNvCxnSpPr/>
              <p:nvPr/>
            </p:nvCxnSpPr>
            <p:spPr>
              <a:xfrm rot="10800000">
                <a:off x="3647793" y="11646744"/>
                <a:ext cx="1500" cy="279000"/>
              </a:xfrm>
              <a:prstGeom prst="straightConnector1">
                <a:avLst/>
              </a:prstGeom>
              <a:noFill/>
              <a:ln cap="flat" cmpd="sng" w="9525">
                <a:solidFill>
                  <a:srgbClr val="ABE7FF"/>
                </a:solidFill>
                <a:prstDash val="solid"/>
                <a:round/>
                <a:headEnd len="sm" w="sm" type="none"/>
                <a:tailEnd len="sm" w="sm" type="none"/>
              </a:ln>
            </p:spPr>
          </p:cxnSp>
          <p:cxnSp>
            <p:nvCxnSpPr>
              <p:cNvPr id="1261" name="Google Shape;1261;p167"/>
              <p:cNvCxnSpPr/>
              <p:nvPr/>
            </p:nvCxnSpPr>
            <p:spPr>
              <a:xfrm rot="10800000">
                <a:off x="4405108" y="11646744"/>
                <a:ext cx="1500" cy="279000"/>
              </a:xfrm>
              <a:prstGeom prst="straightConnector1">
                <a:avLst/>
              </a:prstGeom>
              <a:noFill/>
              <a:ln cap="flat" cmpd="sng" w="9525">
                <a:solidFill>
                  <a:srgbClr val="ABE7FF"/>
                </a:solidFill>
                <a:prstDash val="solid"/>
                <a:round/>
                <a:headEnd len="sm" w="sm" type="none"/>
                <a:tailEnd len="sm" w="sm" type="none"/>
              </a:ln>
            </p:spPr>
          </p:cxnSp>
          <p:cxnSp>
            <p:nvCxnSpPr>
              <p:cNvPr id="1262" name="Google Shape;1262;p167"/>
              <p:cNvCxnSpPr/>
              <p:nvPr/>
            </p:nvCxnSpPr>
            <p:spPr>
              <a:xfrm rot="10800000">
                <a:off x="5162423" y="11646744"/>
                <a:ext cx="1500" cy="279000"/>
              </a:xfrm>
              <a:prstGeom prst="straightConnector1">
                <a:avLst/>
              </a:prstGeom>
              <a:noFill/>
              <a:ln cap="flat" cmpd="sng" w="9525">
                <a:solidFill>
                  <a:srgbClr val="ABE7FF"/>
                </a:solidFill>
                <a:prstDash val="solid"/>
                <a:round/>
                <a:headEnd len="sm" w="sm" type="none"/>
                <a:tailEnd len="sm" w="sm" type="none"/>
              </a:ln>
            </p:spPr>
          </p:cxnSp>
          <p:cxnSp>
            <p:nvCxnSpPr>
              <p:cNvPr id="1263" name="Google Shape;1263;p167"/>
              <p:cNvCxnSpPr/>
              <p:nvPr/>
            </p:nvCxnSpPr>
            <p:spPr>
              <a:xfrm rot="10800000">
                <a:off x="5919738" y="11646744"/>
                <a:ext cx="1500" cy="279000"/>
              </a:xfrm>
              <a:prstGeom prst="straightConnector1">
                <a:avLst/>
              </a:prstGeom>
              <a:noFill/>
              <a:ln cap="flat" cmpd="sng" w="9525">
                <a:solidFill>
                  <a:srgbClr val="ABE7FF"/>
                </a:solidFill>
                <a:prstDash val="solid"/>
                <a:round/>
                <a:headEnd len="sm" w="sm" type="none"/>
                <a:tailEnd len="sm" w="sm" type="none"/>
              </a:ln>
            </p:spPr>
          </p:cxnSp>
          <p:cxnSp>
            <p:nvCxnSpPr>
              <p:cNvPr id="1264" name="Google Shape;1264;p167"/>
              <p:cNvCxnSpPr/>
              <p:nvPr/>
            </p:nvCxnSpPr>
            <p:spPr>
              <a:xfrm rot="10800000">
                <a:off x="6677053" y="11646744"/>
                <a:ext cx="1500" cy="279000"/>
              </a:xfrm>
              <a:prstGeom prst="straightConnector1">
                <a:avLst/>
              </a:prstGeom>
              <a:noFill/>
              <a:ln cap="flat" cmpd="sng" w="9525">
                <a:solidFill>
                  <a:srgbClr val="ABE7FF"/>
                </a:solidFill>
                <a:prstDash val="solid"/>
                <a:round/>
                <a:headEnd len="sm" w="sm" type="none"/>
                <a:tailEnd len="sm" w="sm" type="none"/>
              </a:ln>
            </p:spPr>
          </p:cxnSp>
          <p:cxnSp>
            <p:nvCxnSpPr>
              <p:cNvPr id="1265" name="Google Shape;1265;p167"/>
              <p:cNvCxnSpPr/>
              <p:nvPr/>
            </p:nvCxnSpPr>
            <p:spPr>
              <a:xfrm rot="10800000">
                <a:off x="7434368" y="11646744"/>
                <a:ext cx="1500" cy="279000"/>
              </a:xfrm>
              <a:prstGeom prst="straightConnector1">
                <a:avLst/>
              </a:prstGeom>
              <a:noFill/>
              <a:ln cap="flat" cmpd="sng" w="9525">
                <a:solidFill>
                  <a:srgbClr val="ABE7FF"/>
                </a:solidFill>
                <a:prstDash val="solid"/>
                <a:round/>
                <a:headEnd len="sm" w="sm" type="none"/>
                <a:tailEnd len="sm" w="sm" type="none"/>
              </a:ln>
            </p:spPr>
          </p:cxnSp>
          <p:cxnSp>
            <p:nvCxnSpPr>
              <p:cNvPr id="1266" name="Google Shape;1266;p167"/>
              <p:cNvCxnSpPr/>
              <p:nvPr/>
            </p:nvCxnSpPr>
            <p:spPr>
              <a:xfrm rot="10800000">
                <a:off x="7959087" y="11646744"/>
                <a:ext cx="1500" cy="279000"/>
              </a:xfrm>
              <a:prstGeom prst="straightConnector1">
                <a:avLst/>
              </a:prstGeom>
              <a:noFill/>
              <a:ln cap="flat" cmpd="sng" w="9525">
                <a:solidFill>
                  <a:srgbClr val="ABE7FF"/>
                </a:solidFill>
                <a:prstDash val="solid"/>
                <a:round/>
                <a:headEnd len="sm" w="sm" type="none"/>
                <a:tailEnd len="sm" w="sm" type="none"/>
              </a:ln>
            </p:spPr>
          </p:cxnSp>
        </p:grpSp>
        <p:sp>
          <p:nvSpPr>
            <p:cNvPr id="1267" name="Google Shape;1267;p167"/>
            <p:cNvSpPr txBox="1"/>
            <p:nvPr/>
          </p:nvSpPr>
          <p:spPr>
            <a:xfrm>
              <a:off x="14001168" y="12027534"/>
              <a:ext cx="1210800" cy="412200"/>
            </a:xfrm>
            <a:prstGeom prst="rect">
              <a:avLst/>
            </a:prstGeom>
            <a:noFill/>
            <a:ln>
              <a:noFill/>
            </a:ln>
          </p:spPr>
          <p:txBody>
            <a:bodyPr anchorCtr="0" anchor="t" bIns="22850" lIns="22850" spcFirstLastPara="1" rIns="22850" wrap="square" tIns="22850">
              <a:spAutoFit/>
            </a:bodyPr>
            <a:lstStyle/>
            <a:p>
              <a:pPr indent="0" lvl="0" marL="0" marR="0" rtl="0" algn="ctr">
                <a:lnSpc>
                  <a:spcPct val="100000"/>
                </a:lnSpc>
                <a:spcBef>
                  <a:spcPts val="0"/>
                </a:spcBef>
                <a:spcAft>
                  <a:spcPts val="0"/>
                </a:spcAft>
                <a:buNone/>
              </a:pPr>
              <a:r>
                <a:rPr lang="en" sz="800">
                  <a:solidFill>
                    <a:srgbClr val="ABE7FF"/>
                  </a:solidFill>
                  <a:latin typeface="Inter Light"/>
                  <a:ea typeface="Inter Light"/>
                  <a:cs typeface="Inter Light"/>
                  <a:sym typeface="Inter Light"/>
                </a:rPr>
                <a:t>2024</a:t>
              </a:r>
              <a:endParaRPr b="0" i="0" sz="800" u="none" cap="none" strike="noStrike">
                <a:solidFill>
                  <a:srgbClr val="ABE7FF"/>
                </a:solidFill>
                <a:latin typeface="Inter Light"/>
                <a:ea typeface="Inter Light"/>
                <a:cs typeface="Inter Light"/>
                <a:sym typeface="Inter Light"/>
              </a:endParaRPr>
            </a:p>
          </p:txBody>
        </p:sp>
        <p:sp>
          <p:nvSpPr>
            <p:cNvPr id="1268" name="Google Shape;1268;p167"/>
            <p:cNvSpPr txBox="1"/>
            <p:nvPr/>
          </p:nvSpPr>
          <p:spPr>
            <a:xfrm>
              <a:off x="16437802" y="12027534"/>
              <a:ext cx="1210800" cy="412200"/>
            </a:xfrm>
            <a:prstGeom prst="rect">
              <a:avLst/>
            </a:prstGeom>
            <a:noFill/>
            <a:ln>
              <a:noFill/>
            </a:ln>
          </p:spPr>
          <p:txBody>
            <a:bodyPr anchorCtr="0" anchor="t" bIns="22850" lIns="22850" spcFirstLastPara="1" rIns="22850" wrap="square" tIns="22850">
              <a:spAutoFit/>
            </a:bodyPr>
            <a:lstStyle/>
            <a:p>
              <a:pPr indent="0" lvl="0" marL="0" marR="0" rtl="0" algn="ctr">
                <a:lnSpc>
                  <a:spcPct val="100000"/>
                </a:lnSpc>
                <a:spcBef>
                  <a:spcPts val="0"/>
                </a:spcBef>
                <a:spcAft>
                  <a:spcPts val="0"/>
                </a:spcAft>
                <a:buNone/>
              </a:pPr>
              <a:r>
                <a:rPr b="0" i="0" lang="en" sz="800" u="none" cap="none" strike="noStrike">
                  <a:solidFill>
                    <a:srgbClr val="ABE7FF"/>
                  </a:solidFill>
                  <a:latin typeface="Inter Light"/>
                  <a:ea typeface="Inter Light"/>
                  <a:cs typeface="Inter Light"/>
                  <a:sym typeface="Inter Light"/>
                </a:rPr>
                <a:t>202</a:t>
              </a:r>
              <a:r>
                <a:rPr lang="en" sz="800">
                  <a:solidFill>
                    <a:srgbClr val="ABE7FF"/>
                  </a:solidFill>
                  <a:latin typeface="Inter Light"/>
                  <a:ea typeface="Inter Light"/>
                  <a:cs typeface="Inter Light"/>
                  <a:sym typeface="Inter Light"/>
                </a:rPr>
                <a:t>5</a:t>
              </a:r>
              <a:endParaRPr b="0" i="0" sz="800" u="none" cap="none" strike="noStrike">
                <a:solidFill>
                  <a:srgbClr val="ABE7FF"/>
                </a:solidFill>
                <a:latin typeface="Inter Light"/>
                <a:ea typeface="Inter Light"/>
                <a:cs typeface="Inter Light"/>
                <a:sym typeface="Inter Light"/>
              </a:endParaRPr>
            </a:p>
          </p:txBody>
        </p:sp>
        <p:grpSp>
          <p:nvGrpSpPr>
            <p:cNvPr id="1269" name="Google Shape;1269;p167"/>
            <p:cNvGrpSpPr/>
            <p:nvPr/>
          </p:nvGrpSpPr>
          <p:grpSpPr>
            <a:xfrm>
              <a:off x="13930208" y="6586955"/>
              <a:ext cx="3349710" cy="3875064"/>
              <a:chOff x="5069281" y="6426902"/>
              <a:chExt cx="3349710" cy="3875064"/>
            </a:xfrm>
          </p:grpSpPr>
          <p:sp>
            <p:nvSpPr>
              <p:cNvPr id="1270" name="Google Shape;1270;p167"/>
              <p:cNvSpPr/>
              <p:nvPr/>
            </p:nvSpPr>
            <p:spPr>
              <a:xfrm>
                <a:off x="5563616" y="9434506"/>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71" name="Google Shape;1271;p167"/>
              <p:cNvSpPr/>
              <p:nvPr/>
            </p:nvSpPr>
            <p:spPr>
              <a:xfrm>
                <a:off x="7184133" y="8209992"/>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72" name="Google Shape;1272;p167"/>
              <p:cNvSpPr/>
              <p:nvPr/>
            </p:nvSpPr>
            <p:spPr>
              <a:xfrm>
                <a:off x="5069281" y="10138193"/>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73" name="Google Shape;1273;p167"/>
              <p:cNvSpPr/>
              <p:nvPr/>
            </p:nvSpPr>
            <p:spPr>
              <a:xfrm>
                <a:off x="5577199" y="9727886"/>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74" name="Google Shape;1274;p167"/>
              <p:cNvSpPr/>
              <p:nvPr/>
            </p:nvSpPr>
            <p:spPr>
              <a:xfrm>
                <a:off x="5805799" y="9727886"/>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75" name="Google Shape;1275;p167"/>
              <p:cNvSpPr/>
              <p:nvPr/>
            </p:nvSpPr>
            <p:spPr>
              <a:xfrm>
                <a:off x="6025255" y="10139366"/>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76" name="Google Shape;1276;p167"/>
              <p:cNvSpPr/>
              <p:nvPr/>
            </p:nvSpPr>
            <p:spPr>
              <a:xfrm>
                <a:off x="6336151" y="9490142"/>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77" name="Google Shape;1277;p167"/>
              <p:cNvSpPr/>
              <p:nvPr/>
            </p:nvSpPr>
            <p:spPr>
              <a:xfrm>
                <a:off x="5622919" y="9005510"/>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78" name="Google Shape;1278;p167"/>
              <p:cNvSpPr/>
              <p:nvPr/>
            </p:nvSpPr>
            <p:spPr>
              <a:xfrm>
                <a:off x="5778367" y="9005510"/>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79" name="Google Shape;1279;p167"/>
              <p:cNvSpPr/>
              <p:nvPr/>
            </p:nvSpPr>
            <p:spPr>
              <a:xfrm>
                <a:off x="6427591" y="8411150"/>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80" name="Google Shape;1280;p167"/>
              <p:cNvSpPr/>
              <p:nvPr/>
            </p:nvSpPr>
            <p:spPr>
              <a:xfrm>
                <a:off x="7049383" y="8402006"/>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81" name="Google Shape;1281;p167"/>
              <p:cNvSpPr/>
              <p:nvPr/>
            </p:nvSpPr>
            <p:spPr>
              <a:xfrm>
                <a:off x="6884791" y="7944806"/>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82" name="Google Shape;1282;p167"/>
              <p:cNvSpPr/>
              <p:nvPr/>
            </p:nvSpPr>
            <p:spPr>
              <a:xfrm>
                <a:off x="7424287" y="8100254"/>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83" name="Google Shape;1283;p167"/>
              <p:cNvSpPr/>
              <p:nvPr/>
            </p:nvSpPr>
            <p:spPr>
              <a:xfrm>
                <a:off x="7424287" y="8209982"/>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84" name="Google Shape;1284;p167"/>
              <p:cNvSpPr/>
              <p:nvPr/>
            </p:nvSpPr>
            <p:spPr>
              <a:xfrm>
                <a:off x="7652887" y="8072822"/>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85" name="Google Shape;1285;p167"/>
              <p:cNvSpPr/>
              <p:nvPr/>
            </p:nvSpPr>
            <p:spPr>
              <a:xfrm>
                <a:off x="7579735" y="7844222"/>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86" name="Google Shape;1286;p167"/>
              <p:cNvSpPr/>
              <p:nvPr/>
            </p:nvSpPr>
            <p:spPr>
              <a:xfrm>
                <a:off x="7579735" y="7771070"/>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87" name="Google Shape;1287;p167"/>
              <p:cNvSpPr/>
              <p:nvPr/>
            </p:nvSpPr>
            <p:spPr>
              <a:xfrm>
                <a:off x="7405999" y="7853366"/>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88" name="Google Shape;1288;p167"/>
              <p:cNvSpPr/>
              <p:nvPr/>
            </p:nvSpPr>
            <p:spPr>
              <a:xfrm>
                <a:off x="7415143" y="7533326"/>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89" name="Google Shape;1289;p167"/>
              <p:cNvSpPr/>
              <p:nvPr/>
            </p:nvSpPr>
            <p:spPr>
              <a:xfrm>
                <a:off x="7634599" y="7451030"/>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90" name="Google Shape;1290;p167"/>
              <p:cNvSpPr/>
              <p:nvPr/>
            </p:nvSpPr>
            <p:spPr>
              <a:xfrm>
                <a:off x="7872343" y="7423598"/>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91" name="Google Shape;1291;p167"/>
              <p:cNvSpPr/>
              <p:nvPr/>
            </p:nvSpPr>
            <p:spPr>
              <a:xfrm>
                <a:off x="7534015" y="7323014"/>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92" name="Google Shape;1292;p167"/>
              <p:cNvSpPr/>
              <p:nvPr/>
            </p:nvSpPr>
            <p:spPr>
              <a:xfrm>
                <a:off x="7634599" y="7295582"/>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93" name="Google Shape;1293;p167"/>
              <p:cNvSpPr/>
              <p:nvPr/>
            </p:nvSpPr>
            <p:spPr>
              <a:xfrm>
                <a:off x="7707751" y="7286438"/>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94" name="Google Shape;1294;p167"/>
              <p:cNvSpPr/>
              <p:nvPr/>
            </p:nvSpPr>
            <p:spPr>
              <a:xfrm>
                <a:off x="7707751" y="7167566"/>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95" name="Google Shape;1295;p167"/>
              <p:cNvSpPr/>
              <p:nvPr/>
            </p:nvSpPr>
            <p:spPr>
              <a:xfrm>
                <a:off x="7707751" y="6957254"/>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96" name="Google Shape;1296;p167"/>
              <p:cNvSpPr/>
              <p:nvPr/>
            </p:nvSpPr>
            <p:spPr>
              <a:xfrm>
                <a:off x="8110087" y="7140134"/>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97" name="Google Shape;1297;p167"/>
              <p:cNvSpPr/>
              <p:nvPr/>
            </p:nvSpPr>
            <p:spPr>
              <a:xfrm>
                <a:off x="8256391" y="7185854"/>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98" name="Google Shape;1298;p167"/>
              <p:cNvSpPr/>
              <p:nvPr/>
            </p:nvSpPr>
            <p:spPr>
              <a:xfrm>
                <a:off x="8110087" y="6902390"/>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99" name="Google Shape;1299;p167"/>
              <p:cNvSpPr/>
              <p:nvPr/>
            </p:nvSpPr>
            <p:spPr>
              <a:xfrm>
                <a:off x="8018647" y="6820094"/>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00" name="Google Shape;1300;p167"/>
              <p:cNvSpPr/>
              <p:nvPr/>
            </p:nvSpPr>
            <p:spPr>
              <a:xfrm>
                <a:off x="8100943" y="6719510"/>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01" name="Google Shape;1301;p167"/>
              <p:cNvSpPr/>
              <p:nvPr/>
            </p:nvSpPr>
            <p:spPr>
              <a:xfrm>
                <a:off x="7927207" y="6445190"/>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02" name="Google Shape;1302;p167"/>
              <p:cNvSpPr/>
              <p:nvPr/>
            </p:nvSpPr>
            <p:spPr>
              <a:xfrm>
                <a:off x="8137519" y="6426902"/>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grpSp>
        <p:grpSp>
          <p:nvGrpSpPr>
            <p:cNvPr id="1303" name="Google Shape;1303;p167"/>
            <p:cNvGrpSpPr/>
            <p:nvPr/>
          </p:nvGrpSpPr>
          <p:grpSpPr>
            <a:xfrm>
              <a:off x="13954598" y="5735354"/>
              <a:ext cx="3429120" cy="4955498"/>
              <a:chOff x="5093671" y="5575301"/>
              <a:chExt cx="3429120" cy="4955498"/>
            </a:xfrm>
          </p:grpSpPr>
          <p:sp>
            <p:nvSpPr>
              <p:cNvPr id="1304" name="Google Shape;1304;p167"/>
              <p:cNvSpPr/>
              <p:nvPr/>
            </p:nvSpPr>
            <p:spPr>
              <a:xfrm>
                <a:off x="5788619" y="10347799"/>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05" name="Google Shape;1305;p167"/>
              <p:cNvSpPr/>
              <p:nvPr/>
            </p:nvSpPr>
            <p:spPr>
              <a:xfrm>
                <a:off x="5093671" y="9644381"/>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06" name="Google Shape;1306;p167"/>
              <p:cNvSpPr/>
              <p:nvPr/>
            </p:nvSpPr>
            <p:spPr>
              <a:xfrm>
                <a:off x="5404567" y="10211309"/>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07" name="Google Shape;1307;p167"/>
              <p:cNvSpPr/>
              <p:nvPr/>
            </p:nvSpPr>
            <p:spPr>
              <a:xfrm>
                <a:off x="5788615" y="9086597"/>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08" name="Google Shape;1308;p167"/>
              <p:cNvSpPr/>
              <p:nvPr/>
            </p:nvSpPr>
            <p:spPr>
              <a:xfrm>
                <a:off x="6017215" y="8419085"/>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09" name="Google Shape;1309;p167"/>
              <p:cNvSpPr/>
              <p:nvPr/>
            </p:nvSpPr>
            <p:spPr>
              <a:xfrm>
                <a:off x="6465271" y="8620253"/>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10" name="Google Shape;1310;p167"/>
              <p:cNvSpPr/>
              <p:nvPr/>
            </p:nvSpPr>
            <p:spPr>
              <a:xfrm>
                <a:off x="6712159" y="8272781"/>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11" name="Google Shape;1311;p167"/>
              <p:cNvSpPr/>
              <p:nvPr/>
            </p:nvSpPr>
            <p:spPr>
              <a:xfrm>
                <a:off x="7635703" y="8245349"/>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12" name="Google Shape;1312;p167"/>
              <p:cNvSpPr/>
              <p:nvPr/>
            </p:nvSpPr>
            <p:spPr>
              <a:xfrm>
                <a:off x="7635703" y="7861301"/>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13" name="Google Shape;1313;p167"/>
              <p:cNvSpPr/>
              <p:nvPr/>
            </p:nvSpPr>
            <p:spPr>
              <a:xfrm>
                <a:off x="7635703" y="7568693"/>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14" name="Google Shape;1314;p167"/>
              <p:cNvSpPr/>
              <p:nvPr/>
            </p:nvSpPr>
            <p:spPr>
              <a:xfrm>
                <a:off x="7745431" y="7495541"/>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15" name="Google Shape;1315;p167"/>
              <p:cNvSpPr/>
              <p:nvPr/>
            </p:nvSpPr>
            <p:spPr>
              <a:xfrm>
                <a:off x="7882591" y="7532117"/>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16" name="Google Shape;1316;p167"/>
              <p:cNvSpPr/>
              <p:nvPr/>
            </p:nvSpPr>
            <p:spPr>
              <a:xfrm>
                <a:off x="7626559" y="7175501"/>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17" name="Google Shape;1317;p167"/>
              <p:cNvSpPr/>
              <p:nvPr/>
            </p:nvSpPr>
            <p:spPr>
              <a:xfrm>
                <a:off x="7800295" y="7175501"/>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18" name="Google Shape;1318;p167"/>
              <p:cNvSpPr/>
              <p:nvPr/>
            </p:nvSpPr>
            <p:spPr>
              <a:xfrm>
                <a:off x="7717999" y="7020053"/>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19" name="Google Shape;1319;p167"/>
              <p:cNvSpPr/>
              <p:nvPr/>
            </p:nvSpPr>
            <p:spPr>
              <a:xfrm>
                <a:off x="7772863" y="6855461"/>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20" name="Google Shape;1320;p167"/>
              <p:cNvSpPr/>
              <p:nvPr/>
            </p:nvSpPr>
            <p:spPr>
              <a:xfrm>
                <a:off x="7864303" y="6800597"/>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21" name="Google Shape;1321;p167"/>
              <p:cNvSpPr/>
              <p:nvPr/>
            </p:nvSpPr>
            <p:spPr>
              <a:xfrm>
                <a:off x="7955743" y="6754877"/>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22" name="Google Shape;1322;p167"/>
              <p:cNvSpPr/>
              <p:nvPr/>
            </p:nvSpPr>
            <p:spPr>
              <a:xfrm>
                <a:off x="8211775" y="6873749"/>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23" name="Google Shape;1323;p167"/>
              <p:cNvSpPr/>
              <p:nvPr/>
            </p:nvSpPr>
            <p:spPr>
              <a:xfrm>
                <a:off x="8321503" y="6910325"/>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24" name="Google Shape;1324;p167"/>
              <p:cNvSpPr/>
              <p:nvPr/>
            </p:nvSpPr>
            <p:spPr>
              <a:xfrm>
                <a:off x="8156911" y="6727445"/>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25" name="Google Shape;1325;p167"/>
              <p:cNvSpPr/>
              <p:nvPr/>
            </p:nvSpPr>
            <p:spPr>
              <a:xfrm>
                <a:off x="8156911" y="6581141"/>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26" name="Google Shape;1326;p167"/>
              <p:cNvSpPr/>
              <p:nvPr/>
            </p:nvSpPr>
            <p:spPr>
              <a:xfrm>
                <a:off x="8028895" y="6590285"/>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27" name="Google Shape;1327;p167"/>
              <p:cNvSpPr/>
              <p:nvPr/>
            </p:nvSpPr>
            <p:spPr>
              <a:xfrm>
                <a:off x="7809439" y="6562853"/>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28" name="Google Shape;1328;p167"/>
              <p:cNvSpPr/>
              <p:nvPr/>
            </p:nvSpPr>
            <p:spPr>
              <a:xfrm>
                <a:off x="8184343" y="6407405"/>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29" name="Google Shape;1329;p167"/>
              <p:cNvSpPr/>
              <p:nvPr/>
            </p:nvSpPr>
            <p:spPr>
              <a:xfrm>
                <a:off x="8056327" y="6352541"/>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30" name="Google Shape;1330;p167"/>
              <p:cNvSpPr/>
              <p:nvPr/>
            </p:nvSpPr>
            <p:spPr>
              <a:xfrm>
                <a:off x="7891735" y="6416549"/>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31" name="Google Shape;1331;p167"/>
              <p:cNvSpPr/>
              <p:nvPr/>
            </p:nvSpPr>
            <p:spPr>
              <a:xfrm>
                <a:off x="7900879" y="6233669"/>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32" name="Google Shape;1332;p167"/>
              <p:cNvSpPr/>
              <p:nvPr/>
            </p:nvSpPr>
            <p:spPr>
              <a:xfrm>
                <a:off x="8321503" y="6270245"/>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33" name="Google Shape;1333;p167"/>
              <p:cNvSpPr/>
              <p:nvPr/>
            </p:nvSpPr>
            <p:spPr>
              <a:xfrm>
                <a:off x="8138623" y="6187949"/>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34" name="Google Shape;1334;p167"/>
              <p:cNvSpPr/>
              <p:nvPr/>
            </p:nvSpPr>
            <p:spPr>
              <a:xfrm>
                <a:off x="7964887" y="6059933"/>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35" name="Google Shape;1335;p167"/>
              <p:cNvSpPr/>
              <p:nvPr/>
            </p:nvSpPr>
            <p:spPr>
              <a:xfrm>
                <a:off x="7955743" y="5941061"/>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36" name="Google Shape;1336;p167"/>
              <p:cNvSpPr/>
              <p:nvPr/>
            </p:nvSpPr>
            <p:spPr>
              <a:xfrm>
                <a:off x="7955743" y="5794757"/>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37" name="Google Shape;1337;p167"/>
              <p:cNvSpPr/>
              <p:nvPr/>
            </p:nvSpPr>
            <p:spPr>
              <a:xfrm>
                <a:off x="8312359" y="5575301"/>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38" name="Google Shape;1338;p167"/>
              <p:cNvSpPr/>
              <p:nvPr/>
            </p:nvSpPr>
            <p:spPr>
              <a:xfrm>
                <a:off x="8330647" y="5749037"/>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39" name="Google Shape;1339;p167"/>
              <p:cNvSpPr/>
              <p:nvPr/>
            </p:nvSpPr>
            <p:spPr>
              <a:xfrm>
                <a:off x="8303215" y="5858765"/>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40" name="Google Shape;1340;p167"/>
              <p:cNvSpPr/>
              <p:nvPr/>
            </p:nvSpPr>
            <p:spPr>
              <a:xfrm>
                <a:off x="8111191" y="5867909"/>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41" name="Google Shape;1341;p167"/>
              <p:cNvSpPr/>
              <p:nvPr/>
            </p:nvSpPr>
            <p:spPr>
              <a:xfrm>
                <a:off x="8339791" y="6059933"/>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42" name="Google Shape;1342;p167"/>
              <p:cNvSpPr/>
              <p:nvPr/>
            </p:nvSpPr>
            <p:spPr>
              <a:xfrm>
                <a:off x="8184343" y="6041645"/>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43" name="Google Shape;1343;p167"/>
              <p:cNvSpPr/>
              <p:nvPr/>
            </p:nvSpPr>
            <p:spPr>
              <a:xfrm>
                <a:off x="8294071" y="6169661"/>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grpSp>
        <p:grpSp>
          <p:nvGrpSpPr>
            <p:cNvPr id="1344" name="Google Shape;1344;p167"/>
            <p:cNvGrpSpPr/>
            <p:nvPr/>
          </p:nvGrpSpPr>
          <p:grpSpPr>
            <a:xfrm>
              <a:off x="12271573" y="5805885"/>
              <a:ext cx="5230777" cy="5663480"/>
              <a:chOff x="3410646" y="5645832"/>
              <a:chExt cx="5230777" cy="5663480"/>
            </a:xfrm>
          </p:grpSpPr>
          <p:sp>
            <p:nvSpPr>
              <p:cNvPr id="1345" name="Google Shape;1345;p167"/>
              <p:cNvSpPr/>
              <p:nvPr/>
            </p:nvSpPr>
            <p:spPr>
              <a:xfrm>
                <a:off x="8086983" y="6265176"/>
                <a:ext cx="274200" cy="274200"/>
              </a:xfrm>
              <a:prstGeom prst="ellipse">
                <a:avLst/>
              </a:prstGeom>
              <a:solidFill>
                <a:srgbClr val="F2555A"/>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46" name="Google Shape;1346;p167"/>
              <p:cNvSpPr/>
              <p:nvPr/>
            </p:nvSpPr>
            <p:spPr>
              <a:xfrm>
                <a:off x="8367223" y="5645832"/>
                <a:ext cx="274200" cy="274200"/>
              </a:xfrm>
              <a:prstGeom prst="ellipse">
                <a:avLst/>
              </a:prstGeom>
              <a:solidFill>
                <a:srgbClr val="F25559"/>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47" name="Google Shape;1347;p167"/>
              <p:cNvSpPr/>
              <p:nvPr/>
            </p:nvSpPr>
            <p:spPr>
              <a:xfrm>
                <a:off x="8129479" y="5926639"/>
                <a:ext cx="274200" cy="274200"/>
              </a:xfrm>
              <a:prstGeom prst="ellipse">
                <a:avLst/>
              </a:prstGeom>
              <a:solidFill>
                <a:srgbClr val="F25559"/>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48" name="Google Shape;1348;p167"/>
              <p:cNvSpPr/>
              <p:nvPr/>
            </p:nvSpPr>
            <p:spPr>
              <a:xfrm>
                <a:off x="7919167" y="6911534"/>
                <a:ext cx="274200" cy="274200"/>
              </a:xfrm>
              <a:prstGeom prst="ellipse">
                <a:avLst/>
              </a:prstGeom>
              <a:solidFill>
                <a:srgbClr val="F25559"/>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49" name="Google Shape;1349;p167"/>
              <p:cNvSpPr/>
              <p:nvPr/>
            </p:nvSpPr>
            <p:spPr>
              <a:xfrm>
                <a:off x="3410646" y="11035112"/>
                <a:ext cx="274200" cy="274200"/>
              </a:xfrm>
              <a:prstGeom prst="ellipse">
                <a:avLst/>
              </a:prstGeom>
              <a:solidFill>
                <a:srgbClr val="F25559"/>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grpSp>
        <p:sp>
          <p:nvSpPr>
            <p:cNvPr id="1350" name="Google Shape;1350;p167"/>
            <p:cNvSpPr txBox="1"/>
            <p:nvPr/>
          </p:nvSpPr>
          <p:spPr>
            <a:xfrm>
              <a:off x="11408494" y="10738092"/>
              <a:ext cx="2000400" cy="374700"/>
            </a:xfrm>
            <a:prstGeom prst="rect">
              <a:avLst/>
            </a:prstGeom>
            <a:noFill/>
            <a:ln>
              <a:noFill/>
            </a:ln>
          </p:spPr>
          <p:txBody>
            <a:bodyPr anchorCtr="0" anchor="t" bIns="22850" lIns="22850" spcFirstLastPara="1" rIns="22850" wrap="square" tIns="22850">
              <a:spAutoFit/>
            </a:bodyPr>
            <a:lstStyle/>
            <a:p>
              <a:pPr indent="0" lvl="0" marL="0" marR="0" rtl="0" algn="ctr">
                <a:lnSpc>
                  <a:spcPct val="100000"/>
                </a:lnSpc>
                <a:spcBef>
                  <a:spcPts val="0"/>
                </a:spcBef>
                <a:spcAft>
                  <a:spcPts val="200"/>
                </a:spcAft>
                <a:buNone/>
              </a:pPr>
              <a:r>
                <a:rPr lang="en" sz="700">
                  <a:solidFill>
                    <a:srgbClr val="FFFFFF"/>
                  </a:solidFill>
                  <a:latin typeface="Inter Light"/>
                  <a:ea typeface="Inter Light"/>
                  <a:cs typeface="Inter Light"/>
                  <a:sym typeface="Inter Light"/>
                </a:rPr>
                <a:t>GPT-4 Classic</a:t>
              </a:r>
              <a:endParaRPr b="0" i="0" sz="700" u="none" cap="none" strike="noStrike">
                <a:solidFill>
                  <a:srgbClr val="FFFFFF"/>
                </a:solidFill>
                <a:latin typeface="Inter Light"/>
                <a:ea typeface="Inter Light"/>
                <a:cs typeface="Inter Light"/>
                <a:sym typeface="Inter Light"/>
              </a:endParaRPr>
            </a:p>
          </p:txBody>
        </p:sp>
        <p:sp>
          <p:nvSpPr>
            <p:cNvPr id="1351" name="Google Shape;1351;p167"/>
            <p:cNvSpPr txBox="1"/>
            <p:nvPr/>
          </p:nvSpPr>
          <p:spPr>
            <a:xfrm>
              <a:off x="14098175" y="7012196"/>
              <a:ext cx="2230800" cy="374700"/>
            </a:xfrm>
            <a:prstGeom prst="rect">
              <a:avLst/>
            </a:prstGeom>
            <a:noFill/>
            <a:ln>
              <a:noFill/>
            </a:ln>
          </p:spPr>
          <p:txBody>
            <a:bodyPr anchorCtr="0" anchor="t" bIns="22850" lIns="22850" spcFirstLastPara="1" rIns="22850" wrap="square" tIns="22850">
              <a:spAutoFit/>
            </a:bodyPr>
            <a:lstStyle/>
            <a:p>
              <a:pPr indent="0" lvl="0" marL="0" marR="0" rtl="0" algn="r">
                <a:lnSpc>
                  <a:spcPct val="100000"/>
                </a:lnSpc>
                <a:spcBef>
                  <a:spcPts val="0"/>
                </a:spcBef>
                <a:spcAft>
                  <a:spcPts val="200"/>
                </a:spcAft>
                <a:buNone/>
              </a:pPr>
              <a:r>
                <a:rPr lang="en" sz="700">
                  <a:solidFill>
                    <a:srgbClr val="FFFFFF"/>
                  </a:solidFill>
                  <a:latin typeface="Inter Light"/>
                  <a:ea typeface="Inter Light"/>
                  <a:cs typeface="Inter Light"/>
                  <a:sym typeface="Inter Light"/>
                </a:rPr>
                <a:t>Gemini 1.5</a:t>
              </a:r>
              <a:endParaRPr b="0" i="0" sz="700" u="none" cap="none" strike="noStrike">
                <a:solidFill>
                  <a:srgbClr val="FFFFFF"/>
                </a:solidFill>
                <a:latin typeface="Inter Light"/>
                <a:ea typeface="Inter Light"/>
                <a:cs typeface="Inter Light"/>
                <a:sym typeface="Inter Light"/>
              </a:endParaRPr>
            </a:p>
          </p:txBody>
        </p:sp>
        <p:sp>
          <p:nvSpPr>
            <p:cNvPr id="1352" name="Google Shape;1352;p167"/>
            <p:cNvSpPr txBox="1"/>
            <p:nvPr/>
          </p:nvSpPr>
          <p:spPr>
            <a:xfrm>
              <a:off x="13487359" y="6331029"/>
              <a:ext cx="2852400" cy="374700"/>
            </a:xfrm>
            <a:prstGeom prst="rect">
              <a:avLst/>
            </a:prstGeom>
            <a:noFill/>
            <a:ln>
              <a:noFill/>
            </a:ln>
          </p:spPr>
          <p:txBody>
            <a:bodyPr anchorCtr="0" anchor="t" bIns="22850" lIns="22850" spcFirstLastPara="1" rIns="22850" wrap="square" tIns="22850">
              <a:spAutoFit/>
            </a:bodyPr>
            <a:lstStyle/>
            <a:p>
              <a:pPr indent="0" lvl="0" marL="0" rtl="0" algn="r">
                <a:spcBef>
                  <a:spcPts val="0"/>
                </a:spcBef>
                <a:spcAft>
                  <a:spcPts val="200"/>
                </a:spcAft>
                <a:buNone/>
              </a:pPr>
              <a:r>
                <a:rPr lang="en" sz="700">
                  <a:solidFill>
                    <a:srgbClr val="FFFFFF"/>
                  </a:solidFill>
                  <a:latin typeface="Inter Light"/>
                  <a:ea typeface="Inter Light"/>
                  <a:cs typeface="Inter Light"/>
                  <a:sym typeface="Inter Light"/>
                </a:rPr>
                <a:t>DeepSeek-R1</a:t>
              </a:r>
              <a:endParaRPr sz="700">
                <a:solidFill>
                  <a:srgbClr val="FFFFFF"/>
                </a:solidFill>
                <a:latin typeface="Inter Light"/>
                <a:ea typeface="Inter Light"/>
                <a:cs typeface="Inter Light"/>
                <a:sym typeface="Inter Light"/>
              </a:endParaRPr>
            </a:p>
          </p:txBody>
        </p:sp>
        <p:sp>
          <p:nvSpPr>
            <p:cNvPr id="1353" name="Google Shape;1353;p167"/>
            <p:cNvSpPr txBox="1"/>
            <p:nvPr/>
          </p:nvSpPr>
          <p:spPr>
            <a:xfrm>
              <a:off x="14036021" y="6003279"/>
              <a:ext cx="2230800" cy="374700"/>
            </a:xfrm>
            <a:prstGeom prst="rect">
              <a:avLst/>
            </a:prstGeom>
            <a:noFill/>
            <a:ln>
              <a:noFill/>
            </a:ln>
          </p:spPr>
          <p:txBody>
            <a:bodyPr anchorCtr="0" anchor="t" bIns="22850" lIns="22850" spcFirstLastPara="1" rIns="22850" wrap="square" tIns="22850">
              <a:spAutoFit/>
            </a:bodyPr>
            <a:lstStyle/>
            <a:p>
              <a:pPr indent="0" lvl="0" marL="0" marR="0" rtl="0" algn="r">
                <a:lnSpc>
                  <a:spcPct val="100000"/>
                </a:lnSpc>
                <a:spcBef>
                  <a:spcPts val="0"/>
                </a:spcBef>
                <a:spcAft>
                  <a:spcPts val="200"/>
                </a:spcAft>
                <a:buNone/>
              </a:pPr>
              <a:r>
                <a:rPr b="0" i="0" lang="en" sz="700" u="none" cap="none" strike="noStrike">
                  <a:solidFill>
                    <a:srgbClr val="FFFFFF"/>
                  </a:solidFill>
                  <a:latin typeface="Inter Light"/>
                  <a:ea typeface="Inter Light"/>
                  <a:cs typeface="Inter Light"/>
                  <a:sym typeface="Inter Light"/>
                </a:rPr>
                <a:t>GPT-</a:t>
              </a:r>
              <a:r>
                <a:rPr lang="en" sz="700">
                  <a:solidFill>
                    <a:srgbClr val="FFFFFF"/>
                  </a:solidFill>
                  <a:latin typeface="Inter Light"/>
                  <a:ea typeface="Inter Light"/>
                  <a:cs typeface="Inter Light"/>
                  <a:sym typeface="Inter Light"/>
                </a:rPr>
                <a:t>o1</a:t>
              </a:r>
              <a:endParaRPr b="0" i="0" sz="700" u="none" cap="none" strike="noStrike">
                <a:solidFill>
                  <a:srgbClr val="FFFFFF"/>
                </a:solidFill>
                <a:latin typeface="Inter Light"/>
                <a:ea typeface="Inter Light"/>
                <a:cs typeface="Inter Light"/>
                <a:sym typeface="Inter Light"/>
              </a:endParaRPr>
            </a:p>
          </p:txBody>
        </p:sp>
        <p:sp>
          <p:nvSpPr>
            <p:cNvPr id="1354" name="Google Shape;1354;p167"/>
            <p:cNvSpPr txBox="1"/>
            <p:nvPr/>
          </p:nvSpPr>
          <p:spPr>
            <a:xfrm>
              <a:off x="14100063" y="5723806"/>
              <a:ext cx="2230800" cy="374700"/>
            </a:xfrm>
            <a:prstGeom prst="rect">
              <a:avLst/>
            </a:prstGeom>
            <a:noFill/>
            <a:ln>
              <a:noFill/>
            </a:ln>
          </p:spPr>
          <p:txBody>
            <a:bodyPr anchorCtr="0" anchor="t" bIns="22850" lIns="22850" spcFirstLastPara="1" rIns="22850" wrap="square" tIns="22850">
              <a:spAutoFit/>
            </a:bodyPr>
            <a:lstStyle/>
            <a:p>
              <a:pPr indent="0" lvl="0" marL="0" marR="0" rtl="0" algn="r">
                <a:lnSpc>
                  <a:spcPct val="100000"/>
                </a:lnSpc>
                <a:spcBef>
                  <a:spcPts val="0"/>
                </a:spcBef>
                <a:spcAft>
                  <a:spcPts val="200"/>
                </a:spcAft>
                <a:buNone/>
              </a:pPr>
              <a:r>
                <a:rPr lang="en" sz="700">
                  <a:solidFill>
                    <a:srgbClr val="FFFFFF"/>
                  </a:solidFill>
                  <a:latin typeface="Inter Light"/>
                  <a:ea typeface="Inter Light"/>
                  <a:cs typeface="Inter Light"/>
                  <a:sym typeface="Inter Light"/>
                </a:rPr>
                <a:t>Gemini 2.0</a:t>
              </a:r>
              <a:endParaRPr b="0" i="0" sz="700" u="none" cap="none" strike="noStrike">
                <a:solidFill>
                  <a:srgbClr val="FFFFFF"/>
                </a:solidFill>
                <a:latin typeface="Inter Light"/>
                <a:ea typeface="Inter Light"/>
                <a:cs typeface="Inter Light"/>
                <a:sym typeface="Inter Light"/>
              </a:endParaRPr>
            </a:p>
          </p:txBody>
        </p:sp>
        <p:cxnSp>
          <p:nvCxnSpPr>
            <p:cNvPr id="1355" name="Google Shape;1355;p167"/>
            <p:cNvCxnSpPr>
              <a:stCxn id="1346" idx="2"/>
            </p:cNvCxnSpPr>
            <p:nvPr/>
          </p:nvCxnSpPr>
          <p:spPr>
            <a:xfrm rot="10800000">
              <a:off x="16395050" y="5935185"/>
              <a:ext cx="833100" cy="7800"/>
            </a:xfrm>
            <a:prstGeom prst="straightConnector1">
              <a:avLst/>
            </a:prstGeom>
            <a:noFill/>
            <a:ln cap="flat" cmpd="sng" w="9525">
              <a:solidFill>
                <a:srgbClr val="FFFFFF"/>
              </a:solidFill>
              <a:prstDash val="solid"/>
              <a:round/>
              <a:headEnd len="sm" w="sm" type="none"/>
              <a:tailEnd len="sm" w="sm" type="none"/>
            </a:ln>
          </p:spPr>
        </p:cxnSp>
        <p:cxnSp>
          <p:nvCxnSpPr>
            <p:cNvPr id="1356" name="Google Shape;1356;p167"/>
            <p:cNvCxnSpPr/>
            <p:nvPr/>
          </p:nvCxnSpPr>
          <p:spPr>
            <a:xfrm rot="10800000">
              <a:off x="16321706" y="6215992"/>
              <a:ext cx="668700" cy="7800"/>
            </a:xfrm>
            <a:prstGeom prst="straightConnector1">
              <a:avLst/>
            </a:prstGeom>
            <a:noFill/>
            <a:ln cap="flat" cmpd="sng" w="9525">
              <a:solidFill>
                <a:srgbClr val="FFFFFF"/>
              </a:solidFill>
              <a:prstDash val="solid"/>
              <a:round/>
              <a:headEnd len="sm" w="sm" type="none"/>
              <a:tailEnd len="sm" w="sm" type="none"/>
            </a:ln>
          </p:spPr>
        </p:cxnSp>
        <p:cxnSp>
          <p:nvCxnSpPr>
            <p:cNvPr id="1357" name="Google Shape;1357;p167"/>
            <p:cNvCxnSpPr>
              <a:stCxn id="1348" idx="2"/>
            </p:cNvCxnSpPr>
            <p:nvPr/>
          </p:nvCxnSpPr>
          <p:spPr>
            <a:xfrm rot="10800000">
              <a:off x="16356194" y="7208687"/>
              <a:ext cx="423900" cy="0"/>
            </a:xfrm>
            <a:prstGeom prst="straightConnector1">
              <a:avLst/>
            </a:prstGeom>
            <a:noFill/>
            <a:ln cap="flat" cmpd="sng" w="9525">
              <a:solidFill>
                <a:srgbClr val="FFFFFF"/>
              </a:solidFill>
              <a:prstDash val="solid"/>
              <a:round/>
              <a:headEnd len="sm" w="sm" type="none"/>
              <a:tailEnd len="sm" w="sm" type="none"/>
            </a:ln>
          </p:spPr>
        </p:cxnSp>
        <p:cxnSp>
          <p:nvCxnSpPr>
            <p:cNvPr id="1358" name="Google Shape;1358;p167"/>
            <p:cNvCxnSpPr>
              <a:endCxn id="1345" idx="2"/>
            </p:cNvCxnSpPr>
            <p:nvPr/>
          </p:nvCxnSpPr>
          <p:spPr>
            <a:xfrm>
              <a:off x="16378210" y="6560829"/>
              <a:ext cx="569700" cy="1500"/>
            </a:xfrm>
            <a:prstGeom prst="bentConnector3">
              <a:avLst>
                <a:gd fmla="val 50000" name="adj1"/>
              </a:avLst>
            </a:prstGeom>
            <a:noFill/>
            <a:ln cap="flat" cmpd="sng" w="9525">
              <a:solidFill>
                <a:srgbClr val="FFFFFF"/>
              </a:solidFill>
              <a:prstDash val="solid"/>
              <a:round/>
              <a:headEnd len="sm" w="sm" type="none"/>
              <a:tailEnd len="sm" w="sm" type="none"/>
            </a:ln>
          </p:spPr>
        </p:cxnSp>
      </p:grpSp>
      <p:grpSp>
        <p:nvGrpSpPr>
          <p:cNvPr id="1359" name="Google Shape;1359;p167"/>
          <p:cNvGrpSpPr/>
          <p:nvPr/>
        </p:nvGrpSpPr>
        <p:grpSpPr>
          <a:xfrm>
            <a:off x="6524531" y="2069873"/>
            <a:ext cx="303604" cy="112614"/>
            <a:chOff x="16356194" y="7071587"/>
            <a:chExt cx="698100" cy="274200"/>
          </a:xfrm>
        </p:grpSpPr>
        <p:sp>
          <p:nvSpPr>
            <p:cNvPr id="1360" name="Google Shape;1360;p167"/>
            <p:cNvSpPr/>
            <p:nvPr/>
          </p:nvSpPr>
          <p:spPr>
            <a:xfrm>
              <a:off x="16780094" y="7071587"/>
              <a:ext cx="274200" cy="274200"/>
            </a:xfrm>
            <a:prstGeom prst="ellipse">
              <a:avLst/>
            </a:prstGeom>
            <a:solidFill>
              <a:srgbClr val="F25559"/>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cxnSp>
          <p:nvCxnSpPr>
            <p:cNvPr id="1361" name="Google Shape;1361;p167"/>
            <p:cNvCxnSpPr>
              <a:stCxn id="1360" idx="2"/>
            </p:cNvCxnSpPr>
            <p:nvPr/>
          </p:nvCxnSpPr>
          <p:spPr>
            <a:xfrm rot="10800000">
              <a:off x="16356194" y="7208687"/>
              <a:ext cx="423900" cy="0"/>
            </a:xfrm>
            <a:prstGeom prst="straightConnector1">
              <a:avLst/>
            </a:prstGeom>
            <a:noFill/>
            <a:ln cap="flat" cmpd="sng" w="9525">
              <a:solidFill>
                <a:srgbClr val="FFFFFF"/>
              </a:solidFill>
              <a:prstDash val="solid"/>
              <a:round/>
              <a:headEnd len="sm" w="sm" type="none"/>
              <a:tailEnd len="sm" w="sm" type="none"/>
            </a:ln>
          </p:spPr>
        </p:cxnSp>
      </p:grpSp>
      <p:sp>
        <p:nvSpPr>
          <p:cNvPr id="1362" name="Google Shape;1362;p167"/>
          <p:cNvSpPr txBox="1"/>
          <p:nvPr/>
        </p:nvSpPr>
        <p:spPr>
          <a:xfrm>
            <a:off x="5284332" y="2049230"/>
            <a:ext cx="1240800" cy="153900"/>
          </a:xfrm>
          <a:prstGeom prst="rect">
            <a:avLst/>
          </a:prstGeom>
          <a:noFill/>
          <a:ln>
            <a:noFill/>
          </a:ln>
        </p:spPr>
        <p:txBody>
          <a:bodyPr anchorCtr="0" anchor="t" bIns="22850" lIns="22850" spcFirstLastPara="1" rIns="22850" wrap="square" tIns="22850">
            <a:spAutoFit/>
          </a:bodyPr>
          <a:lstStyle/>
          <a:p>
            <a:pPr indent="0" lvl="0" marL="0" rtl="0" algn="r">
              <a:spcBef>
                <a:spcPts val="0"/>
              </a:spcBef>
              <a:spcAft>
                <a:spcPts val="200"/>
              </a:spcAft>
              <a:buNone/>
            </a:pPr>
            <a:r>
              <a:rPr lang="en" sz="700">
                <a:solidFill>
                  <a:srgbClr val="FFFFFF"/>
                </a:solidFill>
                <a:latin typeface="Inter Light"/>
                <a:ea typeface="Inter Light"/>
                <a:cs typeface="Inter Light"/>
                <a:sym typeface="Inter Light"/>
              </a:rPr>
              <a:t>Grok-2</a:t>
            </a:r>
            <a:endParaRPr sz="700">
              <a:solidFill>
                <a:srgbClr val="FFFFFF"/>
              </a:solidFill>
              <a:latin typeface="Inter Light"/>
              <a:ea typeface="Inter Light"/>
              <a:cs typeface="Inter Light"/>
              <a:sym typeface="Inter Light"/>
            </a:endParaRPr>
          </a:p>
        </p:txBody>
      </p:sp>
      <p:grpSp>
        <p:nvGrpSpPr>
          <p:cNvPr id="1363" name="Google Shape;1363;p167"/>
          <p:cNvGrpSpPr/>
          <p:nvPr/>
        </p:nvGrpSpPr>
        <p:grpSpPr>
          <a:xfrm>
            <a:off x="6218880" y="2540859"/>
            <a:ext cx="303604" cy="112614"/>
            <a:chOff x="16356194" y="7071587"/>
            <a:chExt cx="698100" cy="274200"/>
          </a:xfrm>
        </p:grpSpPr>
        <p:sp>
          <p:nvSpPr>
            <p:cNvPr id="1364" name="Google Shape;1364;p167"/>
            <p:cNvSpPr/>
            <p:nvPr/>
          </p:nvSpPr>
          <p:spPr>
            <a:xfrm>
              <a:off x="16780094" y="7071587"/>
              <a:ext cx="274200" cy="274200"/>
            </a:xfrm>
            <a:prstGeom prst="ellipse">
              <a:avLst/>
            </a:prstGeom>
            <a:solidFill>
              <a:srgbClr val="F25559"/>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cxnSp>
          <p:nvCxnSpPr>
            <p:cNvPr id="1365" name="Google Shape;1365;p167"/>
            <p:cNvCxnSpPr>
              <a:stCxn id="1364" idx="2"/>
            </p:cNvCxnSpPr>
            <p:nvPr/>
          </p:nvCxnSpPr>
          <p:spPr>
            <a:xfrm rot="10800000">
              <a:off x="16356194" y="7208687"/>
              <a:ext cx="423900" cy="0"/>
            </a:xfrm>
            <a:prstGeom prst="straightConnector1">
              <a:avLst/>
            </a:prstGeom>
            <a:noFill/>
            <a:ln cap="flat" cmpd="sng" w="9525">
              <a:solidFill>
                <a:srgbClr val="FFFFFF"/>
              </a:solidFill>
              <a:prstDash val="solid"/>
              <a:round/>
              <a:headEnd len="sm" w="sm" type="none"/>
              <a:tailEnd len="sm" w="sm" type="none"/>
            </a:ln>
          </p:spPr>
        </p:cxnSp>
      </p:grpSp>
      <p:sp>
        <p:nvSpPr>
          <p:cNvPr id="1366" name="Google Shape;1366;p167"/>
          <p:cNvSpPr txBox="1"/>
          <p:nvPr/>
        </p:nvSpPr>
        <p:spPr>
          <a:xfrm>
            <a:off x="4978682" y="2502478"/>
            <a:ext cx="1240800" cy="153900"/>
          </a:xfrm>
          <a:prstGeom prst="rect">
            <a:avLst/>
          </a:prstGeom>
          <a:noFill/>
          <a:ln>
            <a:noFill/>
          </a:ln>
        </p:spPr>
        <p:txBody>
          <a:bodyPr anchorCtr="0" anchor="t" bIns="22850" lIns="22850" spcFirstLastPara="1" rIns="22850" wrap="square" tIns="22850">
            <a:spAutoFit/>
          </a:bodyPr>
          <a:lstStyle/>
          <a:p>
            <a:pPr indent="0" lvl="0" marL="0" rtl="0" algn="r">
              <a:spcBef>
                <a:spcPts val="0"/>
              </a:spcBef>
              <a:spcAft>
                <a:spcPts val="200"/>
              </a:spcAft>
              <a:buNone/>
            </a:pPr>
            <a:r>
              <a:rPr lang="en" sz="700">
                <a:solidFill>
                  <a:srgbClr val="FFFFFF"/>
                </a:solidFill>
                <a:latin typeface="Inter Light"/>
                <a:ea typeface="Inter Light"/>
                <a:cs typeface="Inter Light"/>
                <a:sym typeface="Inter Light"/>
              </a:rPr>
              <a:t>Claude 3.5 Sonnet</a:t>
            </a:r>
            <a:endParaRPr sz="700">
              <a:solidFill>
                <a:srgbClr val="FFFFFF"/>
              </a:solidFill>
              <a:latin typeface="Inter Light"/>
              <a:ea typeface="Inter Light"/>
              <a:cs typeface="Inter Light"/>
              <a:sym typeface="Inter Light"/>
            </a:endParaRPr>
          </a:p>
        </p:txBody>
      </p:sp>
      <p:grpSp>
        <p:nvGrpSpPr>
          <p:cNvPr id="1367" name="Google Shape;1367;p167"/>
          <p:cNvGrpSpPr/>
          <p:nvPr/>
        </p:nvGrpSpPr>
        <p:grpSpPr>
          <a:xfrm>
            <a:off x="6139798" y="2730802"/>
            <a:ext cx="303604" cy="112614"/>
            <a:chOff x="16356194" y="7071587"/>
            <a:chExt cx="698100" cy="274200"/>
          </a:xfrm>
        </p:grpSpPr>
        <p:sp>
          <p:nvSpPr>
            <p:cNvPr id="1368" name="Google Shape;1368;p167"/>
            <p:cNvSpPr/>
            <p:nvPr/>
          </p:nvSpPr>
          <p:spPr>
            <a:xfrm>
              <a:off x="16780094" y="7071587"/>
              <a:ext cx="274200" cy="274200"/>
            </a:xfrm>
            <a:prstGeom prst="ellipse">
              <a:avLst/>
            </a:prstGeom>
            <a:solidFill>
              <a:srgbClr val="F25559"/>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cxnSp>
          <p:nvCxnSpPr>
            <p:cNvPr id="1369" name="Google Shape;1369;p167"/>
            <p:cNvCxnSpPr>
              <a:stCxn id="1368" idx="2"/>
            </p:cNvCxnSpPr>
            <p:nvPr/>
          </p:nvCxnSpPr>
          <p:spPr>
            <a:xfrm rot="10800000">
              <a:off x="16356194" y="7208687"/>
              <a:ext cx="423900" cy="0"/>
            </a:xfrm>
            <a:prstGeom prst="straightConnector1">
              <a:avLst/>
            </a:prstGeom>
            <a:noFill/>
            <a:ln cap="flat" cmpd="sng" w="9525">
              <a:solidFill>
                <a:srgbClr val="FFFFFF"/>
              </a:solidFill>
              <a:prstDash val="solid"/>
              <a:round/>
              <a:headEnd len="sm" w="sm" type="none"/>
              <a:tailEnd len="sm" w="sm" type="none"/>
            </a:ln>
          </p:spPr>
        </p:cxnSp>
      </p:grpSp>
      <p:sp>
        <p:nvSpPr>
          <p:cNvPr id="1370" name="Google Shape;1370;p167"/>
          <p:cNvSpPr txBox="1"/>
          <p:nvPr/>
        </p:nvSpPr>
        <p:spPr>
          <a:xfrm>
            <a:off x="4899600" y="2616221"/>
            <a:ext cx="1240800" cy="153900"/>
          </a:xfrm>
          <a:prstGeom prst="rect">
            <a:avLst/>
          </a:prstGeom>
          <a:noFill/>
          <a:ln>
            <a:noFill/>
          </a:ln>
        </p:spPr>
        <p:txBody>
          <a:bodyPr anchorCtr="0" anchor="t" bIns="22850" lIns="22850" spcFirstLastPara="1" rIns="22850" wrap="square" tIns="22850">
            <a:spAutoFit/>
          </a:bodyPr>
          <a:lstStyle/>
          <a:p>
            <a:pPr indent="0" lvl="0" marL="0" rtl="0" algn="r">
              <a:spcBef>
                <a:spcPts val="0"/>
              </a:spcBef>
              <a:spcAft>
                <a:spcPts val="200"/>
              </a:spcAft>
              <a:buNone/>
            </a:pPr>
            <a:r>
              <a:rPr lang="en" sz="700">
                <a:solidFill>
                  <a:srgbClr val="FFFFFF"/>
                </a:solidFill>
                <a:latin typeface="Inter Light"/>
                <a:ea typeface="Inter Light"/>
                <a:cs typeface="Inter Light"/>
                <a:sym typeface="Inter Light"/>
              </a:rPr>
              <a:t>Lama  3</a:t>
            </a:r>
            <a:endParaRPr sz="700">
              <a:solidFill>
                <a:srgbClr val="FFFFFF"/>
              </a:solidFill>
              <a:latin typeface="Inter Light"/>
              <a:ea typeface="Inter Light"/>
              <a:cs typeface="Inter Light"/>
              <a:sym typeface="Inter Light"/>
            </a:endParaRPr>
          </a:p>
        </p:txBody>
      </p:sp>
      <p:grpSp>
        <p:nvGrpSpPr>
          <p:cNvPr id="1371" name="Google Shape;1371;p167"/>
          <p:cNvGrpSpPr/>
          <p:nvPr/>
        </p:nvGrpSpPr>
        <p:grpSpPr>
          <a:xfrm>
            <a:off x="5987991" y="3053663"/>
            <a:ext cx="303604" cy="112614"/>
            <a:chOff x="16356194" y="7071587"/>
            <a:chExt cx="698100" cy="274200"/>
          </a:xfrm>
        </p:grpSpPr>
        <p:sp>
          <p:nvSpPr>
            <p:cNvPr id="1372" name="Google Shape;1372;p167"/>
            <p:cNvSpPr/>
            <p:nvPr/>
          </p:nvSpPr>
          <p:spPr>
            <a:xfrm>
              <a:off x="16780094" y="7071587"/>
              <a:ext cx="274200" cy="274200"/>
            </a:xfrm>
            <a:prstGeom prst="ellipse">
              <a:avLst/>
            </a:prstGeom>
            <a:solidFill>
              <a:srgbClr val="F25559"/>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cxnSp>
          <p:nvCxnSpPr>
            <p:cNvPr id="1373" name="Google Shape;1373;p167"/>
            <p:cNvCxnSpPr>
              <a:stCxn id="1372" idx="2"/>
            </p:cNvCxnSpPr>
            <p:nvPr/>
          </p:nvCxnSpPr>
          <p:spPr>
            <a:xfrm rot="10800000">
              <a:off x="16356194" y="7208687"/>
              <a:ext cx="423900" cy="0"/>
            </a:xfrm>
            <a:prstGeom prst="straightConnector1">
              <a:avLst/>
            </a:prstGeom>
            <a:noFill/>
            <a:ln cap="flat" cmpd="sng" w="9525">
              <a:solidFill>
                <a:srgbClr val="FFFFFF"/>
              </a:solidFill>
              <a:prstDash val="solid"/>
              <a:round/>
              <a:headEnd len="sm" w="sm" type="none"/>
              <a:tailEnd len="sm" w="sm" type="none"/>
            </a:ln>
          </p:spPr>
        </p:cxnSp>
      </p:grpSp>
      <p:sp>
        <p:nvSpPr>
          <p:cNvPr id="1374" name="Google Shape;1374;p167"/>
          <p:cNvSpPr txBox="1"/>
          <p:nvPr/>
        </p:nvSpPr>
        <p:spPr>
          <a:xfrm>
            <a:off x="4747193" y="3033020"/>
            <a:ext cx="1240800" cy="153900"/>
          </a:xfrm>
          <a:prstGeom prst="rect">
            <a:avLst/>
          </a:prstGeom>
          <a:noFill/>
          <a:ln>
            <a:noFill/>
          </a:ln>
        </p:spPr>
        <p:txBody>
          <a:bodyPr anchorCtr="0" anchor="t" bIns="22850" lIns="22850" spcFirstLastPara="1" rIns="22850" wrap="square" tIns="22850">
            <a:spAutoFit/>
          </a:bodyPr>
          <a:lstStyle/>
          <a:p>
            <a:pPr indent="0" lvl="0" marL="0" rtl="0" algn="r">
              <a:spcBef>
                <a:spcPts val="0"/>
              </a:spcBef>
              <a:spcAft>
                <a:spcPts val="200"/>
              </a:spcAft>
              <a:buNone/>
            </a:pPr>
            <a:r>
              <a:rPr lang="en" sz="700">
                <a:solidFill>
                  <a:srgbClr val="FFFFFF"/>
                </a:solidFill>
                <a:latin typeface="Inter Light"/>
                <a:ea typeface="Inter Light"/>
                <a:cs typeface="Inter Light"/>
                <a:sym typeface="Inter Light"/>
              </a:rPr>
              <a:t>Lama  3</a:t>
            </a:r>
            <a:endParaRPr sz="700">
              <a:solidFill>
                <a:srgbClr val="FFFFFF"/>
              </a:solidFill>
              <a:latin typeface="Inter Light"/>
              <a:ea typeface="Inter Light"/>
              <a:cs typeface="Inter Light"/>
              <a:sym typeface="Inter Light"/>
            </a:endParaRPr>
          </a:p>
        </p:txBody>
      </p:sp>
      <p:sp>
        <p:nvSpPr>
          <p:cNvPr id="1375" name="Google Shape;1375;p167"/>
          <p:cNvSpPr/>
          <p:nvPr/>
        </p:nvSpPr>
        <p:spPr>
          <a:xfrm>
            <a:off x="7340223" y="1157791"/>
            <a:ext cx="79500" cy="753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76" name="Google Shape;1376;p167"/>
          <p:cNvSpPr/>
          <p:nvPr/>
        </p:nvSpPr>
        <p:spPr>
          <a:xfrm>
            <a:off x="7356130" y="1115405"/>
            <a:ext cx="119100" cy="112500"/>
          </a:xfrm>
          <a:prstGeom prst="ellipse">
            <a:avLst/>
          </a:prstGeom>
          <a:solidFill>
            <a:srgbClr val="F25559"/>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cxnSp>
        <p:nvCxnSpPr>
          <p:cNvPr id="1377" name="Google Shape;1377;p167"/>
          <p:cNvCxnSpPr/>
          <p:nvPr/>
        </p:nvCxnSpPr>
        <p:spPr>
          <a:xfrm rot="10800000">
            <a:off x="6993730" y="1170012"/>
            <a:ext cx="362400" cy="3300"/>
          </a:xfrm>
          <a:prstGeom prst="straightConnector1">
            <a:avLst/>
          </a:prstGeom>
          <a:noFill/>
          <a:ln cap="flat" cmpd="sng" w="9525">
            <a:solidFill>
              <a:srgbClr val="FFFFFF"/>
            </a:solidFill>
            <a:prstDash val="solid"/>
            <a:round/>
            <a:headEnd len="sm" w="sm" type="none"/>
            <a:tailEnd len="sm" w="sm" type="none"/>
          </a:ln>
        </p:spPr>
      </p:cxnSp>
      <p:sp>
        <p:nvSpPr>
          <p:cNvPr id="1378" name="Google Shape;1378;p167"/>
          <p:cNvSpPr txBox="1"/>
          <p:nvPr/>
        </p:nvSpPr>
        <p:spPr>
          <a:xfrm>
            <a:off x="5988000" y="1094695"/>
            <a:ext cx="970200" cy="153900"/>
          </a:xfrm>
          <a:prstGeom prst="rect">
            <a:avLst/>
          </a:prstGeom>
          <a:noFill/>
          <a:ln>
            <a:noFill/>
          </a:ln>
        </p:spPr>
        <p:txBody>
          <a:bodyPr anchorCtr="0" anchor="t" bIns="22850" lIns="22850" spcFirstLastPara="1" rIns="22850" wrap="square" tIns="22850">
            <a:spAutoFit/>
          </a:bodyPr>
          <a:lstStyle/>
          <a:p>
            <a:pPr indent="0" lvl="0" marL="0" marR="0" rtl="0" algn="r">
              <a:lnSpc>
                <a:spcPct val="100000"/>
              </a:lnSpc>
              <a:spcBef>
                <a:spcPts val="0"/>
              </a:spcBef>
              <a:spcAft>
                <a:spcPts val="200"/>
              </a:spcAft>
              <a:buNone/>
            </a:pPr>
            <a:r>
              <a:rPr lang="en" sz="700">
                <a:solidFill>
                  <a:srgbClr val="FFFFFF"/>
                </a:solidFill>
                <a:latin typeface="Inter Light"/>
                <a:ea typeface="Inter Light"/>
                <a:cs typeface="Inter Light"/>
                <a:sym typeface="Inter Light"/>
              </a:rPr>
              <a:t>Claude 3.7 Sonnet</a:t>
            </a:r>
            <a:endParaRPr b="0" i="0" sz="700" u="none" cap="none" strike="noStrike">
              <a:solidFill>
                <a:srgbClr val="FFFFFF"/>
              </a:solidFill>
              <a:latin typeface="Inter Light"/>
              <a:ea typeface="Inter Light"/>
              <a:cs typeface="Inter Light"/>
              <a:sym typeface="Inter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2" name="Shape 1382"/>
        <p:cNvGrpSpPr/>
        <p:nvPr/>
      </p:nvGrpSpPr>
      <p:grpSpPr>
        <a:xfrm>
          <a:off x="0" y="0"/>
          <a:ext cx="0" cy="0"/>
          <a:chOff x="0" y="0"/>
          <a:chExt cx="0" cy="0"/>
        </a:xfrm>
      </p:grpSpPr>
      <p:sp>
        <p:nvSpPr>
          <p:cNvPr id="1383" name="Google Shape;1383;p16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384" name="Google Shape;1384;p168"/>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Companies need to stay up to date</a:t>
            </a:r>
            <a:endParaRPr/>
          </a:p>
        </p:txBody>
      </p:sp>
      <p:sp>
        <p:nvSpPr>
          <p:cNvPr id="1385" name="Google Shape;1385;p168"/>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A multi-LLM approach is key for balancing cost &amp; utility</a:t>
            </a:r>
            <a:endParaRPr/>
          </a:p>
        </p:txBody>
      </p:sp>
      <p:sp>
        <p:nvSpPr>
          <p:cNvPr id="1386" name="Google Shape;1386;p168"/>
          <p:cNvSpPr txBox="1"/>
          <p:nvPr>
            <p:ph idx="2" type="subTitle"/>
          </p:nvPr>
        </p:nvSpPr>
        <p:spPr>
          <a:xfrm>
            <a:off x="240388" y="3180310"/>
            <a:ext cx="2009700" cy="960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b="1" lang="en">
                <a:latin typeface="Inter"/>
                <a:ea typeface="Inter"/>
                <a:cs typeface="Inter"/>
                <a:sym typeface="Inter"/>
              </a:rPr>
              <a:t>Cost-efficiency</a:t>
            </a:r>
            <a:endParaRPr b="1">
              <a:latin typeface="Inter"/>
              <a:ea typeface="Inter"/>
              <a:cs typeface="Inter"/>
              <a:sym typeface="Inter"/>
            </a:endParaRPr>
          </a:p>
          <a:p>
            <a:pPr indent="0" lvl="0" marL="0" rtl="0" algn="ctr">
              <a:spcBef>
                <a:spcPts val="0"/>
              </a:spcBef>
              <a:spcAft>
                <a:spcPts val="0"/>
              </a:spcAft>
              <a:buNone/>
            </a:pPr>
            <a:r>
              <a:t/>
            </a:r>
            <a:endParaRPr b="1">
              <a:solidFill>
                <a:schemeClr val="accent2"/>
              </a:solidFill>
              <a:latin typeface="Inter"/>
              <a:ea typeface="Inter"/>
              <a:cs typeface="Inter"/>
              <a:sym typeface="Inter"/>
            </a:endParaRPr>
          </a:p>
          <a:p>
            <a:pPr indent="0" lvl="0" marL="0" rtl="0" algn="ctr">
              <a:spcBef>
                <a:spcPts val="0"/>
              </a:spcBef>
              <a:spcAft>
                <a:spcPts val="0"/>
              </a:spcAft>
              <a:buNone/>
            </a:pPr>
            <a:r>
              <a:rPr lang="en" sz="1000"/>
              <a:t>N</a:t>
            </a:r>
            <a:r>
              <a:rPr lang="en" sz="1000"/>
              <a:t>ewer models offer better performance capabilities at a lower cost</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a:p>
        </p:txBody>
      </p:sp>
      <p:sp>
        <p:nvSpPr>
          <p:cNvPr id="1387" name="Google Shape;1387;p168"/>
          <p:cNvSpPr txBox="1"/>
          <p:nvPr>
            <p:ph idx="3" type="subTitle"/>
          </p:nvPr>
        </p:nvSpPr>
        <p:spPr>
          <a:xfrm>
            <a:off x="2431611" y="3180310"/>
            <a:ext cx="2009700" cy="960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b="1" lang="en">
                <a:latin typeface="Inter"/>
                <a:ea typeface="Inter"/>
                <a:cs typeface="Inter"/>
                <a:sym typeface="Inter"/>
              </a:rPr>
              <a:t>Tailored Capabilities</a:t>
            </a:r>
            <a:endParaRPr b="1">
              <a:latin typeface="Inter"/>
              <a:ea typeface="Inter"/>
              <a:cs typeface="Inter"/>
              <a:sym typeface="Inter"/>
            </a:endParaRPr>
          </a:p>
          <a:p>
            <a:pPr indent="0" lvl="0" marL="0" rtl="0" algn="ctr">
              <a:spcBef>
                <a:spcPts val="0"/>
              </a:spcBef>
              <a:spcAft>
                <a:spcPts val="0"/>
              </a:spcAft>
              <a:buNone/>
            </a:pPr>
            <a:r>
              <a:t/>
            </a:r>
            <a:endParaRPr sz="1100"/>
          </a:p>
          <a:p>
            <a:pPr indent="0" lvl="0" marL="0" rtl="0" algn="ctr">
              <a:spcBef>
                <a:spcPts val="0"/>
              </a:spcBef>
              <a:spcAft>
                <a:spcPts val="0"/>
              </a:spcAft>
              <a:buNone/>
            </a:pPr>
            <a:r>
              <a:rPr lang="en" sz="1000"/>
              <a:t>A multi-LLM approach gives companies the flexibility to use the best model for each task  </a:t>
            </a:r>
            <a:endParaRPr/>
          </a:p>
        </p:txBody>
      </p:sp>
      <p:sp>
        <p:nvSpPr>
          <p:cNvPr id="1388" name="Google Shape;1388;p168"/>
          <p:cNvSpPr txBox="1"/>
          <p:nvPr>
            <p:ph idx="4" type="subTitle"/>
          </p:nvPr>
        </p:nvSpPr>
        <p:spPr>
          <a:xfrm>
            <a:off x="4622808" y="3180310"/>
            <a:ext cx="2009700" cy="960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b="1" lang="en">
                <a:latin typeface="Inter"/>
                <a:ea typeface="Inter"/>
                <a:cs typeface="Inter"/>
                <a:sym typeface="Inter"/>
              </a:rPr>
              <a:t>Better Performance</a:t>
            </a:r>
            <a:endParaRPr b="1">
              <a:latin typeface="Inter"/>
              <a:ea typeface="Inter"/>
              <a:cs typeface="Inter"/>
              <a:sym typeface="Inter"/>
            </a:endParaRPr>
          </a:p>
          <a:p>
            <a:pPr indent="0" lvl="0" marL="0" rtl="0" algn="ctr">
              <a:spcBef>
                <a:spcPts val="0"/>
              </a:spcBef>
              <a:spcAft>
                <a:spcPts val="0"/>
              </a:spcAft>
              <a:buNone/>
            </a:pPr>
            <a:r>
              <a:t/>
            </a:r>
            <a:endParaRPr b="1">
              <a:latin typeface="Inter"/>
              <a:ea typeface="Inter"/>
              <a:cs typeface="Inter"/>
              <a:sym typeface="Inter"/>
            </a:endParaRPr>
          </a:p>
          <a:p>
            <a:pPr indent="0" lvl="0" marL="0" rtl="0" algn="ctr">
              <a:spcBef>
                <a:spcPts val="0"/>
              </a:spcBef>
              <a:spcAft>
                <a:spcPts val="0"/>
              </a:spcAft>
              <a:buNone/>
            </a:pPr>
            <a:r>
              <a:rPr lang="en" sz="1000"/>
              <a:t>Newer models can d</a:t>
            </a:r>
            <a:r>
              <a:rPr lang="en" sz="1000"/>
              <a:t>eliver faster, </a:t>
            </a:r>
            <a:endParaRPr sz="1000"/>
          </a:p>
          <a:p>
            <a:pPr indent="0" lvl="0" marL="0" rtl="0" algn="ctr">
              <a:spcBef>
                <a:spcPts val="0"/>
              </a:spcBef>
              <a:spcAft>
                <a:spcPts val="0"/>
              </a:spcAft>
              <a:buNone/>
            </a:pPr>
            <a:r>
              <a:rPr lang="en" sz="1000"/>
              <a:t>more accurate, </a:t>
            </a:r>
            <a:r>
              <a:rPr lang="en" sz="1000"/>
              <a:t>and</a:t>
            </a:r>
            <a:r>
              <a:rPr lang="en" sz="1000"/>
              <a:t> context-aware responses </a:t>
            </a:r>
            <a:endParaRPr b="1">
              <a:latin typeface="Inter"/>
              <a:ea typeface="Inter"/>
              <a:cs typeface="Inter"/>
              <a:sym typeface="Inter"/>
            </a:endParaRPr>
          </a:p>
          <a:p>
            <a:pPr indent="0" lvl="0" marL="0" rtl="0" algn="ctr">
              <a:spcBef>
                <a:spcPts val="0"/>
              </a:spcBef>
              <a:spcAft>
                <a:spcPts val="0"/>
              </a:spcAft>
              <a:buNone/>
            </a:pPr>
            <a:r>
              <a:t/>
            </a:r>
            <a:endParaRPr b="1">
              <a:latin typeface="Inter"/>
              <a:ea typeface="Inter"/>
              <a:cs typeface="Inter"/>
              <a:sym typeface="Inter"/>
            </a:endParaRPr>
          </a:p>
        </p:txBody>
      </p:sp>
      <p:sp>
        <p:nvSpPr>
          <p:cNvPr id="1389" name="Google Shape;1389;p168"/>
          <p:cNvSpPr txBox="1"/>
          <p:nvPr>
            <p:ph idx="4" type="subTitle"/>
          </p:nvPr>
        </p:nvSpPr>
        <p:spPr>
          <a:xfrm>
            <a:off x="6754825" y="3171175"/>
            <a:ext cx="2068800" cy="960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b="1" lang="en">
                <a:latin typeface="Inter"/>
                <a:ea typeface="Inter"/>
                <a:cs typeface="Inter"/>
                <a:sym typeface="Inter"/>
              </a:rPr>
              <a:t>End of life risks</a:t>
            </a:r>
            <a:endParaRPr b="1">
              <a:latin typeface="Inter"/>
              <a:ea typeface="Inter"/>
              <a:cs typeface="Inter"/>
              <a:sym typeface="Inter"/>
            </a:endParaRPr>
          </a:p>
          <a:p>
            <a:pPr indent="0" lvl="0" marL="0" rtl="0" algn="ctr">
              <a:spcBef>
                <a:spcPts val="0"/>
              </a:spcBef>
              <a:spcAft>
                <a:spcPts val="0"/>
              </a:spcAft>
              <a:buNone/>
            </a:pPr>
            <a:r>
              <a:t/>
            </a:r>
            <a:endParaRPr sz="1100"/>
          </a:p>
          <a:p>
            <a:pPr indent="0" lvl="0" marL="0" rtl="0" algn="ctr">
              <a:spcBef>
                <a:spcPts val="0"/>
              </a:spcBef>
              <a:spcAft>
                <a:spcPts val="0"/>
              </a:spcAft>
              <a:buNone/>
            </a:pPr>
            <a:r>
              <a:rPr lang="en" sz="1000"/>
              <a:t>Older models become incompatible, outdated,</a:t>
            </a:r>
            <a:endParaRPr sz="1000"/>
          </a:p>
          <a:p>
            <a:pPr indent="0" lvl="0" marL="0" rtl="0" algn="ctr">
              <a:spcBef>
                <a:spcPts val="0"/>
              </a:spcBef>
              <a:spcAft>
                <a:spcPts val="0"/>
              </a:spcAft>
              <a:buNone/>
            </a:pPr>
            <a:r>
              <a:rPr lang="en" sz="1000"/>
              <a:t> </a:t>
            </a:r>
            <a:r>
              <a:rPr lang="en" sz="1000"/>
              <a:t>and pose security risks</a:t>
            </a:r>
            <a:endParaRPr sz="1000"/>
          </a:p>
        </p:txBody>
      </p:sp>
      <p:pic>
        <p:nvPicPr>
          <p:cNvPr id="1390" name="Google Shape;1390;p168"/>
          <p:cNvPicPr preferRelativeResize="0"/>
          <p:nvPr/>
        </p:nvPicPr>
        <p:blipFill>
          <a:blip r:embed="rId3">
            <a:alphaModFix/>
          </a:blip>
          <a:stretch>
            <a:fillRect/>
          </a:stretch>
        </p:blipFill>
        <p:spPr>
          <a:xfrm>
            <a:off x="870575" y="2263872"/>
            <a:ext cx="749350" cy="749350"/>
          </a:xfrm>
          <a:prstGeom prst="rect">
            <a:avLst/>
          </a:prstGeom>
          <a:noFill/>
          <a:ln>
            <a:noFill/>
          </a:ln>
        </p:spPr>
      </p:pic>
      <p:pic>
        <p:nvPicPr>
          <p:cNvPr id="1391" name="Google Shape;1391;p168"/>
          <p:cNvPicPr preferRelativeResize="0"/>
          <p:nvPr/>
        </p:nvPicPr>
        <p:blipFill>
          <a:blip r:embed="rId4">
            <a:alphaModFix/>
          </a:blip>
          <a:stretch>
            <a:fillRect/>
          </a:stretch>
        </p:blipFill>
        <p:spPr>
          <a:xfrm>
            <a:off x="3061775" y="2263872"/>
            <a:ext cx="749350" cy="749350"/>
          </a:xfrm>
          <a:prstGeom prst="rect">
            <a:avLst/>
          </a:prstGeom>
          <a:noFill/>
          <a:ln>
            <a:noFill/>
          </a:ln>
        </p:spPr>
      </p:pic>
      <p:pic>
        <p:nvPicPr>
          <p:cNvPr id="1392" name="Google Shape;1392;p168"/>
          <p:cNvPicPr preferRelativeResize="0"/>
          <p:nvPr/>
        </p:nvPicPr>
        <p:blipFill>
          <a:blip r:embed="rId5">
            <a:alphaModFix/>
          </a:blip>
          <a:stretch>
            <a:fillRect/>
          </a:stretch>
        </p:blipFill>
        <p:spPr>
          <a:xfrm>
            <a:off x="5252975" y="2263872"/>
            <a:ext cx="749350" cy="749350"/>
          </a:xfrm>
          <a:prstGeom prst="rect">
            <a:avLst/>
          </a:prstGeom>
          <a:noFill/>
          <a:ln>
            <a:noFill/>
          </a:ln>
        </p:spPr>
      </p:pic>
      <p:pic>
        <p:nvPicPr>
          <p:cNvPr id="1393" name="Google Shape;1393;p168"/>
          <p:cNvPicPr preferRelativeResize="0"/>
          <p:nvPr/>
        </p:nvPicPr>
        <p:blipFill>
          <a:blip r:embed="rId6">
            <a:alphaModFix/>
          </a:blip>
          <a:stretch>
            <a:fillRect/>
          </a:stretch>
        </p:blipFill>
        <p:spPr>
          <a:xfrm>
            <a:off x="7444175" y="2329997"/>
            <a:ext cx="617100" cy="617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7" name="Shape 1397"/>
        <p:cNvGrpSpPr/>
        <p:nvPr/>
      </p:nvGrpSpPr>
      <p:grpSpPr>
        <a:xfrm>
          <a:off x="0" y="0"/>
          <a:ext cx="0" cy="0"/>
          <a:chOff x="0" y="0"/>
          <a:chExt cx="0" cy="0"/>
        </a:xfrm>
      </p:grpSpPr>
      <p:sp>
        <p:nvSpPr>
          <p:cNvPr id="1398" name="Google Shape;1398;p16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399" name="Google Shape;1399;p169"/>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lnSpc>
                <a:spcPct val="115000"/>
              </a:lnSpc>
              <a:spcBef>
                <a:spcPts val="1200"/>
              </a:spcBef>
              <a:spcAft>
                <a:spcPts val="200"/>
              </a:spcAft>
              <a:buNone/>
            </a:pPr>
            <a:r>
              <a:rPr lang="en"/>
              <a:t>Switching LLMs is challenging </a:t>
            </a:r>
            <a:endParaRPr/>
          </a:p>
        </p:txBody>
      </p:sp>
      <p:sp>
        <p:nvSpPr>
          <p:cNvPr id="1400" name="Google Shape;1400;p169"/>
          <p:cNvSpPr txBox="1"/>
          <p:nvPr/>
        </p:nvSpPr>
        <p:spPr>
          <a:xfrm>
            <a:off x="3072000" y="950075"/>
            <a:ext cx="3000000" cy="393900"/>
          </a:xfrm>
          <a:prstGeom prst="rect">
            <a:avLst/>
          </a:prstGeom>
          <a:noFill/>
          <a:ln>
            <a:noFill/>
          </a:ln>
        </p:spPr>
        <p:txBody>
          <a:bodyPr anchorCtr="0" anchor="t" bIns="91425" lIns="91425" spcFirstLastPara="1" rIns="91425" wrap="square" tIns="91425">
            <a:spAutoFit/>
          </a:bodyPr>
          <a:lstStyle/>
          <a:p>
            <a:pPr indent="0" lvl="0" marL="0" rtl="0" algn="ctr">
              <a:lnSpc>
                <a:spcPct val="85000"/>
              </a:lnSpc>
              <a:spcBef>
                <a:spcPts val="0"/>
              </a:spcBef>
              <a:spcAft>
                <a:spcPts val="0"/>
              </a:spcAft>
              <a:buNone/>
            </a:pPr>
            <a:r>
              <a:rPr lang="en" sz="1600">
                <a:solidFill>
                  <a:schemeClr val="dk1"/>
                </a:solidFill>
                <a:latin typeface="Inter ExtraLight"/>
                <a:ea typeface="Inter ExtraLight"/>
                <a:cs typeface="Inter ExtraLight"/>
                <a:sym typeface="Inter ExtraLight"/>
              </a:rPr>
              <a:t>It’s not as simple as an update</a:t>
            </a:r>
            <a:endParaRPr sz="1600">
              <a:solidFill>
                <a:schemeClr val="dk1"/>
              </a:solidFill>
              <a:latin typeface="Inter ExtraLight"/>
              <a:ea typeface="Inter ExtraLight"/>
              <a:cs typeface="Inter ExtraLight"/>
              <a:sym typeface="Inter ExtraLight"/>
            </a:endParaRPr>
          </a:p>
        </p:txBody>
      </p:sp>
      <p:sp>
        <p:nvSpPr>
          <p:cNvPr id="1401" name="Google Shape;1401;p169"/>
          <p:cNvSpPr txBox="1"/>
          <p:nvPr/>
        </p:nvSpPr>
        <p:spPr>
          <a:xfrm>
            <a:off x="889825" y="1805438"/>
            <a:ext cx="1917600" cy="3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1"/>
                </a:solidFill>
                <a:latin typeface="Inter Light"/>
                <a:ea typeface="Inter Light"/>
                <a:cs typeface="Inter Light"/>
                <a:sym typeface="Inter Light"/>
              </a:rPr>
              <a:t>The </a:t>
            </a:r>
            <a:r>
              <a:rPr lang="en">
                <a:solidFill>
                  <a:schemeClr val="dk1"/>
                </a:solidFill>
                <a:latin typeface="Inter Light"/>
                <a:ea typeface="Inter Light"/>
                <a:cs typeface="Inter Light"/>
                <a:sym typeface="Inter Light"/>
              </a:rPr>
              <a:t>financial</a:t>
            </a:r>
            <a:r>
              <a:rPr lang="en" sz="1300">
                <a:solidFill>
                  <a:schemeClr val="dk1"/>
                </a:solidFill>
                <a:latin typeface="Inter Light"/>
                <a:ea typeface="Inter Light"/>
                <a:cs typeface="Inter Light"/>
                <a:sym typeface="Inter Light"/>
              </a:rPr>
              <a:t> burden</a:t>
            </a:r>
            <a:endParaRPr sz="1300">
              <a:solidFill>
                <a:schemeClr val="dk1"/>
              </a:solidFill>
              <a:latin typeface="Inter Light"/>
              <a:ea typeface="Inter Light"/>
              <a:cs typeface="Inter Light"/>
              <a:sym typeface="Inter Light"/>
            </a:endParaRPr>
          </a:p>
        </p:txBody>
      </p:sp>
      <p:sp>
        <p:nvSpPr>
          <p:cNvPr id="1402" name="Google Shape;1402;p169"/>
          <p:cNvSpPr/>
          <p:nvPr/>
        </p:nvSpPr>
        <p:spPr>
          <a:xfrm>
            <a:off x="3152400" y="1638650"/>
            <a:ext cx="5821800" cy="708000"/>
          </a:xfrm>
          <a:prstGeom prst="roundRect">
            <a:avLst>
              <a:gd fmla="val 16667" name="adj"/>
            </a:avLst>
          </a:prstGeom>
          <a:solidFill>
            <a:srgbClr val="CCF1FF"/>
          </a:solidFill>
          <a:ln>
            <a:noFill/>
          </a:ln>
        </p:spPr>
        <p:txBody>
          <a:bodyPr anchorCtr="0" anchor="ctr" bIns="91425" lIns="91425" spcFirstLastPara="1" rIns="91425" wrap="square" tIns="91425">
            <a:noAutofit/>
          </a:bodyPr>
          <a:lstStyle/>
          <a:p>
            <a:pPr indent="-200660" lvl="0" marL="274320" rtl="0" algn="l">
              <a:lnSpc>
                <a:spcPct val="115000"/>
              </a:lnSpc>
              <a:spcBef>
                <a:spcPts val="1200"/>
              </a:spcBef>
              <a:spcAft>
                <a:spcPts val="0"/>
              </a:spcAft>
              <a:buClr>
                <a:schemeClr val="dk1"/>
              </a:buClr>
              <a:buSzPts val="1000"/>
              <a:buFont typeface="Inter"/>
              <a:buChar char="●"/>
            </a:pPr>
            <a:r>
              <a:rPr lang="en" sz="1000">
                <a:solidFill>
                  <a:schemeClr val="dk1"/>
                </a:solidFill>
                <a:latin typeface="Inter SemiBold"/>
                <a:ea typeface="Inter SemiBold"/>
                <a:cs typeface="Inter SemiBold"/>
                <a:sym typeface="Inter SemiBold"/>
              </a:rPr>
              <a:t>Transition overhead costs</a:t>
            </a:r>
            <a:r>
              <a:rPr b="1" lang="en" sz="1000">
                <a:solidFill>
                  <a:schemeClr val="dk1"/>
                </a:solidFill>
                <a:latin typeface="Inter"/>
                <a:ea typeface="Inter"/>
                <a:cs typeface="Inter"/>
                <a:sym typeface="Inter"/>
              </a:rPr>
              <a:t> </a:t>
            </a:r>
            <a:r>
              <a:rPr lang="en" sz="1000">
                <a:solidFill>
                  <a:schemeClr val="dk1"/>
                </a:solidFill>
                <a:latin typeface="Inter Light"/>
                <a:ea typeface="Inter Light"/>
                <a:cs typeface="Inter Light"/>
                <a:sym typeface="Inter Light"/>
              </a:rPr>
              <a:t>including training, fine-tuning, and infrastructure changes.</a:t>
            </a:r>
            <a:endParaRPr sz="1000">
              <a:solidFill>
                <a:schemeClr val="dk1"/>
              </a:solidFill>
              <a:latin typeface="Inter Light"/>
              <a:ea typeface="Inter Light"/>
              <a:cs typeface="Inter Light"/>
              <a:sym typeface="Inter Light"/>
            </a:endParaRPr>
          </a:p>
          <a:p>
            <a:pPr indent="-200660" lvl="0" marL="274320" rtl="0" algn="l">
              <a:lnSpc>
                <a:spcPct val="115000"/>
              </a:lnSpc>
              <a:spcBef>
                <a:spcPts val="0"/>
              </a:spcBef>
              <a:spcAft>
                <a:spcPts val="0"/>
              </a:spcAft>
              <a:buClr>
                <a:schemeClr val="dk1"/>
              </a:buClr>
              <a:buSzPts val="1000"/>
              <a:buFont typeface="Inter"/>
              <a:buChar char="●"/>
            </a:pPr>
            <a:r>
              <a:rPr lang="en" sz="1000">
                <a:solidFill>
                  <a:schemeClr val="dk1"/>
                </a:solidFill>
                <a:latin typeface="Inter SemiBold"/>
                <a:ea typeface="Inter SemiBold"/>
                <a:cs typeface="Inter SemiBold"/>
                <a:sym typeface="Inter SemiBold"/>
              </a:rPr>
              <a:t>Managing multiple subscriptions </a:t>
            </a:r>
            <a:r>
              <a:rPr lang="en" sz="1000">
                <a:solidFill>
                  <a:schemeClr val="dk1"/>
                </a:solidFill>
                <a:latin typeface="Inter Light"/>
                <a:ea typeface="Inter Light"/>
                <a:cs typeface="Inter Light"/>
                <a:sym typeface="Inter Light"/>
              </a:rPr>
              <a:t>with different AI vendors.</a:t>
            </a:r>
            <a:endParaRPr sz="1000">
              <a:solidFill>
                <a:schemeClr val="dk1"/>
              </a:solidFill>
              <a:latin typeface="Inter Light"/>
              <a:ea typeface="Inter Light"/>
              <a:cs typeface="Inter Light"/>
              <a:sym typeface="Inter Light"/>
            </a:endParaRPr>
          </a:p>
          <a:p>
            <a:pPr indent="-200660" lvl="0" marL="274320" rtl="0" algn="l">
              <a:lnSpc>
                <a:spcPct val="115000"/>
              </a:lnSpc>
              <a:spcBef>
                <a:spcPts val="0"/>
              </a:spcBef>
              <a:spcAft>
                <a:spcPts val="0"/>
              </a:spcAft>
              <a:buClr>
                <a:schemeClr val="dk1"/>
              </a:buClr>
              <a:buSzPts val="1000"/>
              <a:buFont typeface="Inter Light"/>
              <a:buChar char="●"/>
            </a:pPr>
            <a:r>
              <a:rPr lang="en" sz="1000">
                <a:solidFill>
                  <a:schemeClr val="dk1"/>
                </a:solidFill>
                <a:latin typeface="Inter SemiBold"/>
                <a:ea typeface="Inter SemiBold"/>
                <a:cs typeface="Inter SemiBold"/>
                <a:sym typeface="Inter SemiBold"/>
              </a:rPr>
              <a:t>Integration costs </a:t>
            </a:r>
            <a:r>
              <a:rPr lang="en" sz="1000">
                <a:solidFill>
                  <a:schemeClr val="dk1"/>
                </a:solidFill>
                <a:latin typeface="Inter Light"/>
                <a:ea typeface="Inter Light"/>
                <a:cs typeface="Inter Light"/>
                <a:sym typeface="Inter Light"/>
              </a:rPr>
              <a:t>for API updates, data migration, and system reconfigurations.</a:t>
            </a:r>
            <a:endParaRPr sz="1000">
              <a:solidFill>
                <a:schemeClr val="dk1"/>
              </a:solidFill>
              <a:latin typeface="Inter Light"/>
              <a:ea typeface="Inter Light"/>
              <a:cs typeface="Inter Light"/>
              <a:sym typeface="Inter Light"/>
            </a:endParaRPr>
          </a:p>
        </p:txBody>
      </p:sp>
      <p:pic>
        <p:nvPicPr>
          <p:cNvPr id="1403" name="Google Shape;1403;p169"/>
          <p:cNvPicPr preferRelativeResize="0"/>
          <p:nvPr/>
        </p:nvPicPr>
        <p:blipFill>
          <a:blip r:embed="rId3">
            <a:alphaModFix/>
          </a:blip>
          <a:stretch>
            <a:fillRect/>
          </a:stretch>
        </p:blipFill>
        <p:spPr>
          <a:xfrm>
            <a:off x="309125" y="1737150"/>
            <a:ext cx="510975" cy="511000"/>
          </a:xfrm>
          <a:prstGeom prst="rect">
            <a:avLst/>
          </a:prstGeom>
          <a:noFill/>
          <a:ln>
            <a:noFill/>
          </a:ln>
        </p:spPr>
      </p:pic>
      <p:pic>
        <p:nvPicPr>
          <p:cNvPr id="1404" name="Google Shape;1404;p169"/>
          <p:cNvPicPr preferRelativeResize="0"/>
          <p:nvPr/>
        </p:nvPicPr>
        <p:blipFill>
          <a:blip r:embed="rId4">
            <a:alphaModFix/>
          </a:blip>
          <a:stretch>
            <a:fillRect/>
          </a:stretch>
        </p:blipFill>
        <p:spPr>
          <a:xfrm>
            <a:off x="329125" y="2750575"/>
            <a:ext cx="470975" cy="470975"/>
          </a:xfrm>
          <a:prstGeom prst="rect">
            <a:avLst/>
          </a:prstGeom>
          <a:noFill/>
          <a:ln>
            <a:noFill/>
          </a:ln>
        </p:spPr>
      </p:pic>
      <p:sp>
        <p:nvSpPr>
          <p:cNvPr id="1405" name="Google Shape;1405;p169"/>
          <p:cNvSpPr txBox="1"/>
          <p:nvPr/>
        </p:nvSpPr>
        <p:spPr>
          <a:xfrm>
            <a:off x="889825" y="2814613"/>
            <a:ext cx="2389500" cy="3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1"/>
                </a:solidFill>
                <a:latin typeface="Inter Light"/>
                <a:ea typeface="Inter Light"/>
                <a:cs typeface="Inter Light"/>
                <a:sym typeface="Inter Light"/>
              </a:rPr>
              <a:t>Operational disruptions</a:t>
            </a:r>
            <a:endParaRPr sz="1300">
              <a:solidFill>
                <a:schemeClr val="dk1"/>
              </a:solidFill>
              <a:latin typeface="Inter Light"/>
              <a:ea typeface="Inter Light"/>
              <a:cs typeface="Inter Light"/>
              <a:sym typeface="Inter Light"/>
            </a:endParaRPr>
          </a:p>
        </p:txBody>
      </p:sp>
      <p:sp>
        <p:nvSpPr>
          <p:cNvPr id="1406" name="Google Shape;1406;p169"/>
          <p:cNvSpPr/>
          <p:nvPr/>
        </p:nvSpPr>
        <p:spPr>
          <a:xfrm>
            <a:off x="3152400" y="2632063"/>
            <a:ext cx="5821800" cy="708000"/>
          </a:xfrm>
          <a:prstGeom prst="roundRect">
            <a:avLst>
              <a:gd fmla="val 16667" name="adj"/>
            </a:avLst>
          </a:prstGeom>
          <a:solidFill>
            <a:srgbClr val="CCF1FF"/>
          </a:solidFill>
          <a:ln>
            <a:noFill/>
          </a:ln>
        </p:spPr>
        <p:txBody>
          <a:bodyPr anchorCtr="0" anchor="ctr" bIns="91425" lIns="91425" spcFirstLastPara="1" rIns="91425" wrap="square" tIns="91425">
            <a:noAutofit/>
          </a:bodyPr>
          <a:lstStyle/>
          <a:p>
            <a:pPr indent="-200660" lvl="0" marL="274320" rtl="0" algn="l">
              <a:lnSpc>
                <a:spcPct val="115000"/>
              </a:lnSpc>
              <a:spcBef>
                <a:spcPts val="1200"/>
              </a:spcBef>
              <a:spcAft>
                <a:spcPts val="0"/>
              </a:spcAft>
              <a:buClr>
                <a:schemeClr val="dk1"/>
              </a:buClr>
              <a:buSzPts val="1000"/>
              <a:buFont typeface="Inter"/>
              <a:buChar char="●"/>
            </a:pPr>
            <a:r>
              <a:rPr lang="en" sz="1000">
                <a:solidFill>
                  <a:schemeClr val="dk1"/>
                </a:solidFill>
                <a:latin typeface="Inter SemiBold"/>
                <a:ea typeface="Inter SemiBold"/>
                <a:cs typeface="Inter SemiBold"/>
                <a:sym typeface="Inter SemiBold"/>
              </a:rPr>
              <a:t>Workflow interruptions</a:t>
            </a:r>
            <a:r>
              <a:rPr lang="en" sz="1000">
                <a:solidFill>
                  <a:schemeClr val="dk1"/>
                </a:solidFill>
                <a:latin typeface="Inter Light"/>
                <a:ea typeface="Inter Light"/>
                <a:cs typeface="Inter Light"/>
                <a:sym typeface="Inter Light"/>
              </a:rPr>
              <a:t> while adapting to new models and adjusting processes.</a:t>
            </a:r>
            <a:endParaRPr sz="1000">
              <a:solidFill>
                <a:schemeClr val="dk1"/>
              </a:solidFill>
              <a:latin typeface="Inter Light"/>
              <a:ea typeface="Inter Light"/>
              <a:cs typeface="Inter Light"/>
              <a:sym typeface="Inter Light"/>
            </a:endParaRPr>
          </a:p>
          <a:p>
            <a:pPr indent="-200660" lvl="0" marL="274320" rtl="0" algn="l">
              <a:lnSpc>
                <a:spcPct val="115000"/>
              </a:lnSpc>
              <a:spcBef>
                <a:spcPts val="0"/>
              </a:spcBef>
              <a:spcAft>
                <a:spcPts val="0"/>
              </a:spcAft>
              <a:buClr>
                <a:schemeClr val="dk1"/>
              </a:buClr>
              <a:buSzPts val="1000"/>
              <a:buFont typeface="Inter"/>
              <a:buChar char="●"/>
            </a:pPr>
            <a:r>
              <a:rPr lang="en" sz="1000">
                <a:solidFill>
                  <a:schemeClr val="dk1"/>
                </a:solidFill>
                <a:latin typeface="Inter SemiBold"/>
                <a:ea typeface="Inter SemiBold"/>
                <a:cs typeface="Inter SemiBold"/>
                <a:sym typeface="Inter SemiBold"/>
              </a:rPr>
              <a:t>Employee retraining </a:t>
            </a:r>
            <a:r>
              <a:rPr lang="en" sz="1000">
                <a:solidFill>
                  <a:schemeClr val="dk1"/>
                </a:solidFill>
                <a:latin typeface="Inter Light"/>
                <a:ea typeface="Inter Light"/>
                <a:cs typeface="Inter Light"/>
                <a:sym typeface="Inter Light"/>
              </a:rPr>
              <a:t>to learn new systems and workflows.</a:t>
            </a:r>
            <a:endParaRPr sz="1000">
              <a:solidFill>
                <a:schemeClr val="dk1"/>
              </a:solidFill>
              <a:latin typeface="Inter Light"/>
              <a:ea typeface="Inter Light"/>
              <a:cs typeface="Inter Light"/>
              <a:sym typeface="Inter Light"/>
            </a:endParaRPr>
          </a:p>
          <a:p>
            <a:pPr indent="-207009" lvl="0" marL="274320" rtl="0" algn="l">
              <a:lnSpc>
                <a:spcPct val="115000"/>
              </a:lnSpc>
              <a:spcBef>
                <a:spcPts val="0"/>
              </a:spcBef>
              <a:spcAft>
                <a:spcPts val="0"/>
              </a:spcAft>
              <a:buClr>
                <a:srgbClr val="000000"/>
              </a:buClr>
              <a:buSzPts val="1100"/>
              <a:buFont typeface="Arial"/>
              <a:buChar char="●"/>
            </a:pPr>
            <a:r>
              <a:rPr lang="en" sz="1000">
                <a:solidFill>
                  <a:schemeClr val="dk1"/>
                </a:solidFill>
                <a:latin typeface="Inter SemiBold"/>
                <a:ea typeface="Inter SemiBold"/>
                <a:cs typeface="Inter SemiBold"/>
                <a:sym typeface="Inter SemiBold"/>
              </a:rPr>
              <a:t>Testing and quality assurance </a:t>
            </a:r>
            <a:r>
              <a:rPr lang="en" sz="1000">
                <a:solidFill>
                  <a:schemeClr val="dk1"/>
                </a:solidFill>
                <a:latin typeface="Inter Light"/>
                <a:ea typeface="Inter Light"/>
                <a:cs typeface="Inter Light"/>
                <a:sym typeface="Inter Light"/>
              </a:rPr>
              <a:t>to ensure the new model meets performance standards. </a:t>
            </a:r>
            <a:endParaRPr sz="1000">
              <a:solidFill>
                <a:schemeClr val="dk1"/>
              </a:solidFill>
              <a:latin typeface="Inter Light"/>
              <a:ea typeface="Inter Light"/>
              <a:cs typeface="Inter Light"/>
              <a:sym typeface="Inter Light"/>
            </a:endParaRPr>
          </a:p>
        </p:txBody>
      </p:sp>
      <p:cxnSp>
        <p:nvCxnSpPr>
          <p:cNvPr id="1407" name="Google Shape;1407;p169"/>
          <p:cNvCxnSpPr/>
          <p:nvPr/>
        </p:nvCxnSpPr>
        <p:spPr>
          <a:xfrm>
            <a:off x="2994725" y="1637600"/>
            <a:ext cx="0" cy="710100"/>
          </a:xfrm>
          <a:prstGeom prst="straightConnector1">
            <a:avLst/>
          </a:prstGeom>
          <a:noFill/>
          <a:ln cap="flat" cmpd="sng" w="19050">
            <a:solidFill>
              <a:schemeClr val="dk1"/>
            </a:solidFill>
            <a:prstDash val="solid"/>
            <a:round/>
            <a:headEnd len="med" w="med" type="none"/>
            <a:tailEnd len="med" w="med" type="none"/>
          </a:ln>
        </p:spPr>
      </p:cxnSp>
      <p:cxnSp>
        <p:nvCxnSpPr>
          <p:cNvPr id="1408" name="Google Shape;1408;p169"/>
          <p:cNvCxnSpPr/>
          <p:nvPr/>
        </p:nvCxnSpPr>
        <p:spPr>
          <a:xfrm>
            <a:off x="2994725" y="2631013"/>
            <a:ext cx="0" cy="710100"/>
          </a:xfrm>
          <a:prstGeom prst="straightConnector1">
            <a:avLst/>
          </a:prstGeom>
          <a:noFill/>
          <a:ln cap="flat" cmpd="sng" w="19050">
            <a:solidFill>
              <a:schemeClr val="dk1"/>
            </a:solidFill>
            <a:prstDash val="solid"/>
            <a:round/>
            <a:headEnd len="med" w="med" type="none"/>
            <a:tailEnd len="med" w="med" type="none"/>
          </a:ln>
        </p:spPr>
      </p:cxnSp>
      <p:sp>
        <p:nvSpPr>
          <p:cNvPr id="1409" name="Google Shape;1409;p169"/>
          <p:cNvSpPr txBox="1"/>
          <p:nvPr/>
        </p:nvSpPr>
        <p:spPr>
          <a:xfrm>
            <a:off x="889838" y="3745025"/>
            <a:ext cx="2389500" cy="3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1"/>
                </a:solidFill>
                <a:latin typeface="Inter Light"/>
                <a:ea typeface="Inter Light"/>
                <a:cs typeface="Inter Light"/>
                <a:sym typeface="Inter Light"/>
              </a:rPr>
              <a:t>Performance risks</a:t>
            </a:r>
            <a:endParaRPr sz="1300">
              <a:solidFill>
                <a:schemeClr val="dk1"/>
              </a:solidFill>
              <a:latin typeface="Inter Light"/>
              <a:ea typeface="Inter Light"/>
              <a:cs typeface="Inter Light"/>
              <a:sym typeface="Inter Light"/>
            </a:endParaRPr>
          </a:p>
        </p:txBody>
      </p:sp>
      <p:sp>
        <p:nvSpPr>
          <p:cNvPr id="1410" name="Google Shape;1410;p169"/>
          <p:cNvSpPr/>
          <p:nvPr/>
        </p:nvSpPr>
        <p:spPr>
          <a:xfrm>
            <a:off x="3152413" y="3626513"/>
            <a:ext cx="5821800" cy="708000"/>
          </a:xfrm>
          <a:prstGeom prst="roundRect">
            <a:avLst>
              <a:gd fmla="val 16667" name="adj"/>
            </a:avLst>
          </a:prstGeom>
          <a:solidFill>
            <a:srgbClr val="CCF1FF"/>
          </a:solidFill>
          <a:ln>
            <a:noFill/>
          </a:ln>
        </p:spPr>
        <p:txBody>
          <a:bodyPr anchorCtr="0" anchor="ctr" bIns="91425" lIns="91425" spcFirstLastPara="1" rIns="91425" wrap="square" tIns="91425">
            <a:noAutofit/>
          </a:bodyPr>
          <a:lstStyle/>
          <a:p>
            <a:pPr indent="-207009" lvl="0" marL="274320" rtl="0" algn="l">
              <a:lnSpc>
                <a:spcPct val="115000"/>
              </a:lnSpc>
              <a:spcBef>
                <a:spcPts val="1200"/>
              </a:spcBef>
              <a:spcAft>
                <a:spcPts val="0"/>
              </a:spcAft>
              <a:buClr>
                <a:srgbClr val="000000"/>
              </a:buClr>
              <a:buSzPts val="1100"/>
              <a:buFont typeface="Arial"/>
              <a:buChar char="●"/>
            </a:pPr>
            <a:r>
              <a:rPr b="1" lang="en" sz="1000">
                <a:solidFill>
                  <a:schemeClr val="dk1"/>
                </a:solidFill>
                <a:latin typeface="Inter"/>
                <a:ea typeface="Inter"/>
                <a:cs typeface="Inter"/>
                <a:sym typeface="Inter"/>
              </a:rPr>
              <a:t>Differences in model outputs </a:t>
            </a:r>
            <a:r>
              <a:rPr lang="en" sz="1000">
                <a:solidFill>
                  <a:schemeClr val="dk1"/>
                </a:solidFill>
                <a:latin typeface="Inter Light"/>
                <a:ea typeface="Inter Light"/>
                <a:cs typeface="Inter Light"/>
                <a:sym typeface="Inter Light"/>
              </a:rPr>
              <a:t>requiring retraining or a workflow reconfiguration. </a:t>
            </a:r>
            <a:endParaRPr sz="1000">
              <a:solidFill>
                <a:schemeClr val="dk1"/>
              </a:solidFill>
              <a:latin typeface="Inter Light"/>
              <a:ea typeface="Inter Light"/>
              <a:cs typeface="Inter Light"/>
              <a:sym typeface="Inter Light"/>
            </a:endParaRPr>
          </a:p>
          <a:p>
            <a:pPr indent="-207009" lvl="0" marL="274320" rtl="0" algn="l">
              <a:lnSpc>
                <a:spcPct val="115000"/>
              </a:lnSpc>
              <a:spcBef>
                <a:spcPts val="0"/>
              </a:spcBef>
              <a:spcAft>
                <a:spcPts val="0"/>
              </a:spcAft>
              <a:buClr>
                <a:srgbClr val="000000"/>
              </a:buClr>
              <a:buSzPts val="1100"/>
              <a:buFont typeface="Arial"/>
              <a:buChar char="●"/>
            </a:pPr>
            <a:r>
              <a:rPr b="1" lang="en" sz="1000">
                <a:solidFill>
                  <a:schemeClr val="dk1"/>
                </a:solidFill>
                <a:latin typeface="Inter"/>
                <a:ea typeface="Inter"/>
                <a:cs typeface="Inter"/>
                <a:sym typeface="Inter"/>
              </a:rPr>
              <a:t>Service disruptions and delays</a:t>
            </a:r>
            <a:r>
              <a:rPr lang="en" sz="1000">
                <a:solidFill>
                  <a:schemeClr val="dk1"/>
                </a:solidFill>
                <a:latin typeface="Inter Light"/>
                <a:ea typeface="Inter Light"/>
                <a:cs typeface="Inter Light"/>
                <a:sym typeface="Inter Light"/>
              </a:rPr>
              <a:t> during the transition to new models.</a:t>
            </a:r>
            <a:endParaRPr sz="1000">
              <a:solidFill>
                <a:schemeClr val="dk1"/>
              </a:solidFill>
              <a:latin typeface="Inter Light"/>
              <a:ea typeface="Inter Light"/>
              <a:cs typeface="Inter Light"/>
              <a:sym typeface="Inter Light"/>
            </a:endParaRPr>
          </a:p>
          <a:p>
            <a:pPr indent="-207009" lvl="0" marL="274320" rtl="0" algn="l">
              <a:lnSpc>
                <a:spcPct val="115000"/>
              </a:lnSpc>
              <a:spcBef>
                <a:spcPts val="0"/>
              </a:spcBef>
              <a:spcAft>
                <a:spcPts val="0"/>
              </a:spcAft>
              <a:buClr>
                <a:srgbClr val="000000"/>
              </a:buClr>
              <a:buSzPts val="1100"/>
              <a:buFont typeface="Arial"/>
              <a:buChar char="●"/>
            </a:pPr>
            <a:r>
              <a:rPr b="1" lang="en" sz="1000">
                <a:solidFill>
                  <a:schemeClr val="dk1"/>
                </a:solidFill>
                <a:latin typeface="Inter"/>
                <a:ea typeface="Inter"/>
                <a:cs typeface="Inter"/>
                <a:sym typeface="Inter"/>
              </a:rPr>
              <a:t>H</a:t>
            </a:r>
            <a:r>
              <a:rPr b="1" lang="en" sz="1000">
                <a:solidFill>
                  <a:schemeClr val="dk1"/>
                </a:solidFill>
                <a:latin typeface="Inter"/>
                <a:ea typeface="Inter"/>
                <a:cs typeface="Inter"/>
                <a:sym typeface="Inter"/>
              </a:rPr>
              <a:t>allucinations </a:t>
            </a:r>
            <a:r>
              <a:rPr lang="en" sz="1000">
                <a:solidFill>
                  <a:schemeClr val="dk1"/>
                </a:solidFill>
                <a:latin typeface="Inter Light"/>
                <a:ea typeface="Inter Light"/>
                <a:cs typeface="Inter Light"/>
                <a:sym typeface="Inter Light"/>
              </a:rPr>
              <a:t>if the new model isn't fine-tuned properly.</a:t>
            </a:r>
            <a:endParaRPr sz="1000">
              <a:solidFill>
                <a:schemeClr val="dk1"/>
              </a:solidFill>
              <a:latin typeface="Inter Light"/>
              <a:ea typeface="Inter Light"/>
              <a:cs typeface="Inter Light"/>
              <a:sym typeface="Inter Light"/>
            </a:endParaRPr>
          </a:p>
        </p:txBody>
      </p:sp>
      <p:cxnSp>
        <p:nvCxnSpPr>
          <p:cNvPr id="1411" name="Google Shape;1411;p169"/>
          <p:cNvCxnSpPr/>
          <p:nvPr/>
        </p:nvCxnSpPr>
        <p:spPr>
          <a:xfrm>
            <a:off x="2994738" y="3625463"/>
            <a:ext cx="0" cy="710100"/>
          </a:xfrm>
          <a:prstGeom prst="straightConnector1">
            <a:avLst/>
          </a:prstGeom>
          <a:noFill/>
          <a:ln cap="flat" cmpd="sng" w="19050">
            <a:solidFill>
              <a:schemeClr val="dk1"/>
            </a:solidFill>
            <a:prstDash val="solid"/>
            <a:round/>
            <a:headEnd len="med" w="med" type="none"/>
            <a:tailEnd len="med" w="med" type="none"/>
          </a:ln>
        </p:spPr>
      </p:cxnSp>
      <p:pic>
        <p:nvPicPr>
          <p:cNvPr id="1412" name="Google Shape;1412;p169"/>
          <p:cNvPicPr preferRelativeResize="0"/>
          <p:nvPr/>
        </p:nvPicPr>
        <p:blipFill>
          <a:blip r:embed="rId5">
            <a:alphaModFix/>
          </a:blip>
          <a:stretch>
            <a:fillRect/>
          </a:stretch>
        </p:blipFill>
        <p:spPr>
          <a:xfrm>
            <a:off x="309125" y="3660987"/>
            <a:ext cx="510975" cy="5109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6" name="Shape 1416"/>
        <p:cNvGrpSpPr/>
        <p:nvPr/>
      </p:nvGrpSpPr>
      <p:grpSpPr>
        <a:xfrm>
          <a:off x="0" y="0"/>
          <a:ext cx="0" cy="0"/>
          <a:chOff x="0" y="0"/>
          <a:chExt cx="0" cy="0"/>
        </a:xfrm>
      </p:grpSpPr>
      <p:sp>
        <p:nvSpPr>
          <p:cNvPr id="1417" name="Google Shape;1417;p170"/>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lnSpc>
                <a:spcPct val="85000"/>
              </a:lnSpc>
              <a:spcBef>
                <a:spcPts val="0"/>
              </a:spcBef>
              <a:spcAft>
                <a:spcPts val="0"/>
              </a:spcAft>
              <a:buNone/>
            </a:pPr>
            <a:r>
              <a:rPr lang="en"/>
              <a:t>AI is already in your company</a:t>
            </a:r>
            <a:endParaRPr sz="1600"/>
          </a:p>
          <a:p>
            <a:pPr indent="0" lvl="0" marL="0" marR="0" rtl="0" algn="ctr">
              <a:lnSpc>
                <a:spcPct val="90000"/>
              </a:lnSpc>
              <a:spcBef>
                <a:spcPts val="0"/>
              </a:spcBef>
              <a:spcAft>
                <a:spcPts val="0"/>
              </a:spcAft>
              <a:buNone/>
            </a:pPr>
            <a:r>
              <a:t/>
            </a:r>
            <a:endParaRPr sz="1600"/>
          </a:p>
          <a:p>
            <a:pPr indent="0" lvl="0" marL="0" rtl="0" algn="ctr">
              <a:lnSpc>
                <a:spcPct val="85000"/>
              </a:lnSpc>
              <a:spcBef>
                <a:spcPts val="0"/>
              </a:spcBef>
              <a:spcAft>
                <a:spcPts val="0"/>
              </a:spcAft>
              <a:buNone/>
            </a:pPr>
            <a:r>
              <a:rPr lang="en" sz="1600"/>
              <a:t>Who is monitoring it?</a:t>
            </a:r>
            <a:endParaRPr sz="1600"/>
          </a:p>
          <a:p>
            <a:pPr indent="0" lvl="0" marL="0" marR="0" rtl="0" algn="ctr">
              <a:lnSpc>
                <a:spcPct val="90000"/>
              </a:lnSpc>
              <a:spcBef>
                <a:spcPts val="0"/>
              </a:spcBef>
              <a:spcAft>
                <a:spcPts val="0"/>
              </a:spcAft>
              <a:buNone/>
            </a:pPr>
            <a:r>
              <a:t/>
            </a:r>
            <a:endParaRPr/>
          </a:p>
        </p:txBody>
      </p:sp>
      <p:sp>
        <p:nvSpPr>
          <p:cNvPr id="1418" name="Google Shape;1418;p17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solidFill>
                  <a:schemeClr val="dk1"/>
                </a:solidFill>
              </a:rPr>
              <a:t>‹#›</a:t>
            </a:fld>
            <a:endParaRPr>
              <a:solidFill>
                <a:schemeClr val="dk1"/>
              </a:solidFill>
            </a:endParaRPr>
          </a:p>
        </p:txBody>
      </p:sp>
      <p:pic>
        <p:nvPicPr>
          <p:cNvPr id="1419" name="Google Shape;1419;p170"/>
          <p:cNvPicPr preferRelativeResize="0"/>
          <p:nvPr/>
        </p:nvPicPr>
        <p:blipFill>
          <a:blip r:embed="rId3">
            <a:alphaModFix/>
          </a:blip>
          <a:stretch>
            <a:fillRect/>
          </a:stretch>
        </p:blipFill>
        <p:spPr>
          <a:xfrm>
            <a:off x="-2232925" y="3074825"/>
            <a:ext cx="552600" cy="552600"/>
          </a:xfrm>
          <a:prstGeom prst="rect">
            <a:avLst/>
          </a:prstGeom>
          <a:noFill/>
          <a:ln>
            <a:noFill/>
          </a:ln>
        </p:spPr>
      </p:pic>
      <p:sp>
        <p:nvSpPr>
          <p:cNvPr id="1420" name="Google Shape;1420;p170"/>
          <p:cNvSpPr txBox="1"/>
          <p:nvPr>
            <p:ph idx="2" type="subTitle"/>
          </p:nvPr>
        </p:nvSpPr>
        <p:spPr>
          <a:xfrm>
            <a:off x="501250" y="3659600"/>
            <a:ext cx="2244600" cy="1232100"/>
          </a:xfrm>
          <a:prstGeom prst="rect">
            <a:avLst/>
          </a:prstGeom>
        </p:spPr>
        <p:txBody>
          <a:bodyPr anchorCtr="0" anchor="t" bIns="0" lIns="0" spcFirstLastPara="1" rIns="0" wrap="square" tIns="0">
            <a:noAutofit/>
          </a:bodyPr>
          <a:lstStyle/>
          <a:p>
            <a:pPr indent="0" lvl="0" marL="0" rtl="0" algn="ctr">
              <a:lnSpc>
                <a:spcPct val="115000"/>
              </a:lnSpc>
              <a:spcBef>
                <a:spcPts val="1200"/>
              </a:spcBef>
              <a:spcAft>
                <a:spcPts val="0"/>
              </a:spcAft>
              <a:buNone/>
            </a:pPr>
            <a:r>
              <a:rPr lang="en" sz="1000">
                <a:latin typeface="Inter Light"/>
                <a:ea typeface="Inter Light"/>
                <a:cs typeface="Inter Light"/>
                <a:sym typeface="Inter Light"/>
              </a:rPr>
              <a:t>+75% of the workforce is using unapproved AI tools without oversight</a:t>
            </a:r>
            <a:endParaRPr sz="1000">
              <a:latin typeface="Inter Light"/>
              <a:ea typeface="Inter Light"/>
              <a:cs typeface="Inter Light"/>
              <a:sym typeface="Inter Light"/>
            </a:endParaRPr>
          </a:p>
          <a:p>
            <a:pPr indent="0" lvl="0" marL="0" rtl="0" algn="l">
              <a:lnSpc>
                <a:spcPct val="115000"/>
              </a:lnSpc>
              <a:spcBef>
                <a:spcPts val="1200"/>
              </a:spcBef>
              <a:spcAft>
                <a:spcPts val="0"/>
              </a:spcAft>
              <a:buNone/>
            </a:pPr>
            <a:r>
              <a:t/>
            </a:r>
            <a:endParaRPr sz="1000">
              <a:latin typeface="Inter Light"/>
              <a:ea typeface="Inter Light"/>
              <a:cs typeface="Inter Light"/>
              <a:sym typeface="Inter Light"/>
            </a:endParaRPr>
          </a:p>
          <a:p>
            <a:pPr indent="0" lvl="0" marL="0" rtl="0" algn="ctr">
              <a:spcBef>
                <a:spcPts val="1200"/>
              </a:spcBef>
              <a:spcAft>
                <a:spcPts val="0"/>
              </a:spcAft>
              <a:buNone/>
            </a:pPr>
            <a:r>
              <a:t/>
            </a:r>
            <a:endParaRPr sz="1100">
              <a:latin typeface="Inter Light"/>
              <a:ea typeface="Inter Light"/>
              <a:cs typeface="Inter Light"/>
              <a:sym typeface="Inter Light"/>
            </a:endParaRPr>
          </a:p>
        </p:txBody>
      </p:sp>
      <p:sp>
        <p:nvSpPr>
          <p:cNvPr id="1421" name="Google Shape;1421;p170"/>
          <p:cNvSpPr txBox="1"/>
          <p:nvPr>
            <p:ph idx="3" type="subTitle"/>
          </p:nvPr>
        </p:nvSpPr>
        <p:spPr>
          <a:xfrm>
            <a:off x="3128694" y="3583400"/>
            <a:ext cx="2577300" cy="1232100"/>
          </a:xfrm>
          <a:prstGeom prst="rect">
            <a:avLst/>
          </a:prstGeom>
        </p:spPr>
        <p:txBody>
          <a:bodyPr anchorCtr="0" anchor="t" bIns="0" lIns="0" spcFirstLastPara="1" rIns="0" wrap="square" tIns="0">
            <a:noAutofit/>
          </a:bodyPr>
          <a:lstStyle/>
          <a:p>
            <a:pPr indent="0" lvl="0" marL="0" rtl="0" algn="ctr">
              <a:lnSpc>
                <a:spcPct val="115000"/>
              </a:lnSpc>
              <a:spcBef>
                <a:spcPts val="1200"/>
              </a:spcBef>
              <a:spcAft>
                <a:spcPts val="0"/>
              </a:spcAft>
              <a:buNone/>
            </a:pPr>
            <a:r>
              <a:rPr lang="en" sz="1000">
                <a:latin typeface="Inter Light"/>
                <a:ea typeface="Inter Light"/>
                <a:cs typeface="Inter Light"/>
                <a:sym typeface="Inter Light"/>
              </a:rPr>
              <a:t>77% of companies lack a strategy to manage AI risk and governance </a:t>
            </a:r>
            <a:endParaRPr sz="1000">
              <a:latin typeface="Inter Light"/>
              <a:ea typeface="Inter Light"/>
              <a:cs typeface="Inter Light"/>
              <a:sym typeface="Inter Light"/>
            </a:endParaRPr>
          </a:p>
          <a:p>
            <a:pPr indent="0" lvl="0" marL="0" rtl="0" algn="l">
              <a:lnSpc>
                <a:spcPct val="115000"/>
              </a:lnSpc>
              <a:spcBef>
                <a:spcPts val="1200"/>
              </a:spcBef>
              <a:spcAft>
                <a:spcPts val="0"/>
              </a:spcAft>
              <a:buNone/>
            </a:pPr>
            <a:r>
              <a:t/>
            </a:r>
            <a:endParaRPr sz="1000">
              <a:latin typeface="Inter Light"/>
              <a:ea typeface="Inter Light"/>
              <a:cs typeface="Inter Light"/>
              <a:sym typeface="Inter Light"/>
            </a:endParaRPr>
          </a:p>
          <a:p>
            <a:pPr indent="0" lvl="0" marL="0" rtl="0" algn="ctr">
              <a:spcBef>
                <a:spcPts val="1200"/>
              </a:spcBef>
              <a:spcAft>
                <a:spcPts val="0"/>
              </a:spcAft>
              <a:buNone/>
            </a:pPr>
            <a:r>
              <a:t/>
            </a:r>
            <a:endParaRPr sz="1000">
              <a:latin typeface="Inter Light"/>
              <a:ea typeface="Inter Light"/>
              <a:cs typeface="Inter Light"/>
              <a:sym typeface="Inter Light"/>
            </a:endParaRPr>
          </a:p>
        </p:txBody>
      </p:sp>
      <p:sp>
        <p:nvSpPr>
          <p:cNvPr id="1422" name="Google Shape;1422;p170"/>
          <p:cNvSpPr txBox="1"/>
          <p:nvPr>
            <p:ph idx="4" type="subTitle"/>
          </p:nvPr>
        </p:nvSpPr>
        <p:spPr>
          <a:xfrm>
            <a:off x="6070400" y="3583400"/>
            <a:ext cx="2590800" cy="1232100"/>
          </a:xfrm>
          <a:prstGeom prst="rect">
            <a:avLst/>
          </a:prstGeom>
        </p:spPr>
        <p:txBody>
          <a:bodyPr anchorCtr="0" anchor="t" bIns="0" lIns="0" spcFirstLastPara="1" rIns="0" wrap="square" tIns="0">
            <a:noAutofit/>
          </a:bodyPr>
          <a:lstStyle/>
          <a:p>
            <a:pPr indent="0" lvl="0" marL="0" rtl="0" algn="ctr">
              <a:lnSpc>
                <a:spcPct val="115000"/>
              </a:lnSpc>
              <a:spcBef>
                <a:spcPts val="1200"/>
              </a:spcBef>
              <a:spcAft>
                <a:spcPts val="0"/>
              </a:spcAft>
              <a:buNone/>
            </a:pPr>
            <a:r>
              <a:rPr lang="en" sz="1000">
                <a:latin typeface="Inter Light"/>
                <a:ea typeface="Inter Light"/>
                <a:cs typeface="Inter Light"/>
                <a:sym typeface="Inter Light"/>
              </a:rPr>
              <a:t>Organizations that invest in AI governance will experience 40% fewer risks  </a:t>
            </a:r>
            <a:endParaRPr sz="1000">
              <a:latin typeface="Inter Light"/>
              <a:ea typeface="Inter Light"/>
              <a:cs typeface="Inter Light"/>
              <a:sym typeface="Inter Light"/>
            </a:endParaRPr>
          </a:p>
          <a:p>
            <a:pPr indent="0" lvl="0" marL="0" rtl="0" algn="ctr">
              <a:lnSpc>
                <a:spcPct val="115000"/>
              </a:lnSpc>
              <a:spcBef>
                <a:spcPts val="1200"/>
              </a:spcBef>
              <a:spcAft>
                <a:spcPts val="0"/>
              </a:spcAft>
              <a:buNone/>
            </a:pPr>
            <a:r>
              <a:t/>
            </a:r>
            <a:endParaRPr sz="1000">
              <a:latin typeface="Inter Light"/>
              <a:ea typeface="Inter Light"/>
              <a:cs typeface="Inter Light"/>
              <a:sym typeface="Inter Light"/>
            </a:endParaRPr>
          </a:p>
          <a:p>
            <a:pPr indent="0" lvl="0" marL="0" rtl="0" algn="ctr">
              <a:spcBef>
                <a:spcPts val="1200"/>
              </a:spcBef>
              <a:spcAft>
                <a:spcPts val="0"/>
              </a:spcAft>
              <a:buNone/>
            </a:pPr>
            <a:r>
              <a:t/>
            </a:r>
            <a:endParaRPr sz="1100">
              <a:latin typeface="Inter Light"/>
              <a:ea typeface="Inter Light"/>
              <a:cs typeface="Inter Light"/>
              <a:sym typeface="Inter Light"/>
            </a:endParaRPr>
          </a:p>
        </p:txBody>
      </p:sp>
      <p:sp>
        <p:nvSpPr>
          <p:cNvPr id="1423" name="Google Shape;1423;p170"/>
          <p:cNvSpPr txBox="1"/>
          <p:nvPr/>
        </p:nvSpPr>
        <p:spPr>
          <a:xfrm>
            <a:off x="328150" y="2916613"/>
            <a:ext cx="2590800" cy="39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Inter Medium"/>
                <a:ea typeface="Inter Medium"/>
                <a:cs typeface="Inter Medium"/>
                <a:sym typeface="Inter Medium"/>
              </a:rPr>
              <a:t>Employees are exposing </a:t>
            </a:r>
            <a:r>
              <a:rPr lang="en">
                <a:solidFill>
                  <a:schemeClr val="dk1"/>
                </a:solidFill>
                <a:latin typeface="Inter Medium"/>
                <a:ea typeface="Inter Medium"/>
                <a:cs typeface="Inter Medium"/>
                <a:sym typeface="Inter Medium"/>
              </a:rPr>
              <a:t>sensitive</a:t>
            </a:r>
            <a:r>
              <a:rPr lang="en">
                <a:solidFill>
                  <a:schemeClr val="dk1"/>
                </a:solidFill>
                <a:latin typeface="Inter Medium"/>
                <a:ea typeface="Inter Medium"/>
                <a:cs typeface="Inter Medium"/>
                <a:sym typeface="Inter Medium"/>
              </a:rPr>
              <a:t> data</a:t>
            </a:r>
            <a:endParaRPr>
              <a:solidFill>
                <a:schemeClr val="dk1"/>
              </a:solidFill>
              <a:latin typeface="Inter Medium"/>
              <a:ea typeface="Inter Medium"/>
              <a:cs typeface="Inter Medium"/>
              <a:sym typeface="Inter Medium"/>
            </a:endParaRPr>
          </a:p>
        </p:txBody>
      </p:sp>
      <p:sp>
        <p:nvSpPr>
          <p:cNvPr id="1424" name="Google Shape;1424;p170"/>
          <p:cNvSpPr txBox="1"/>
          <p:nvPr/>
        </p:nvSpPr>
        <p:spPr>
          <a:xfrm>
            <a:off x="3043194" y="2916613"/>
            <a:ext cx="2748300" cy="39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Inter Medium"/>
                <a:ea typeface="Inter Medium"/>
                <a:cs typeface="Inter Medium"/>
                <a:sym typeface="Inter Medium"/>
              </a:rPr>
              <a:t>No oversight = compliance nightmares</a:t>
            </a:r>
            <a:endParaRPr>
              <a:solidFill>
                <a:schemeClr val="dk1"/>
              </a:solidFill>
              <a:latin typeface="Inter Medium"/>
              <a:ea typeface="Inter Medium"/>
              <a:cs typeface="Inter Medium"/>
              <a:sym typeface="Inter Medium"/>
            </a:endParaRPr>
          </a:p>
        </p:txBody>
      </p:sp>
      <p:sp>
        <p:nvSpPr>
          <p:cNvPr id="1425" name="Google Shape;1425;p170"/>
          <p:cNvSpPr txBox="1"/>
          <p:nvPr/>
        </p:nvSpPr>
        <p:spPr>
          <a:xfrm>
            <a:off x="5915750" y="2916613"/>
            <a:ext cx="2900100" cy="39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Inter Medium"/>
                <a:ea typeface="Inter Medium"/>
                <a:cs typeface="Inter Medium"/>
                <a:sym typeface="Inter Medium"/>
              </a:rPr>
              <a:t>Is your company prepared to handle the risks?</a:t>
            </a:r>
            <a:endParaRPr>
              <a:solidFill>
                <a:schemeClr val="dk1"/>
              </a:solidFill>
              <a:latin typeface="Inter Medium"/>
              <a:ea typeface="Inter Medium"/>
              <a:cs typeface="Inter Medium"/>
              <a:sym typeface="Inter Medium"/>
            </a:endParaRPr>
          </a:p>
        </p:txBody>
      </p:sp>
      <p:pic>
        <p:nvPicPr>
          <p:cNvPr id="1426" name="Google Shape;1426;p170"/>
          <p:cNvPicPr preferRelativeResize="0"/>
          <p:nvPr/>
        </p:nvPicPr>
        <p:blipFill>
          <a:blip r:embed="rId4">
            <a:alphaModFix/>
          </a:blip>
          <a:stretch>
            <a:fillRect/>
          </a:stretch>
        </p:blipFill>
        <p:spPr>
          <a:xfrm>
            <a:off x="4048456" y="2141595"/>
            <a:ext cx="737775" cy="737775"/>
          </a:xfrm>
          <a:prstGeom prst="rect">
            <a:avLst/>
          </a:prstGeom>
          <a:noFill/>
          <a:ln>
            <a:noFill/>
          </a:ln>
        </p:spPr>
      </p:pic>
      <p:pic>
        <p:nvPicPr>
          <p:cNvPr id="1427" name="Google Shape;1427;p170"/>
          <p:cNvPicPr preferRelativeResize="0"/>
          <p:nvPr/>
        </p:nvPicPr>
        <p:blipFill>
          <a:blip r:embed="rId5">
            <a:alphaModFix/>
          </a:blip>
          <a:stretch>
            <a:fillRect/>
          </a:stretch>
        </p:blipFill>
        <p:spPr>
          <a:xfrm>
            <a:off x="1254651" y="2141595"/>
            <a:ext cx="734391" cy="737775"/>
          </a:xfrm>
          <a:prstGeom prst="rect">
            <a:avLst/>
          </a:prstGeom>
          <a:noFill/>
          <a:ln>
            <a:noFill/>
          </a:ln>
        </p:spPr>
      </p:pic>
      <p:pic>
        <p:nvPicPr>
          <p:cNvPr id="1428" name="Google Shape;1428;p170"/>
          <p:cNvPicPr preferRelativeResize="0"/>
          <p:nvPr/>
        </p:nvPicPr>
        <p:blipFill>
          <a:blip r:embed="rId6">
            <a:alphaModFix/>
          </a:blip>
          <a:stretch>
            <a:fillRect/>
          </a:stretch>
        </p:blipFill>
        <p:spPr>
          <a:xfrm>
            <a:off x="6996912" y="2141595"/>
            <a:ext cx="737775" cy="737775"/>
          </a:xfrm>
          <a:prstGeom prst="rect">
            <a:avLst/>
          </a:prstGeom>
          <a:noFill/>
          <a:ln>
            <a:noFill/>
          </a:ln>
        </p:spPr>
      </p:pic>
      <p:sp>
        <p:nvSpPr>
          <p:cNvPr id="1429" name="Google Shape;1429;p170"/>
          <p:cNvSpPr txBox="1"/>
          <p:nvPr/>
        </p:nvSpPr>
        <p:spPr>
          <a:xfrm>
            <a:off x="2159100" y="4805175"/>
            <a:ext cx="4825800" cy="108600"/>
          </a:xfrm>
          <a:prstGeom prst="rect">
            <a:avLst/>
          </a:prstGeom>
          <a:noFill/>
          <a:ln>
            <a:noFill/>
          </a:ln>
        </p:spPr>
        <p:txBody>
          <a:bodyPr anchorCtr="0" anchor="t" bIns="22850" lIns="22850" spcFirstLastPara="1" rIns="22850" wrap="square" tIns="22850">
            <a:noAutofit/>
          </a:bodyPr>
          <a:lstStyle/>
          <a:p>
            <a:pPr indent="0" lvl="0" marL="0" rtl="0" algn="ctr">
              <a:spcBef>
                <a:spcPts val="0"/>
              </a:spcBef>
              <a:spcAft>
                <a:spcPts val="0"/>
              </a:spcAft>
              <a:buNone/>
            </a:pPr>
            <a:r>
              <a:rPr lang="en" sz="800">
                <a:solidFill>
                  <a:srgbClr val="011B58"/>
                </a:solidFill>
                <a:latin typeface="Inter"/>
                <a:ea typeface="Inter"/>
                <a:cs typeface="Inter"/>
                <a:sym typeface="Inter"/>
              </a:rPr>
              <a:t>Source: Microsoft, Deloitte, Gartner </a:t>
            </a:r>
            <a:endParaRPr sz="800">
              <a:solidFill>
                <a:srgbClr val="FFFFFF"/>
              </a:solidFill>
              <a:latin typeface="Inter"/>
              <a:ea typeface="Inter"/>
              <a:cs typeface="Inter"/>
              <a:sym typeface="Inte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3" name="Shape 1433"/>
        <p:cNvGrpSpPr/>
        <p:nvPr/>
      </p:nvGrpSpPr>
      <p:grpSpPr>
        <a:xfrm>
          <a:off x="0" y="0"/>
          <a:ext cx="0" cy="0"/>
          <a:chOff x="0" y="0"/>
          <a:chExt cx="0" cy="0"/>
        </a:xfrm>
      </p:grpSpPr>
      <p:sp>
        <p:nvSpPr>
          <p:cNvPr id="1434" name="Google Shape;1434;p171"/>
          <p:cNvSpPr txBox="1"/>
          <p:nvPr>
            <p:ph idx="4294967295" type="title"/>
          </p:nvPr>
        </p:nvSpPr>
        <p:spPr>
          <a:xfrm>
            <a:off x="621800" y="1672900"/>
            <a:ext cx="5398800" cy="21576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2700">
                <a:solidFill>
                  <a:schemeClr val="dk2"/>
                </a:solidFill>
                <a:latin typeface="Inter"/>
                <a:ea typeface="Inter"/>
                <a:cs typeface="Inter"/>
                <a:sym typeface="Inter"/>
              </a:rPr>
              <a:t>25%</a:t>
            </a:r>
            <a:r>
              <a:rPr lang="en" sz="2700">
                <a:solidFill>
                  <a:schemeClr val="lt1"/>
                </a:solidFill>
              </a:rPr>
              <a:t> of companies using GenAI will pilot agentic AI in 2025, growing to </a:t>
            </a:r>
            <a:r>
              <a:rPr b="1" lang="en" sz="2700">
                <a:solidFill>
                  <a:schemeClr val="dk2"/>
                </a:solidFill>
                <a:latin typeface="Inter"/>
                <a:ea typeface="Inter"/>
                <a:cs typeface="Inter"/>
                <a:sym typeface="Inter"/>
              </a:rPr>
              <a:t>50%</a:t>
            </a:r>
            <a:r>
              <a:rPr lang="en" sz="2700">
                <a:solidFill>
                  <a:schemeClr val="lt1"/>
                </a:solidFill>
              </a:rPr>
              <a:t> by 2027.</a:t>
            </a:r>
            <a:endParaRPr b="1" sz="2700">
              <a:solidFill>
                <a:schemeClr val="dk2"/>
              </a:solidFill>
              <a:latin typeface="Inter"/>
              <a:ea typeface="Inter"/>
              <a:cs typeface="Inter"/>
              <a:sym typeface="Inter"/>
            </a:endParaRPr>
          </a:p>
        </p:txBody>
      </p:sp>
      <p:sp>
        <p:nvSpPr>
          <p:cNvPr id="1435" name="Google Shape;1435;p17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436" name="Google Shape;1436;p171"/>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437" name="Google Shape;1437;p171"/>
          <p:cNvSpPr txBox="1"/>
          <p:nvPr/>
        </p:nvSpPr>
        <p:spPr>
          <a:xfrm>
            <a:off x="2159100" y="4805175"/>
            <a:ext cx="4825800" cy="108600"/>
          </a:xfrm>
          <a:prstGeom prst="rect">
            <a:avLst/>
          </a:prstGeom>
          <a:noFill/>
          <a:ln>
            <a:noFill/>
          </a:ln>
        </p:spPr>
        <p:txBody>
          <a:bodyPr anchorCtr="0" anchor="t" bIns="22850" lIns="22850" spcFirstLastPara="1" rIns="22850" wrap="square" tIns="22850">
            <a:noAutofit/>
          </a:bodyPr>
          <a:lstStyle/>
          <a:p>
            <a:pPr indent="0" lvl="0" marL="0" rtl="0" algn="ctr">
              <a:spcBef>
                <a:spcPts val="0"/>
              </a:spcBef>
              <a:spcAft>
                <a:spcPts val="0"/>
              </a:spcAft>
              <a:buNone/>
            </a:pPr>
            <a:r>
              <a:rPr lang="en" sz="800">
                <a:solidFill>
                  <a:schemeClr val="lt1"/>
                </a:solidFill>
                <a:latin typeface="Inter"/>
                <a:ea typeface="Inter"/>
                <a:cs typeface="Inter"/>
                <a:sym typeface="Inter"/>
              </a:rPr>
              <a:t>Source: Deloitte</a:t>
            </a:r>
            <a:endParaRPr sz="800">
              <a:solidFill>
                <a:schemeClr val="lt1"/>
              </a:solidFill>
              <a:latin typeface="Inter"/>
              <a:ea typeface="Inter"/>
              <a:cs typeface="Inter"/>
              <a:sym typeface="Inter"/>
            </a:endParaRPr>
          </a:p>
          <a:p>
            <a:pPr indent="0" lvl="0" marL="0" marR="0" rtl="0" algn="ctr">
              <a:lnSpc>
                <a:spcPct val="100000"/>
              </a:lnSpc>
              <a:spcBef>
                <a:spcPts val="0"/>
              </a:spcBef>
              <a:spcAft>
                <a:spcPts val="0"/>
              </a:spcAft>
              <a:buNone/>
            </a:pPr>
            <a:r>
              <a:t/>
            </a:r>
            <a:endParaRPr sz="800">
              <a:solidFill>
                <a:schemeClr val="lt1"/>
              </a:solidFill>
              <a:latin typeface="Inter"/>
              <a:ea typeface="Inter"/>
              <a:cs typeface="Inter"/>
              <a:sym typeface="Inter"/>
            </a:endParaRPr>
          </a:p>
        </p:txBody>
      </p:sp>
      <p:pic>
        <p:nvPicPr>
          <p:cNvPr id="1438" name="Google Shape;1438;p171"/>
          <p:cNvPicPr preferRelativeResize="0"/>
          <p:nvPr>
            <p:ph idx="3" type="pic"/>
          </p:nvPr>
        </p:nvPicPr>
        <p:blipFill rotWithShape="1">
          <a:blip r:embed="rId3">
            <a:alphaModFix/>
          </a:blip>
          <a:srcRect b="0" l="33307" r="25348" t="0"/>
          <a:stretch/>
        </p:blipFill>
        <p:spPr>
          <a:xfrm>
            <a:off x="6108192" y="786384"/>
            <a:ext cx="2386586" cy="3877057"/>
          </a:xfrm>
          <a:prstGeom prst="rect">
            <a:avLst/>
          </a:prstGeom>
        </p:spPr>
      </p:pic>
      <p:pic>
        <p:nvPicPr>
          <p:cNvPr id="1439" name="Google Shape;1439;p171"/>
          <p:cNvPicPr preferRelativeResize="0"/>
          <p:nvPr>
            <p:ph idx="3" type="pic"/>
          </p:nvPr>
        </p:nvPicPr>
        <p:blipFill rotWithShape="1">
          <a:blip r:embed="rId4">
            <a:alphaModFix/>
          </a:blip>
          <a:srcRect b="0" l="13072" r="13072" t="0"/>
          <a:stretch/>
        </p:blipFill>
        <p:spPr>
          <a:xfrm>
            <a:off x="6108192" y="786384"/>
            <a:ext cx="2386587" cy="3877059"/>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3" name="Shape 1443"/>
        <p:cNvGrpSpPr/>
        <p:nvPr/>
      </p:nvGrpSpPr>
      <p:grpSpPr>
        <a:xfrm>
          <a:off x="0" y="0"/>
          <a:ext cx="0" cy="0"/>
          <a:chOff x="0" y="0"/>
          <a:chExt cx="0" cy="0"/>
        </a:xfrm>
      </p:grpSpPr>
      <p:sp>
        <p:nvSpPr>
          <p:cNvPr id="1444" name="Google Shape;1444;p17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445" name="Google Shape;1445;p172"/>
          <p:cNvSpPr txBox="1"/>
          <p:nvPr/>
        </p:nvSpPr>
        <p:spPr>
          <a:xfrm>
            <a:off x="3727501" y="1778696"/>
            <a:ext cx="1689000" cy="328800"/>
          </a:xfrm>
          <a:prstGeom prst="rect">
            <a:avLst/>
          </a:prstGeom>
          <a:noFill/>
          <a:ln>
            <a:noFill/>
          </a:ln>
        </p:spPr>
        <p:txBody>
          <a:bodyPr anchorCtr="0" anchor="t" bIns="22850" lIns="22850" spcFirstLastPara="1" rIns="22850" wrap="square" tIns="22850">
            <a:noAutofit/>
          </a:bodyPr>
          <a:lstStyle/>
          <a:p>
            <a:pPr indent="0" lvl="0" marL="0" marR="0" rtl="0" algn="ctr">
              <a:lnSpc>
                <a:spcPct val="100000"/>
              </a:lnSpc>
              <a:spcBef>
                <a:spcPts val="0"/>
              </a:spcBef>
              <a:spcAft>
                <a:spcPts val="0"/>
              </a:spcAft>
              <a:buNone/>
            </a:pPr>
            <a:r>
              <a:rPr b="1" lang="en" sz="1200">
                <a:solidFill>
                  <a:schemeClr val="dk2"/>
                </a:solidFill>
                <a:latin typeface="Inter"/>
                <a:ea typeface="Inter"/>
                <a:cs typeface="Inter"/>
                <a:sym typeface="Inter"/>
              </a:rPr>
              <a:t>By 2028</a:t>
            </a:r>
            <a:endParaRPr b="1" sz="1200">
              <a:solidFill>
                <a:srgbClr val="ABE7FF"/>
              </a:solidFill>
              <a:latin typeface="Inter"/>
              <a:ea typeface="Inter"/>
              <a:cs typeface="Inter"/>
              <a:sym typeface="Inter"/>
            </a:endParaRPr>
          </a:p>
        </p:txBody>
      </p:sp>
      <p:sp>
        <p:nvSpPr>
          <p:cNvPr id="1446" name="Google Shape;1446;p172"/>
          <p:cNvSpPr txBox="1"/>
          <p:nvPr/>
        </p:nvSpPr>
        <p:spPr>
          <a:xfrm>
            <a:off x="3796500" y="4805175"/>
            <a:ext cx="1551000" cy="108600"/>
          </a:xfrm>
          <a:prstGeom prst="rect">
            <a:avLst/>
          </a:prstGeom>
          <a:noFill/>
          <a:ln>
            <a:noFill/>
          </a:ln>
        </p:spPr>
        <p:txBody>
          <a:bodyPr anchorCtr="0" anchor="t" bIns="22850" lIns="22850" spcFirstLastPara="1" rIns="22850" wrap="square" tIns="22850">
            <a:noAutofit/>
          </a:bodyPr>
          <a:lstStyle/>
          <a:p>
            <a:pPr indent="0" lvl="0" marL="0" marR="0" rtl="0" algn="ctr">
              <a:lnSpc>
                <a:spcPct val="100000"/>
              </a:lnSpc>
              <a:spcBef>
                <a:spcPts val="0"/>
              </a:spcBef>
              <a:spcAft>
                <a:spcPts val="0"/>
              </a:spcAft>
              <a:buNone/>
            </a:pPr>
            <a:r>
              <a:rPr b="0" i="0" lang="en" sz="800" u="none" cap="none" strike="noStrike">
                <a:solidFill>
                  <a:schemeClr val="lt1"/>
                </a:solidFill>
                <a:latin typeface="Inter"/>
                <a:ea typeface="Inter"/>
                <a:cs typeface="Inter"/>
                <a:sym typeface="Inter"/>
              </a:rPr>
              <a:t>Source: </a:t>
            </a:r>
            <a:r>
              <a:rPr lang="en" sz="800">
                <a:solidFill>
                  <a:schemeClr val="lt1"/>
                </a:solidFill>
                <a:latin typeface="Inter"/>
                <a:ea typeface="Inter"/>
                <a:cs typeface="Inter"/>
                <a:sym typeface="Inter"/>
              </a:rPr>
              <a:t>Gartner</a:t>
            </a:r>
            <a:endParaRPr b="0" i="0" sz="800" u="none" cap="none" strike="noStrike">
              <a:solidFill>
                <a:schemeClr val="lt1"/>
              </a:solidFill>
              <a:latin typeface="Inter"/>
              <a:ea typeface="Inter"/>
              <a:cs typeface="Inter"/>
              <a:sym typeface="Inter"/>
            </a:endParaRPr>
          </a:p>
        </p:txBody>
      </p:sp>
      <p:sp>
        <p:nvSpPr>
          <p:cNvPr id="1447" name="Google Shape;1447;p172"/>
          <p:cNvSpPr/>
          <p:nvPr/>
        </p:nvSpPr>
        <p:spPr>
          <a:xfrm rot="-5400000">
            <a:off x="5494149" y="2984992"/>
            <a:ext cx="1508100" cy="1362300"/>
          </a:xfrm>
          <a:prstGeom prst="rightArrow">
            <a:avLst>
              <a:gd fmla="val 50000" name="adj1"/>
              <a:gd fmla="val 50000" name="adj2"/>
            </a:avLst>
          </a:prstGeom>
          <a:solidFill>
            <a:srgbClr val="ABE7FF">
              <a:alpha val="256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1448" name="Google Shape;1448;p172"/>
          <p:cNvSpPr txBox="1"/>
          <p:nvPr/>
        </p:nvSpPr>
        <p:spPr>
          <a:xfrm>
            <a:off x="1529775" y="2688848"/>
            <a:ext cx="2732100" cy="1155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 sz="1500">
                <a:solidFill>
                  <a:schemeClr val="lt1"/>
                </a:solidFill>
                <a:latin typeface="Inter ExtraLight"/>
                <a:ea typeface="Inter ExtraLight"/>
                <a:cs typeface="Inter ExtraLight"/>
                <a:sym typeface="Inter ExtraLight"/>
              </a:rPr>
              <a:t>of humans will engage with agents on a daily basis </a:t>
            </a:r>
            <a:endParaRPr sz="1500">
              <a:solidFill>
                <a:schemeClr val="lt1"/>
              </a:solidFill>
              <a:latin typeface="Inter ExtraLight"/>
              <a:ea typeface="Inter ExtraLight"/>
              <a:cs typeface="Inter ExtraLight"/>
              <a:sym typeface="Inter ExtraLight"/>
            </a:endParaRPr>
          </a:p>
        </p:txBody>
      </p:sp>
      <p:sp>
        <p:nvSpPr>
          <p:cNvPr id="1449" name="Google Shape;1449;p172"/>
          <p:cNvSpPr txBox="1"/>
          <p:nvPr/>
        </p:nvSpPr>
        <p:spPr>
          <a:xfrm>
            <a:off x="1224224" y="2212764"/>
            <a:ext cx="33432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000"/>
              <a:buFont typeface="Arial"/>
              <a:buNone/>
            </a:pPr>
            <a:r>
              <a:rPr b="1" lang="en" sz="4000">
                <a:solidFill>
                  <a:srgbClr val="ABE7FF"/>
                </a:solidFill>
                <a:latin typeface="Inter"/>
                <a:ea typeface="Inter"/>
                <a:cs typeface="Inter"/>
                <a:sym typeface="Inter"/>
              </a:rPr>
              <a:t>80%</a:t>
            </a:r>
            <a:endParaRPr b="0" i="0" sz="2400" u="none" cap="none" strike="noStrike">
              <a:solidFill>
                <a:srgbClr val="FFFFFF"/>
              </a:solidFill>
              <a:latin typeface="Inter ExtraLight"/>
              <a:ea typeface="Inter ExtraLight"/>
              <a:cs typeface="Inter ExtraLight"/>
              <a:sym typeface="Inter ExtraLight"/>
            </a:endParaRPr>
          </a:p>
        </p:txBody>
      </p:sp>
      <p:sp>
        <p:nvSpPr>
          <p:cNvPr id="1450" name="Google Shape;1450;p172"/>
          <p:cNvSpPr txBox="1"/>
          <p:nvPr/>
        </p:nvSpPr>
        <p:spPr>
          <a:xfrm>
            <a:off x="5071750" y="2212775"/>
            <a:ext cx="23529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000"/>
              <a:buFont typeface="Arial"/>
              <a:buNone/>
            </a:pPr>
            <a:r>
              <a:rPr b="1" lang="en" sz="4000">
                <a:solidFill>
                  <a:srgbClr val="ABE7FF"/>
                </a:solidFill>
                <a:latin typeface="Inter"/>
                <a:ea typeface="Inter"/>
                <a:cs typeface="Inter"/>
                <a:sym typeface="Inter"/>
              </a:rPr>
              <a:t>15%</a:t>
            </a:r>
            <a:endParaRPr b="0" i="0" sz="2400" u="none" cap="none" strike="noStrike">
              <a:solidFill>
                <a:srgbClr val="FFFFFF"/>
              </a:solidFill>
              <a:latin typeface="Inter ExtraLight"/>
              <a:ea typeface="Inter ExtraLight"/>
              <a:cs typeface="Inter ExtraLight"/>
              <a:sym typeface="Inter ExtraLight"/>
            </a:endParaRPr>
          </a:p>
        </p:txBody>
      </p:sp>
      <p:pic>
        <p:nvPicPr>
          <p:cNvPr id="1451" name="Google Shape;1451;p172"/>
          <p:cNvPicPr preferRelativeResize="0"/>
          <p:nvPr/>
        </p:nvPicPr>
        <p:blipFill>
          <a:blip r:embed="rId3">
            <a:alphaModFix amt="31000"/>
          </a:blip>
          <a:stretch>
            <a:fillRect/>
          </a:stretch>
        </p:blipFill>
        <p:spPr>
          <a:xfrm>
            <a:off x="1995963" y="2773138"/>
            <a:ext cx="1716325" cy="1716325"/>
          </a:xfrm>
          <a:prstGeom prst="rect">
            <a:avLst/>
          </a:prstGeom>
          <a:noFill/>
          <a:ln>
            <a:noFill/>
          </a:ln>
        </p:spPr>
      </p:pic>
      <p:sp>
        <p:nvSpPr>
          <p:cNvPr id="1452" name="Google Shape;1452;p172"/>
          <p:cNvSpPr txBox="1"/>
          <p:nvPr/>
        </p:nvSpPr>
        <p:spPr>
          <a:xfrm>
            <a:off x="4882150" y="2849348"/>
            <a:ext cx="2732100" cy="1155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 sz="1500">
                <a:solidFill>
                  <a:schemeClr val="lt1"/>
                </a:solidFill>
                <a:latin typeface="Inter ExtraLight"/>
                <a:ea typeface="Inter ExtraLight"/>
                <a:cs typeface="Inter ExtraLight"/>
                <a:sym typeface="Inter ExtraLight"/>
              </a:rPr>
              <a:t>of day-to-day work decisions will be made autonomously through agents </a:t>
            </a:r>
            <a:endParaRPr sz="1500">
              <a:solidFill>
                <a:schemeClr val="lt1"/>
              </a:solidFill>
              <a:latin typeface="Inter ExtraLight"/>
              <a:ea typeface="Inter ExtraLight"/>
              <a:cs typeface="Inter ExtraLight"/>
              <a:sym typeface="Inter ExtraLight"/>
            </a:endParaRPr>
          </a:p>
        </p:txBody>
      </p:sp>
      <p:sp>
        <p:nvSpPr>
          <p:cNvPr id="1453" name="Google Shape;1453;p172"/>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lnSpc>
                <a:spcPct val="85000"/>
              </a:lnSpc>
              <a:spcBef>
                <a:spcPts val="0"/>
              </a:spcBef>
              <a:spcAft>
                <a:spcPts val="0"/>
              </a:spcAft>
              <a:buNone/>
            </a:pPr>
            <a:r>
              <a:rPr lang="en"/>
              <a:t>AI agents are on the rise</a:t>
            </a:r>
            <a:endParaRPr sz="1600"/>
          </a:p>
          <a:p>
            <a:pPr indent="0" lvl="0" marL="0" marR="0" rtl="0" algn="ctr">
              <a:lnSpc>
                <a:spcPct val="90000"/>
              </a:lnSpc>
              <a:spcBef>
                <a:spcPts val="0"/>
              </a:spcBef>
              <a:spcAft>
                <a:spcPts val="0"/>
              </a:spcAft>
              <a:buNone/>
            </a:pPr>
            <a:r>
              <a:t/>
            </a:r>
            <a:endParaRPr sz="1600"/>
          </a:p>
          <a:p>
            <a:pPr indent="0" lvl="0" marL="0" rtl="0" algn="ctr">
              <a:lnSpc>
                <a:spcPct val="85000"/>
              </a:lnSpc>
              <a:spcBef>
                <a:spcPts val="0"/>
              </a:spcBef>
              <a:spcAft>
                <a:spcPts val="0"/>
              </a:spcAft>
              <a:buNone/>
            </a:pPr>
            <a:r>
              <a:rPr lang="en" sz="1600"/>
              <a:t>Are you enabling your </a:t>
            </a:r>
            <a:r>
              <a:rPr lang="en" sz="1600"/>
              <a:t>workforce? </a:t>
            </a:r>
            <a:endParaRPr sz="1600"/>
          </a:p>
          <a:p>
            <a:pPr indent="0" lvl="0" marL="0" marR="0" rtl="0" algn="ctr">
              <a:lnSpc>
                <a:spcPct val="90000"/>
              </a:lnSpc>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7" name="Shape 1457"/>
        <p:cNvGrpSpPr/>
        <p:nvPr/>
      </p:nvGrpSpPr>
      <p:grpSpPr>
        <a:xfrm>
          <a:off x="0" y="0"/>
          <a:ext cx="0" cy="0"/>
          <a:chOff x="0" y="0"/>
          <a:chExt cx="0" cy="0"/>
        </a:xfrm>
      </p:grpSpPr>
      <p:sp>
        <p:nvSpPr>
          <p:cNvPr id="1458" name="Google Shape;1458;p173"/>
          <p:cNvSpPr txBox="1"/>
          <p:nvPr>
            <p:ph type="title"/>
          </p:nvPr>
        </p:nvSpPr>
        <p:spPr>
          <a:xfrm>
            <a:off x="457200" y="1943100"/>
            <a:ext cx="82296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Devs.ai value propositions &amp; offerings </a:t>
            </a:r>
            <a:endParaRPr/>
          </a:p>
        </p:txBody>
      </p:sp>
      <p:sp>
        <p:nvSpPr>
          <p:cNvPr id="1459" name="Google Shape;1459;p173"/>
          <p:cNvSpPr txBox="1"/>
          <p:nvPr/>
        </p:nvSpPr>
        <p:spPr>
          <a:xfrm>
            <a:off x="463950" y="2361550"/>
            <a:ext cx="8216100" cy="3351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
                <a:solidFill>
                  <a:srgbClr val="0629D3"/>
                </a:solidFill>
                <a:latin typeface="Inter Medium"/>
                <a:ea typeface="Inter Medium"/>
                <a:cs typeface="Inter Medium"/>
                <a:sym typeface="Inter Medium"/>
              </a:rPr>
              <a:t>Customer-facing slides </a:t>
            </a:r>
            <a:endParaRPr>
              <a:solidFill>
                <a:srgbClr val="0629D3"/>
              </a:solidFill>
              <a:latin typeface="Inter Medium"/>
              <a:ea typeface="Inter Medium"/>
              <a:cs typeface="Inter Medium"/>
              <a:sym typeface="Inter Medium"/>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ppDirect">
  <a:themeElements>
    <a:clrScheme name="Simple Light">
      <a:dk1>
        <a:srgbClr val="011B58"/>
      </a:dk1>
      <a:lt1>
        <a:srgbClr val="FFFFFF"/>
      </a:lt1>
      <a:dk2>
        <a:srgbClr val="ABE7FF"/>
      </a:dk2>
      <a:lt2>
        <a:srgbClr val="F0F0F0"/>
      </a:lt2>
      <a:accent1>
        <a:srgbClr val="0629D3"/>
      </a:accent1>
      <a:accent2>
        <a:srgbClr val="CDFDDA"/>
      </a:accent2>
      <a:accent3>
        <a:srgbClr val="014929"/>
      </a:accent3>
      <a:accent4>
        <a:srgbClr val="F2555A"/>
      </a:accent4>
      <a:accent5>
        <a:srgbClr val="FFA000"/>
      </a:accent5>
      <a:accent6>
        <a:srgbClr val="5326A5"/>
      </a:accent6>
      <a:hlink>
        <a:srgbClr val="0629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AppDirect">
  <a:themeElements>
    <a:clrScheme name="Simple Light">
      <a:dk1>
        <a:srgbClr val="011B58"/>
      </a:dk1>
      <a:lt1>
        <a:srgbClr val="FFFFFF"/>
      </a:lt1>
      <a:dk2>
        <a:srgbClr val="ABE7FF"/>
      </a:dk2>
      <a:lt2>
        <a:srgbClr val="F0F0F0"/>
      </a:lt2>
      <a:accent1>
        <a:srgbClr val="0629D3"/>
      </a:accent1>
      <a:accent2>
        <a:srgbClr val="CDFDDA"/>
      </a:accent2>
      <a:accent3>
        <a:srgbClr val="014929"/>
      </a:accent3>
      <a:accent4>
        <a:srgbClr val="F2555A"/>
      </a:accent4>
      <a:accent5>
        <a:srgbClr val="FFA000"/>
      </a:accent5>
      <a:accent6>
        <a:srgbClr val="5326A5"/>
      </a:accent6>
      <a:hlink>
        <a:srgbClr val="0629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AppDirect">
  <a:themeElements>
    <a:clrScheme name="Simple Light">
      <a:dk1>
        <a:srgbClr val="011B58"/>
      </a:dk1>
      <a:lt1>
        <a:srgbClr val="FFFFFF"/>
      </a:lt1>
      <a:dk2>
        <a:srgbClr val="ABE7FF"/>
      </a:dk2>
      <a:lt2>
        <a:srgbClr val="F0F0F0"/>
      </a:lt2>
      <a:accent1>
        <a:srgbClr val="0629D3"/>
      </a:accent1>
      <a:accent2>
        <a:srgbClr val="CDFDDA"/>
      </a:accent2>
      <a:accent3>
        <a:srgbClr val="014929"/>
      </a:accent3>
      <a:accent4>
        <a:srgbClr val="F2555A"/>
      </a:accent4>
      <a:accent5>
        <a:srgbClr val="FFA000"/>
      </a:accent5>
      <a:accent6>
        <a:srgbClr val="5326A5"/>
      </a:accent6>
      <a:hlink>
        <a:srgbClr val="0629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