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752" r:id="rId3"/>
    <p:sldMasterId id="214748375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embeddedFontLst>
    <p:embeddedFont>
      <p:font typeface="Roboto Serif"/>
      <p:regular r:id="rId19"/>
      <p:bold r:id="rId20"/>
      <p:italic r:id="rId21"/>
      <p:boldItalic r:id="rId22"/>
    </p:embeddedFont>
    <p:embeddedFont>
      <p:font typeface="Inter Light"/>
      <p:regular r:id="rId23"/>
      <p:bold r:id="rId24"/>
      <p:italic r:id="rId25"/>
      <p:boldItalic r:id="rId26"/>
    </p:embeddedFont>
    <p:embeddedFont>
      <p:font typeface="Inter SemiBold"/>
      <p:regular r:id="rId27"/>
      <p:bold r:id="rId28"/>
      <p:italic r:id="rId29"/>
      <p:boldItalic r:id="rId30"/>
    </p:embeddedFont>
    <p:embeddedFont>
      <p:font typeface="Inter"/>
      <p:regular r:id="rId31"/>
      <p:bold r:id="rId32"/>
      <p:italic r:id="rId33"/>
      <p:boldItalic r:id="rId34"/>
    </p:embeddedFont>
    <p:embeddedFont>
      <p:font typeface="Open Sans SemiBold"/>
      <p:regular r:id="rId35"/>
      <p:bold r:id="rId36"/>
      <p:italic r:id="rId37"/>
      <p:boldItalic r:id="rId38"/>
    </p:embeddedFont>
    <p:embeddedFont>
      <p:font typeface="Inter ExtraLight"/>
      <p:regular r:id="rId39"/>
      <p:bold r:id="rId40"/>
      <p:italic r:id="rId41"/>
      <p:boldItalic r:id="rId42"/>
    </p:embeddedFont>
    <p:embeddedFont>
      <p:font typeface="Inter Medium"/>
      <p:regular r:id="rId43"/>
      <p:bold r:id="rId44"/>
      <p:italic r:id="rId45"/>
      <p:boldItalic r:id="rId46"/>
    </p:embeddedFont>
    <p:embeddedFont>
      <p:font typeface="Open Sans Light"/>
      <p:regular r:id="rId47"/>
      <p:bold r:id="rId48"/>
      <p:italic r:id="rId49"/>
      <p:boldItalic r:id="rId50"/>
    </p:embeddedFont>
    <p:embeddedFont>
      <p:font typeface="Open Sans"/>
      <p:regular r:id="rId51"/>
      <p:bold r:id="rId52"/>
      <p:italic r:id="rId53"/>
      <p:boldItalic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ExtraLight-bold.fntdata"/><Relationship Id="rId42" Type="http://schemas.openxmlformats.org/officeDocument/2006/relationships/font" Target="fonts/InterExtraLight-boldItalic.fntdata"/><Relationship Id="rId41" Type="http://schemas.openxmlformats.org/officeDocument/2006/relationships/font" Target="fonts/InterExtraLight-italic.fntdata"/><Relationship Id="rId44" Type="http://schemas.openxmlformats.org/officeDocument/2006/relationships/font" Target="fonts/InterMedium-bold.fntdata"/><Relationship Id="rId43" Type="http://schemas.openxmlformats.org/officeDocument/2006/relationships/font" Target="fonts/InterMedium-regular.fntdata"/><Relationship Id="rId46" Type="http://schemas.openxmlformats.org/officeDocument/2006/relationships/font" Target="fonts/InterMedium-boldItalic.fntdata"/><Relationship Id="rId45" Type="http://schemas.openxmlformats.org/officeDocument/2006/relationships/font" Target="fonts/InterMedium-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48" Type="http://schemas.openxmlformats.org/officeDocument/2006/relationships/font" Target="fonts/OpenSansLight-bold.fntdata"/><Relationship Id="rId47" Type="http://schemas.openxmlformats.org/officeDocument/2006/relationships/font" Target="fonts/OpenSansLight-regular.fntdata"/><Relationship Id="rId49" Type="http://schemas.openxmlformats.org/officeDocument/2006/relationships/font" Target="fonts/OpenSansLight-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Inter-regular.fntdata"/><Relationship Id="rId30" Type="http://schemas.openxmlformats.org/officeDocument/2006/relationships/font" Target="fonts/InterSemiBold-boldItalic.fntdata"/><Relationship Id="rId33" Type="http://schemas.openxmlformats.org/officeDocument/2006/relationships/font" Target="fonts/Inter-italic.fntdata"/><Relationship Id="rId32" Type="http://schemas.openxmlformats.org/officeDocument/2006/relationships/font" Target="fonts/Inter-bold.fntdata"/><Relationship Id="rId35" Type="http://schemas.openxmlformats.org/officeDocument/2006/relationships/font" Target="fonts/OpenSansSemiBold-regular.fntdata"/><Relationship Id="rId34" Type="http://schemas.openxmlformats.org/officeDocument/2006/relationships/font" Target="fonts/Inter-boldItalic.fntdata"/><Relationship Id="rId37" Type="http://schemas.openxmlformats.org/officeDocument/2006/relationships/font" Target="fonts/OpenSansSemiBold-italic.fntdata"/><Relationship Id="rId36" Type="http://schemas.openxmlformats.org/officeDocument/2006/relationships/font" Target="fonts/OpenSansSemiBold-bold.fntdata"/><Relationship Id="rId39" Type="http://schemas.openxmlformats.org/officeDocument/2006/relationships/font" Target="fonts/InterExtraLight-regular.fntdata"/><Relationship Id="rId38" Type="http://schemas.openxmlformats.org/officeDocument/2006/relationships/font" Target="fonts/OpenSansSemiBold-boldItalic.fntdata"/><Relationship Id="rId20" Type="http://schemas.openxmlformats.org/officeDocument/2006/relationships/font" Target="fonts/RobotoSerif-bold.fntdata"/><Relationship Id="rId22" Type="http://schemas.openxmlformats.org/officeDocument/2006/relationships/font" Target="fonts/RobotoSerif-boldItalic.fntdata"/><Relationship Id="rId21" Type="http://schemas.openxmlformats.org/officeDocument/2006/relationships/font" Target="fonts/RobotoSerif-italic.fntdata"/><Relationship Id="rId24" Type="http://schemas.openxmlformats.org/officeDocument/2006/relationships/font" Target="fonts/InterLight-bold.fntdata"/><Relationship Id="rId23" Type="http://schemas.openxmlformats.org/officeDocument/2006/relationships/font" Target="fonts/InterLight-regular.fntdata"/><Relationship Id="rId26" Type="http://schemas.openxmlformats.org/officeDocument/2006/relationships/font" Target="fonts/InterLight-boldItalic.fntdata"/><Relationship Id="rId25" Type="http://schemas.openxmlformats.org/officeDocument/2006/relationships/font" Target="fonts/InterLight-italic.fntdata"/><Relationship Id="rId28" Type="http://schemas.openxmlformats.org/officeDocument/2006/relationships/font" Target="fonts/InterSemiBold-bold.fntdata"/><Relationship Id="rId27" Type="http://schemas.openxmlformats.org/officeDocument/2006/relationships/font" Target="fonts/InterSemiBold-regular.fntdata"/><Relationship Id="rId29" Type="http://schemas.openxmlformats.org/officeDocument/2006/relationships/font" Target="fonts/InterSemiBold-italic.fntdata"/><Relationship Id="rId51" Type="http://schemas.openxmlformats.org/officeDocument/2006/relationships/font" Target="fonts/OpenSans-regular.fntdata"/><Relationship Id="rId50" Type="http://schemas.openxmlformats.org/officeDocument/2006/relationships/font" Target="fonts/OpenSansLight-boldItalic.fntdata"/><Relationship Id="rId53" Type="http://schemas.openxmlformats.org/officeDocument/2006/relationships/font" Target="fonts/OpenSans-italic.fntdata"/><Relationship Id="rId52" Type="http://schemas.openxmlformats.org/officeDocument/2006/relationships/font" Target="fonts/OpenSans-bold.fntdata"/><Relationship Id="rId11" Type="http://schemas.openxmlformats.org/officeDocument/2006/relationships/slide" Target="slides/slide6.xml"/><Relationship Id="rId10" Type="http://schemas.openxmlformats.org/officeDocument/2006/relationships/slide" Target="slides/slide5.xml"/><Relationship Id="rId54" Type="http://schemas.openxmlformats.org/officeDocument/2006/relationships/font" Target="fonts/OpenSans-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RobotoSerif-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artner.com/en/documents/6413675" TargetMode="External"/><Relationship Id="rId3" Type="http://schemas.openxmlformats.org/officeDocument/2006/relationships/hyperlink" Target="https://www.pwc.com/gx/en/issues/business-model-reinvention/how-we-fuel-and-power/energy-demand-opportunity.html"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3" name="Shape 783"/>
        <p:cNvGrpSpPr/>
        <p:nvPr/>
      </p:nvGrpSpPr>
      <p:grpSpPr>
        <a:xfrm>
          <a:off x="0" y="0"/>
          <a:ext cx="0" cy="0"/>
          <a:chOff x="0" y="0"/>
          <a:chExt cx="0" cy="0"/>
        </a:xfrm>
      </p:grpSpPr>
      <p:sp>
        <p:nvSpPr>
          <p:cNvPr id="784" name="Google Shape;784;g181d095fc23_0_7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5" name="Google Shape;785;g181d095fc23_0_7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2" name="Shape 932"/>
        <p:cNvGrpSpPr/>
        <p:nvPr/>
      </p:nvGrpSpPr>
      <p:grpSpPr>
        <a:xfrm>
          <a:off x="0" y="0"/>
          <a:ext cx="0" cy="0"/>
          <a:chOff x="0" y="0"/>
          <a:chExt cx="0" cy="0"/>
        </a:xfrm>
      </p:grpSpPr>
      <p:sp>
        <p:nvSpPr>
          <p:cNvPr id="933" name="Google Shape;933;g35bde5bcbab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4" name="Google Shape;934;g35bde5bcbab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BOX's Strategic Solutions team noticed their new Virginia data center client was paying too much for</a:t>
            </a:r>
            <a:endParaRPr>
              <a:solidFill>
                <a:schemeClr val="dk1"/>
              </a:solidFill>
            </a:endParaRPr>
          </a:p>
          <a:p>
            <a:pPr indent="0" lvl="0" marL="0" rtl="0" algn="l">
              <a:spcBef>
                <a:spcPts val="0"/>
              </a:spcBef>
              <a:spcAft>
                <a:spcPts val="0"/>
              </a:spcAft>
              <a:buNone/>
            </a:pPr>
            <a:r>
              <a:rPr lang="en">
                <a:solidFill>
                  <a:schemeClr val="dk1"/>
                </a:solidFill>
              </a:rPr>
              <a:t>energy. To solve this, BOX created a layered hedge strategy. This strategy involved buying energy not all at</a:t>
            </a:r>
            <a:endParaRPr>
              <a:solidFill>
                <a:schemeClr val="dk1"/>
              </a:solidFill>
            </a:endParaRPr>
          </a:p>
          <a:p>
            <a:pPr indent="0" lvl="0" marL="0" rtl="0" algn="l">
              <a:spcBef>
                <a:spcPts val="0"/>
              </a:spcBef>
              <a:spcAft>
                <a:spcPts val="0"/>
              </a:spcAft>
              <a:buNone/>
            </a:pPr>
            <a:r>
              <a:rPr lang="en">
                <a:solidFill>
                  <a:schemeClr val="dk1"/>
                </a:solidFill>
              </a:rPr>
              <a:t>once, but at different times, focusing on when the prices were low. This case is a great example of how</a:t>
            </a:r>
            <a:endParaRPr>
              <a:solidFill>
                <a:schemeClr val="dk1"/>
              </a:solidFill>
            </a:endParaRPr>
          </a:p>
          <a:p>
            <a:pPr indent="0" lvl="0" marL="0" rtl="0" algn="l">
              <a:spcBef>
                <a:spcPts val="0"/>
              </a:spcBef>
              <a:spcAft>
                <a:spcPts val="0"/>
              </a:spcAft>
              <a:buNone/>
            </a:pPr>
            <a:r>
              <a:rPr lang="en">
                <a:solidFill>
                  <a:schemeClr val="dk1"/>
                </a:solidFill>
              </a:rPr>
              <a:t>BOX’s smart and innovative strategies can really help to cut down costs and reduce risk.</a:t>
            </a: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1" name="Shape 941"/>
        <p:cNvGrpSpPr/>
        <p:nvPr/>
      </p:nvGrpSpPr>
      <p:grpSpPr>
        <a:xfrm>
          <a:off x="0" y="0"/>
          <a:ext cx="0" cy="0"/>
          <a:chOff x="0" y="0"/>
          <a:chExt cx="0" cy="0"/>
        </a:xfrm>
      </p:grpSpPr>
      <p:sp>
        <p:nvSpPr>
          <p:cNvPr id="942" name="Google Shape;942;g21646e32b70_0_10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3" name="Google Shape;943;g21646e32b70_0_10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Fun fact: this project came at zero out of pocket expense to the company as they signed a 15-year agreement to purchase the solar electricity generated from the company that financed the project. </a:t>
            </a:r>
            <a:br>
              <a:rPr lang="en">
                <a:solidFill>
                  <a:schemeClr val="dk1"/>
                </a:solidFill>
              </a:rPr>
            </a:br>
            <a:r>
              <a:rPr lang="en">
                <a:solidFill>
                  <a:schemeClr val="dk1"/>
                </a:solidFill>
              </a:rPr>
              <a:t>There are tons of programs and incentives that we can find for your customers to help them </a:t>
            </a:r>
            <a:r>
              <a:rPr lang="en">
                <a:solidFill>
                  <a:schemeClr val="dk1"/>
                </a:solidFill>
              </a:rPr>
              <a:t>achieve</a:t>
            </a:r>
            <a:r>
              <a:rPr lang="en">
                <a:solidFill>
                  <a:schemeClr val="dk1"/>
                </a:solidFill>
              </a:rPr>
              <a:t> their energy goals.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Play</a:t>
            </a:r>
            <a:r>
              <a:rPr lang="en">
                <a:solidFill>
                  <a:schemeClr val="dk1"/>
                </a:solidFill>
              </a:rPr>
              <a:t> the video of the aerial footage of the solar solution!</a:t>
            </a: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0" name="Shape 950"/>
        <p:cNvGrpSpPr/>
        <p:nvPr/>
      </p:nvGrpSpPr>
      <p:grpSpPr>
        <a:xfrm>
          <a:off x="0" y="0"/>
          <a:ext cx="0" cy="0"/>
          <a:chOff x="0" y="0"/>
          <a:chExt cx="0" cy="0"/>
        </a:xfrm>
      </p:grpSpPr>
      <p:sp>
        <p:nvSpPr>
          <p:cNvPr id="951" name="Google Shape;951;g1de1a430cd7_0_4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2" name="Google Shape;952;g1de1a430cd7_0_4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Company uses compressed natural gas (CNG) to fuel their fleet of collection trucks.  They have historically purchased natural gas commodity supply from SoCalGas.  Natural gas prices have been steadily increasing since 2021.  In 2022, Marborg’s monthly operating expenses began to triple from previous years and they wanted to know if there was a way to purchase natural gas that would allow them to improve their utility operational expenses and mitigate their risk to future price increases in natural gas.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This new contract provides them with a known natural gas commodity rate that will allow them to better plan and manage their monthly utility budget.  The contract has also saved them almost $200,000 to date against rates they would’ve paid for natural gas commodity if still buying from SoCalGas.   </a:t>
            </a:r>
            <a:endParaRPr b="1">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9" name="Shape 959"/>
        <p:cNvGrpSpPr/>
        <p:nvPr/>
      </p:nvGrpSpPr>
      <p:grpSpPr>
        <a:xfrm>
          <a:off x="0" y="0"/>
          <a:ext cx="0" cy="0"/>
          <a:chOff x="0" y="0"/>
          <a:chExt cx="0" cy="0"/>
        </a:xfrm>
      </p:grpSpPr>
      <p:sp>
        <p:nvSpPr>
          <p:cNvPr id="960" name="Google Shape;960;g181d095fc23_0_9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1" name="Google Shape;961;g181d095fc23_0_9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9" name="Shape 789"/>
        <p:cNvGrpSpPr/>
        <p:nvPr/>
      </p:nvGrpSpPr>
      <p:grpSpPr>
        <a:xfrm>
          <a:off x="0" y="0"/>
          <a:ext cx="0" cy="0"/>
          <a:chOff x="0" y="0"/>
          <a:chExt cx="0" cy="0"/>
        </a:xfrm>
      </p:grpSpPr>
      <p:sp>
        <p:nvSpPr>
          <p:cNvPr id="790" name="Google Shape;790;g35237286f3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1" name="Google Shape;791;g35237286f3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9" name="Shape 829"/>
        <p:cNvGrpSpPr/>
        <p:nvPr/>
      </p:nvGrpSpPr>
      <p:grpSpPr>
        <a:xfrm>
          <a:off x="0" y="0"/>
          <a:ext cx="0" cy="0"/>
          <a:chOff x="0" y="0"/>
          <a:chExt cx="0" cy="0"/>
        </a:xfrm>
      </p:grpSpPr>
      <p:sp>
        <p:nvSpPr>
          <p:cNvPr id="830" name="Google Shape;830;g35ea7b438f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1" name="Google Shape;831;g35ea7b438f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Inter Light"/>
                <a:ea typeface="Inter Light"/>
                <a:cs typeface="Inter Light"/>
                <a:sym typeface="Inter Light"/>
              </a:rPr>
              <a:t>With energy demand expected to grow by </a:t>
            </a:r>
            <a:r>
              <a:rPr lang="en">
                <a:solidFill>
                  <a:schemeClr val="dk1"/>
                </a:solidFill>
                <a:latin typeface="Inter Light"/>
                <a:ea typeface="Inter Light"/>
                <a:cs typeface="Inter Light"/>
                <a:sym typeface="Inter Light"/>
              </a:rPr>
              <a:t> </a:t>
            </a:r>
            <a:r>
              <a:rPr lang="en" u="sng">
                <a:solidFill>
                  <a:srgbClr val="1155CC"/>
                </a:solidFill>
                <a:latin typeface="Inter Light"/>
                <a:ea typeface="Inter Light"/>
                <a:cs typeface="Inter Light"/>
                <a:sym typeface="Inter Light"/>
                <a:hlinkClick r:id="rId2">
                  <a:extLst>
                    <a:ext uri="{A12FA001-AC4F-418D-AE19-62706E023703}">
                      <ahyp:hlinkClr val="tx"/>
                    </a:ext>
                  </a:extLst>
                </a:hlinkClick>
              </a:rPr>
              <a:t>42% by 2035</a:t>
            </a:r>
            <a:r>
              <a:rPr lang="en">
                <a:solidFill>
                  <a:schemeClr val="dk1"/>
                </a:solidFill>
                <a:latin typeface="Inter Light"/>
                <a:ea typeface="Inter Light"/>
                <a:cs typeface="Inter Light"/>
                <a:sym typeface="Inter Light"/>
              </a:rPr>
              <a:t> according to Gartner®, and U.S. LNG export capacity projected to increase by 88% by 2030 (EIA), competition for energy resources is intensifying. At the same time, energy costs represent up to </a:t>
            </a:r>
            <a:r>
              <a:rPr lang="en" u="sng">
                <a:solidFill>
                  <a:schemeClr val="hlink"/>
                </a:solidFill>
                <a:latin typeface="Inter Light"/>
                <a:ea typeface="Inter Light"/>
                <a:cs typeface="Inter Light"/>
                <a:sym typeface="Inter Light"/>
                <a:hlinkClick r:id="rId3"/>
              </a:rPr>
              <a:t>25% of operational expenses</a:t>
            </a:r>
            <a:r>
              <a:rPr lang="en">
                <a:solidFill>
                  <a:schemeClr val="dk1"/>
                </a:solidFill>
                <a:latin typeface="Inter Light"/>
                <a:ea typeface="Inter Light"/>
                <a:cs typeface="Inter Light"/>
                <a:sym typeface="Inter Light"/>
              </a:rPr>
              <a:t>, making energy procurement central to strategic planning—focusing on cost control, risk management, and sustainability.</a:t>
            </a:r>
            <a:endParaRPr>
              <a:solidFill>
                <a:schemeClr val="dk1"/>
              </a:solidFill>
              <a:latin typeface="Inter Light"/>
              <a:ea typeface="Inter Light"/>
              <a:cs typeface="Inter Light"/>
              <a:sym typeface="Inter Light"/>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1" name="Shape 841"/>
        <p:cNvGrpSpPr/>
        <p:nvPr/>
      </p:nvGrpSpPr>
      <p:grpSpPr>
        <a:xfrm>
          <a:off x="0" y="0"/>
          <a:ext cx="0" cy="0"/>
          <a:chOff x="0" y="0"/>
          <a:chExt cx="0" cy="0"/>
        </a:xfrm>
      </p:grpSpPr>
      <p:sp>
        <p:nvSpPr>
          <p:cNvPr id="842" name="Google Shape;842;g35b37d35052_0_20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3" name="Google Shape;843;g35b37d35052_0_20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
                <a:solidFill>
                  <a:schemeClr val="dk1"/>
                </a:solidFill>
              </a:rPr>
              <a:t>Leading </a:t>
            </a:r>
            <a:r>
              <a:rPr b="1" lang="en">
                <a:solidFill>
                  <a:schemeClr val="dk1"/>
                </a:solidFill>
              </a:rPr>
              <a:t>Catalog</a:t>
            </a:r>
            <a:r>
              <a:rPr lang="en">
                <a:solidFill>
                  <a:schemeClr val="dk1"/>
                </a:solidFill>
              </a:rPr>
              <a:t>: The AppDirect Catalog contains access to over 100 of the leading energy providers, including a broad network of electricity and gas suppliers across deregulated markets.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Expert guidance:</a:t>
            </a:r>
            <a:r>
              <a:rPr lang="en">
                <a:solidFill>
                  <a:schemeClr val="dk1"/>
                </a:solidFill>
              </a:rPr>
              <a:t> Our experts guide you through the complex energy landscape, helping you select, implement, and manage the energy solutions tailored to your unique business needs, including finding alternative sources of energy that can improve environmental impact and cut costs long-term.</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Cost optimization: </a:t>
            </a:r>
            <a:r>
              <a:rPr lang="en">
                <a:solidFill>
                  <a:schemeClr val="dk1"/>
                </a:solidFill>
              </a:rPr>
              <a:t>Our Energy platform provides access to every major supplier in deregulated states. Compare rates, find the best daily deals, and guide your customers to smart, cost-saving decisions. </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6" name="Shape 856"/>
        <p:cNvGrpSpPr/>
        <p:nvPr/>
      </p:nvGrpSpPr>
      <p:grpSpPr>
        <a:xfrm>
          <a:off x="0" y="0"/>
          <a:ext cx="0" cy="0"/>
          <a:chOff x="0" y="0"/>
          <a:chExt cx="0" cy="0"/>
        </a:xfrm>
      </p:grpSpPr>
      <p:sp>
        <p:nvSpPr>
          <p:cNvPr id="857" name="Google Shape;857;g35b7a81424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8" name="Google Shape;858;g35b7a81424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a:solidFill>
                  <a:schemeClr val="dk1"/>
                </a:solidFill>
              </a:rPr>
              <a:t>Tap into the leading energy catalog and reduce your spend with access to competitive pricing on the solutions you need to power your business. With tools like live pricing platforms and daily market forecasts, our experts help you decrease energy spending, improve your energy infrastructure, and meet your ESG goals.</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lang="en">
                <a:solidFill>
                  <a:schemeClr val="dk1"/>
                </a:solidFill>
              </a:rPr>
              <a:t>We shop all major suppliers to secure the best product and rate for your specific business needs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Negotiate best contract terms with the providers to benefit the customer</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Pull from more than a million live price points daily to make sure customers are getting the best rate</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1" name="Shape 871"/>
        <p:cNvGrpSpPr/>
        <p:nvPr/>
      </p:nvGrpSpPr>
      <p:grpSpPr>
        <a:xfrm>
          <a:off x="0" y="0"/>
          <a:ext cx="0" cy="0"/>
          <a:chOff x="0" y="0"/>
          <a:chExt cx="0" cy="0"/>
        </a:xfrm>
      </p:grpSpPr>
      <p:sp>
        <p:nvSpPr>
          <p:cNvPr id="872" name="Google Shape;872;g35b37d35052_0_4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3" name="Google Shape;873;g35b37d35052_0_4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2100" lvl="0" marL="457200" rtl="0" algn="l">
              <a:spcBef>
                <a:spcPts val="0"/>
              </a:spcBef>
              <a:spcAft>
                <a:spcPts val="0"/>
              </a:spcAft>
              <a:buClr>
                <a:srgbClr val="222222"/>
              </a:buClr>
              <a:buSzPts val="1000"/>
              <a:buFont typeface="Open Sans"/>
              <a:buChar char="●"/>
            </a:pPr>
            <a:r>
              <a:rPr b="1" lang="en" sz="1000">
                <a:solidFill>
                  <a:srgbClr val="222222"/>
                </a:solidFill>
                <a:latin typeface="Open Sans"/>
                <a:ea typeface="Open Sans"/>
                <a:cs typeface="Open Sans"/>
                <a:sym typeface="Open Sans"/>
              </a:rPr>
              <a:t>Electricity &amp; Natural Gas Procurement: </a:t>
            </a:r>
            <a:r>
              <a:rPr lang="en" sz="1000">
                <a:solidFill>
                  <a:srgbClr val="222222"/>
                </a:solidFill>
                <a:latin typeface="Open Sans"/>
                <a:ea typeface="Open Sans"/>
                <a:cs typeface="Open Sans"/>
                <a:sym typeface="Open Sans"/>
              </a:rPr>
              <a:t>You have a choice who you get your power and gas from. Buy energy smarter, find long-term budget certainty and take advantage of the competitive supply landscape</a:t>
            </a:r>
            <a:endParaRPr sz="1000">
              <a:solidFill>
                <a:srgbClr val="222222"/>
              </a:solidFill>
              <a:latin typeface="Open Sans"/>
              <a:ea typeface="Open Sans"/>
              <a:cs typeface="Open Sans"/>
              <a:sym typeface="Open Sans"/>
            </a:endParaRPr>
          </a:p>
          <a:p>
            <a:pPr indent="-292100" lvl="0" marL="457200" rtl="0" algn="l">
              <a:spcBef>
                <a:spcPts val="0"/>
              </a:spcBef>
              <a:spcAft>
                <a:spcPts val="0"/>
              </a:spcAft>
              <a:buClr>
                <a:srgbClr val="222222"/>
              </a:buClr>
              <a:buSzPts val="1000"/>
              <a:buFont typeface="Open Sans"/>
              <a:buChar char="●"/>
            </a:pPr>
            <a:r>
              <a:rPr b="1" lang="en" sz="1000">
                <a:solidFill>
                  <a:srgbClr val="222222"/>
                </a:solidFill>
                <a:latin typeface="Open Sans"/>
                <a:ea typeface="Open Sans"/>
                <a:cs typeface="Open Sans"/>
                <a:sym typeface="Open Sans"/>
              </a:rPr>
              <a:t>Energy Efficiency: </a:t>
            </a:r>
            <a:r>
              <a:rPr lang="en" sz="1000">
                <a:solidFill>
                  <a:srgbClr val="222222"/>
                </a:solidFill>
                <a:latin typeface="Open Sans"/>
                <a:ea typeface="Open Sans"/>
                <a:cs typeface="Open Sans"/>
                <a:sym typeface="Open Sans"/>
              </a:rPr>
              <a:t>Update existing building infrastructure like lighting and HVAC system to reduce energy consumption and improve building comfort level satisfaction</a:t>
            </a:r>
            <a:endParaRPr sz="1000">
              <a:solidFill>
                <a:srgbClr val="222222"/>
              </a:solidFill>
              <a:latin typeface="Open Sans"/>
              <a:ea typeface="Open Sans"/>
              <a:cs typeface="Open Sans"/>
              <a:sym typeface="Open Sans"/>
            </a:endParaRPr>
          </a:p>
          <a:p>
            <a:pPr indent="-292100" lvl="0" marL="457200" rtl="0" algn="l">
              <a:spcBef>
                <a:spcPts val="0"/>
              </a:spcBef>
              <a:spcAft>
                <a:spcPts val="0"/>
              </a:spcAft>
              <a:buClr>
                <a:srgbClr val="222222"/>
              </a:buClr>
              <a:buSzPts val="1000"/>
              <a:buFont typeface="Open Sans"/>
              <a:buChar char="●"/>
            </a:pPr>
            <a:r>
              <a:rPr b="1" lang="en" sz="1000">
                <a:solidFill>
                  <a:srgbClr val="222222"/>
                </a:solidFill>
                <a:latin typeface="Open Sans"/>
                <a:ea typeface="Open Sans"/>
                <a:cs typeface="Open Sans"/>
                <a:sym typeface="Open Sans"/>
              </a:rPr>
              <a:t>Building Management (Sensors &amp; IoT): </a:t>
            </a:r>
            <a:r>
              <a:rPr lang="en" sz="1000">
                <a:solidFill>
                  <a:srgbClr val="222222"/>
                </a:solidFill>
                <a:latin typeface="Open Sans"/>
                <a:ea typeface="Open Sans"/>
                <a:cs typeface="Open Sans"/>
                <a:sym typeface="Open Sans"/>
              </a:rPr>
              <a:t>Securely access and monitor critical building health information to control and proactively address areas of concern from virtually anywhere via cloud based software solutions</a:t>
            </a:r>
            <a:endParaRPr sz="1000">
              <a:solidFill>
                <a:srgbClr val="222222"/>
              </a:solidFill>
              <a:latin typeface="Open Sans"/>
              <a:ea typeface="Open Sans"/>
              <a:cs typeface="Open Sans"/>
              <a:sym typeface="Open Sans"/>
            </a:endParaRPr>
          </a:p>
          <a:p>
            <a:pPr indent="-292100" lvl="0" marL="457200" rtl="0" algn="l">
              <a:spcBef>
                <a:spcPts val="0"/>
              </a:spcBef>
              <a:spcAft>
                <a:spcPts val="0"/>
              </a:spcAft>
              <a:buClr>
                <a:srgbClr val="222222"/>
              </a:buClr>
              <a:buSzPts val="1000"/>
              <a:buFont typeface="Open Sans"/>
              <a:buChar char="●"/>
            </a:pPr>
            <a:r>
              <a:rPr b="1" lang="en" sz="1000">
                <a:solidFill>
                  <a:srgbClr val="222222"/>
                </a:solidFill>
                <a:latin typeface="Open Sans"/>
                <a:ea typeface="Open Sans"/>
                <a:cs typeface="Open Sans"/>
                <a:sym typeface="Open Sans"/>
              </a:rPr>
              <a:t>Water Management: </a:t>
            </a:r>
            <a:r>
              <a:rPr lang="en" sz="1000">
                <a:solidFill>
                  <a:srgbClr val="222222"/>
                </a:solidFill>
                <a:latin typeface="Open Sans"/>
                <a:ea typeface="Open Sans"/>
                <a:cs typeface="Open Sans"/>
                <a:sym typeface="Open Sans"/>
              </a:rPr>
              <a:t>Optimize the water flow to save money at the meter and utilize smart metering to stop leaks in real time and safeguard against facility damage</a:t>
            </a:r>
            <a:endParaRPr sz="1000">
              <a:solidFill>
                <a:srgbClr val="222222"/>
              </a:solidFill>
              <a:latin typeface="Open Sans"/>
              <a:ea typeface="Open Sans"/>
              <a:cs typeface="Open Sans"/>
              <a:sym typeface="Open Sans"/>
            </a:endParaRPr>
          </a:p>
          <a:p>
            <a:pPr indent="-292100" lvl="0" marL="457200" rtl="0" algn="l">
              <a:spcBef>
                <a:spcPts val="0"/>
              </a:spcBef>
              <a:spcAft>
                <a:spcPts val="0"/>
              </a:spcAft>
              <a:buClr>
                <a:srgbClr val="222222"/>
              </a:buClr>
              <a:buSzPts val="1000"/>
              <a:buFont typeface="Open Sans"/>
              <a:buChar char="●"/>
            </a:pPr>
            <a:r>
              <a:rPr b="1" lang="en" sz="1000">
                <a:solidFill>
                  <a:srgbClr val="222222"/>
                </a:solidFill>
                <a:latin typeface="Open Sans"/>
                <a:ea typeface="Open Sans"/>
                <a:cs typeface="Open Sans"/>
                <a:sym typeface="Open Sans"/>
              </a:rPr>
              <a:t>Waste Management:</a:t>
            </a:r>
            <a:r>
              <a:rPr lang="en" sz="1000">
                <a:solidFill>
                  <a:srgbClr val="222222"/>
                </a:solidFill>
                <a:latin typeface="Open Sans"/>
                <a:ea typeface="Open Sans"/>
                <a:cs typeface="Open Sans"/>
                <a:sym typeface="Open Sans"/>
              </a:rPr>
              <a:t> Find the most effective waste and recycling solution using a transparent data driven process</a:t>
            </a:r>
            <a:endParaRPr sz="1000">
              <a:solidFill>
                <a:srgbClr val="222222"/>
              </a:solidFill>
              <a:latin typeface="Open Sans"/>
              <a:ea typeface="Open Sans"/>
              <a:cs typeface="Open Sans"/>
              <a:sym typeface="Open Sans"/>
            </a:endParaRPr>
          </a:p>
          <a:p>
            <a:pPr indent="-292100" lvl="0" marL="457200" rtl="0" algn="l">
              <a:spcBef>
                <a:spcPts val="0"/>
              </a:spcBef>
              <a:spcAft>
                <a:spcPts val="0"/>
              </a:spcAft>
              <a:buClr>
                <a:srgbClr val="222222"/>
              </a:buClr>
              <a:buSzPts val="1000"/>
              <a:buFont typeface="Open Sans"/>
              <a:buChar char="●"/>
            </a:pPr>
            <a:r>
              <a:rPr b="1" lang="en" sz="1000">
                <a:solidFill>
                  <a:srgbClr val="222222"/>
                </a:solidFill>
                <a:latin typeface="Open Sans"/>
                <a:ea typeface="Open Sans"/>
                <a:cs typeface="Open Sans"/>
                <a:sym typeface="Open Sans"/>
              </a:rPr>
              <a:t>Electric vehicle solution:</a:t>
            </a:r>
            <a:r>
              <a:rPr lang="en" sz="1000">
                <a:solidFill>
                  <a:srgbClr val="222222"/>
                </a:solidFill>
                <a:latin typeface="Open Sans"/>
                <a:ea typeface="Open Sans"/>
                <a:cs typeface="Open Sans"/>
                <a:sym typeface="Open Sans"/>
              </a:rPr>
              <a:t> Leading turnkey certificated charging stations and flexible, open, and cloud-based software platform for managing the EV Charging ecosystem.</a:t>
            </a:r>
            <a:endParaRPr sz="1000">
              <a:solidFill>
                <a:srgbClr val="222222"/>
              </a:solidFill>
              <a:latin typeface="Open Sans"/>
              <a:ea typeface="Open Sans"/>
              <a:cs typeface="Open Sans"/>
              <a:sym typeface="Open Sans"/>
            </a:endParaRPr>
          </a:p>
          <a:p>
            <a:pPr indent="-292100" lvl="0" marL="457200" rtl="0" algn="l">
              <a:spcBef>
                <a:spcPts val="0"/>
              </a:spcBef>
              <a:spcAft>
                <a:spcPts val="0"/>
              </a:spcAft>
              <a:buClr>
                <a:srgbClr val="222222"/>
              </a:buClr>
              <a:buSzPts val="1000"/>
              <a:buFont typeface="Open Sans"/>
              <a:buChar char="●"/>
            </a:pPr>
            <a:r>
              <a:rPr b="1" lang="en" sz="1000">
                <a:solidFill>
                  <a:srgbClr val="222222"/>
                </a:solidFill>
                <a:latin typeface="Open Sans"/>
                <a:ea typeface="Open Sans"/>
                <a:cs typeface="Open Sans"/>
                <a:sym typeface="Open Sans"/>
              </a:rPr>
              <a:t>Distributed Generation: </a:t>
            </a:r>
            <a:r>
              <a:rPr lang="en" sz="1000">
                <a:solidFill>
                  <a:srgbClr val="222222"/>
                </a:solidFill>
                <a:latin typeface="Open Sans"/>
                <a:ea typeface="Open Sans"/>
                <a:cs typeface="Open Sans"/>
                <a:sym typeface="Open Sans"/>
              </a:rPr>
              <a:t>Deploy on-site generation such as solar to save on energy rates and take advantage of tax incentives and rebates. Installation-site fuel cells and battery storage to gain resilience against grid interruptions while offsetting your demand from the utility</a:t>
            </a:r>
            <a:endParaRPr sz="1000">
              <a:solidFill>
                <a:srgbClr val="222222"/>
              </a:solidFill>
              <a:latin typeface="Open Sans"/>
              <a:ea typeface="Open Sans"/>
              <a:cs typeface="Open Sans"/>
              <a:sym typeface="Open Sans"/>
            </a:endParaRPr>
          </a:p>
          <a:p>
            <a:pPr indent="-292100" lvl="0" marL="457200" rtl="0" algn="l">
              <a:spcBef>
                <a:spcPts val="0"/>
              </a:spcBef>
              <a:spcAft>
                <a:spcPts val="0"/>
              </a:spcAft>
              <a:buClr>
                <a:srgbClr val="222222"/>
              </a:buClr>
              <a:buSzPts val="1000"/>
              <a:buFont typeface="Open Sans"/>
              <a:buChar char="●"/>
            </a:pPr>
            <a:r>
              <a:rPr b="1" lang="en" sz="1000">
                <a:solidFill>
                  <a:srgbClr val="222222"/>
                </a:solidFill>
                <a:latin typeface="Open Sans"/>
                <a:ea typeface="Open Sans"/>
                <a:cs typeface="Open Sans"/>
                <a:sym typeface="Open Sans"/>
              </a:rPr>
              <a:t>Energy Expense Management: </a:t>
            </a:r>
            <a:r>
              <a:rPr lang="en" sz="1000">
                <a:solidFill>
                  <a:srgbClr val="222222"/>
                </a:solidFill>
                <a:latin typeface="Open Sans"/>
                <a:ea typeface="Open Sans"/>
                <a:cs typeface="Open Sans"/>
                <a:sym typeface="Open Sans"/>
              </a:rPr>
              <a:t>Integrate your bills in one platform. Shared savings bill audits ensure invoice accuracy and error resolution without any upfront costs</a:t>
            </a:r>
            <a:endParaRPr sz="1000">
              <a:solidFill>
                <a:srgbClr val="222222"/>
              </a:solidFill>
              <a:latin typeface="Open Sans"/>
              <a:ea typeface="Open Sans"/>
              <a:cs typeface="Open Sans"/>
              <a:sym typeface="Open Sans"/>
            </a:endParaRPr>
          </a:p>
          <a:p>
            <a:pPr indent="-292100" lvl="0" marL="457200" rtl="0" algn="l">
              <a:spcBef>
                <a:spcPts val="0"/>
              </a:spcBef>
              <a:spcAft>
                <a:spcPts val="0"/>
              </a:spcAft>
              <a:buClr>
                <a:srgbClr val="222222"/>
              </a:buClr>
              <a:buSzPts val="1000"/>
              <a:buFont typeface="Open Sans"/>
              <a:buChar char="●"/>
            </a:pPr>
            <a:r>
              <a:t/>
            </a:r>
            <a:endParaRPr sz="1000">
              <a:solidFill>
                <a:srgbClr val="222222"/>
              </a:solidFill>
              <a:latin typeface="Open Sans"/>
              <a:ea typeface="Open Sans"/>
              <a:cs typeface="Open Sans"/>
              <a:sym typeface="Open San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3" name="Shape 893"/>
        <p:cNvGrpSpPr/>
        <p:nvPr/>
      </p:nvGrpSpPr>
      <p:grpSpPr>
        <a:xfrm>
          <a:off x="0" y="0"/>
          <a:ext cx="0" cy="0"/>
          <a:chOff x="0" y="0"/>
          <a:chExt cx="0" cy="0"/>
        </a:xfrm>
      </p:grpSpPr>
      <p:sp>
        <p:nvSpPr>
          <p:cNvPr id="894" name="Google Shape;894;g35b37d35052_0_25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5" name="Google Shape;895;g35b37d35052_0_25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Energy deregulation: </a:t>
            </a:r>
            <a:r>
              <a:rPr lang="en">
                <a:solidFill>
                  <a:schemeClr val="dk1"/>
                </a:solidFill>
              </a:rPr>
              <a:t>Energy deregulation works through reverse auction, where each company offers to sell its energy at the lowest possible rate. Independent agencies purchase the energy needed to suit the demand they predict, and then set the best rate for their customers. Energy is thus delivered through the existing utility infrastructure. The utility companies that own the infrastructure are responsible for transmitting energy, but not for setting the rate energy users pay. This process allows energy users to receive the same service, but at a rate that fits their needs.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The benefits of energy deregulation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 deregulation of the energy industry brought multiple benefits to the energy user, and includes the following:</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Power to choose. Deregulation allows energy users to choose where their energy comes from, and allows them to choose plans that are best for them.</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Increased competition and better service. Deregulation promotes competition among energy firms, and motivates providers to offer excellent service to their customers.</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Encouraged energy efficiency. Deregulation empowers users to be more energy efficient by choosing companies with more energy-efficient practices.</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Improved energy consciousness. Energy deregulation helps energy users understand energy costs by evaluating different plans, and providers often help their customers to save and conserve energy.</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New and enhanced services. By diversifying, competitive energy suppliers often offer additional services and benefits to their energy users that would otherwise have been unavailable.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2" name="Shape 902"/>
        <p:cNvGrpSpPr/>
        <p:nvPr/>
      </p:nvGrpSpPr>
      <p:grpSpPr>
        <a:xfrm>
          <a:off x="0" y="0"/>
          <a:ext cx="0" cy="0"/>
          <a:chOff x="0" y="0"/>
          <a:chExt cx="0" cy="0"/>
        </a:xfrm>
      </p:grpSpPr>
      <p:sp>
        <p:nvSpPr>
          <p:cNvPr id="903" name="Google Shape;903;g21646e32b70_0_5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4" name="Google Shape;904;g21646e32b70_0_5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7" name="Shape 927"/>
        <p:cNvGrpSpPr/>
        <p:nvPr/>
      </p:nvGrpSpPr>
      <p:grpSpPr>
        <a:xfrm>
          <a:off x="0" y="0"/>
          <a:ext cx="0" cy="0"/>
          <a:chOff x="0" y="0"/>
          <a:chExt cx="0" cy="0"/>
        </a:xfrm>
      </p:grpSpPr>
      <p:sp>
        <p:nvSpPr>
          <p:cNvPr id="928" name="Google Shape;928;g35bde5bcbab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9" name="Google Shape;929;g35bde5bcbab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9.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5.jpg"/><Relationship Id="rId3" Type="http://schemas.openxmlformats.org/officeDocument/2006/relationships/image" Target="../media/image15.png"/><Relationship Id="rId4" Type="http://schemas.openxmlformats.org/officeDocument/2006/relationships/image" Target="../media/image5.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 Id="rId3" Type="http://schemas.openxmlformats.org/officeDocument/2006/relationships/image" Target="../media/image14.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3.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png"/><Relationship Id="rId3"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3.png"/><Relationship Id="rId3" Type="http://schemas.openxmlformats.org/officeDocument/2006/relationships/image" Target="../media/image2.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0.png"/><Relationship Id="rId3" Type="http://schemas.openxmlformats.org/officeDocument/2006/relationships/image" Target="../media/image2.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 Id="rId3" Type="http://schemas.openxmlformats.org/officeDocument/2006/relationships/image" Target="../media/image15.png"/><Relationship Id="rId4" Type="http://schemas.openxmlformats.org/officeDocument/2006/relationships/image" Target="../media/image5.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4.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3.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18.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9.png"/><Relationship Id="rId3" Type="http://schemas.openxmlformats.org/officeDocument/2006/relationships/image" Target="../media/image2.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8.png"/><Relationship Id="rId3" Type="http://schemas.openxmlformats.org/officeDocument/2006/relationships/image" Target="../media/image2.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4.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4.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2.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3.png"/><Relationship Id="rId3"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0.png"/><Relationship Id="rId3" Type="http://schemas.openxmlformats.org/officeDocument/2006/relationships/image" Target="../media/image2.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Clr>
                <a:schemeClr val="lt1"/>
              </a:buClr>
              <a:buSzPts val="3000"/>
              <a:buNone/>
              <a:defRPr sz="3000">
                <a:solidFill>
                  <a:schemeClr val="lt1"/>
                </a:solidFill>
              </a:defRPr>
            </a:lvl1pPr>
            <a:lvl2pPr lvl="1">
              <a:lnSpc>
                <a:spcPct val="85000"/>
              </a:lnSpc>
              <a:spcBef>
                <a:spcPts val="0"/>
              </a:spcBef>
              <a:spcAft>
                <a:spcPts val="0"/>
              </a:spcAft>
              <a:buClr>
                <a:schemeClr val="lt1"/>
              </a:buClr>
              <a:buSzPts val="3000"/>
              <a:buNone/>
              <a:defRPr sz="3000">
                <a:solidFill>
                  <a:schemeClr val="lt1"/>
                </a:solidFill>
              </a:defRPr>
            </a:lvl2pPr>
            <a:lvl3pPr lvl="2">
              <a:lnSpc>
                <a:spcPct val="85000"/>
              </a:lnSpc>
              <a:spcBef>
                <a:spcPts val="0"/>
              </a:spcBef>
              <a:spcAft>
                <a:spcPts val="0"/>
              </a:spcAft>
              <a:buClr>
                <a:schemeClr val="lt1"/>
              </a:buClr>
              <a:buSzPts val="3000"/>
              <a:buNone/>
              <a:defRPr sz="3000">
                <a:solidFill>
                  <a:schemeClr val="lt1"/>
                </a:solidFill>
              </a:defRPr>
            </a:lvl3pPr>
            <a:lvl4pPr lvl="3">
              <a:lnSpc>
                <a:spcPct val="85000"/>
              </a:lnSpc>
              <a:spcBef>
                <a:spcPts val="0"/>
              </a:spcBef>
              <a:spcAft>
                <a:spcPts val="0"/>
              </a:spcAft>
              <a:buClr>
                <a:schemeClr val="lt1"/>
              </a:buClr>
              <a:buSzPts val="3000"/>
              <a:buNone/>
              <a:defRPr sz="3000">
                <a:solidFill>
                  <a:schemeClr val="lt1"/>
                </a:solidFill>
              </a:defRPr>
            </a:lvl4pPr>
            <a:lvl5pPr lvl="4">
              <a:lnSpc>
                <a:spcPct val="85000"/>
              </a:lnSpc>
              <a:spcBef>
                <a:spcPts val="0"/>
              </a:spcBef>
              <a:spcAft>
                <a:spcPts val="0"/>
              </a:spcAft>
              <a:buClr>
                <a:schemeClr val="lt1"/>
              </a:buClr>
              <a:buSzPts val="3000"/>
              <a:buNone/>
              <a:defRPr sz="3000">
                <a:solidFill>
                  <a:schemeClr val="lt1"/>
                </a:solidFill>
              </a:defRPr>
            </a:lvl5pPr>
            <a:lvl6pPr lvl="5">
              <a:lnSpc>
                <a:spcPct val="85000"/>
              </a:lnSpc>
              <a:spcBef>
                <a:spcPts val="0"/>
              </a:spcBef>
              <a:spcAft>
                <a:spcPts val="0"/>
              </a:spcAft>
              <a:buClr>
                <a:schemeClr val="lt1"/>
              </a:buClr>
              <a:buSzPts val="3000"/>
              <a:buNone/>
              <a:defRPr sz="3000">
                <a:solidFill>
                  <a:schemeClr val="lt1"/>
                </a:solidFill>
              </a:defRPr>
            </a:lvl6pPr>
            <a:lvl7pPr lvl="6">
              <a:lnSpc>
                <a:spcPct val="85000"/>
              </a:lnSpc>
              <a:spcBef>
                <a:spcPts val="0"/>
              </a:spcBef>
              <a:spcAft>
                <a:spcPts val="0"/>
              </a:spcAft>
              <a:buClr>
                <a:schemeClr val="lt1"/>
              </a:buClr>
              <a:buSzPts val="3000"/>
              <a:buNone/>
              <a:defRPr sz="3000">
                <a:solidFill>
                  <a:schemeClr val="lt1"/>
                </a:solidFill>
              </a:defRPr>
            </a:lvl7pPr>
            <a:lvl8pPr lvl="7">
              <a:lnSpc>
                <a:spcPct val="85000"/>
              </a:lnSpc>
              <a:spcBef>
                <a:spcPts val="0"/>
              </a:spcBef>
              <a:spcAft>
                <a:spcPts val="0"/>
              </a:spcAft>
              <a:buClr>
                <a:schemeClr val="lt1"/>
              </a:buClr>
              <a:buSzPts val="3000"/>
              <a:buNone/>
              <a:defRPr sz="3000">
                <a:solidFill>
                  <a:schemeClr val="lt1"/>
                </a:solidFill>
              </a:defRPr>
            </a:lvl8pPr>
            <a:lvl9pPr lvl="8">
              <a:lnSpc>
                <a:spcPct val="85000"/>
              </a:lnSpc>
              <a:spcBef>
                <a:spcPts val="0"/>
              </a:spcBef>
              <a:spcAft>
                <a:spcPts val="0"/>
              </a:spcAft>
              <a:buClr>
                <a:schemeClr val="lt1"/>
              </a:buClr>
              <a:buSzPts val="3000"/>
              <a:buNone/>
              <a:defRPr sz="3000">
                <a:solidFill>
                  <a:schemeClr val="lt1"/>
                </a:solidFill>
              </a:defRPr>
            </a:lvl9pPr>
          </a:lstStyle>
          <a:p/>
        </p:txBody>
      </p:sp>
      <p:sp>
        <p:nvSpPr>
          <p:cNvPr id="11" name="Google Shape;11;p2"/>
          <p:cNvSpPr txBox="1"/>
          <p:nvPr>
            <p:ph idx="1" type="subTitle"/>
          </p:nvPr>
        </p:nvSpPr>
        <p:spPr>
          <a:xfrm>
            <a:off x="3279325" y="3429000"/>
            <a:ext cx="5407500" cy="7926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1pPr>
            <a:lvl2pPr lvl="1">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2pPr>
            <a:lvl3pPr lvl="2">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3pPr>
            <a:lvl4pPr lvl="3">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4pPr>
            <a:lvl5pPr lvl="4">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5pPr>
            <a:lvl6pPr lvl="5">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6pPr>
            <a:lvl7pPr lvl="6">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7pPr>
            <a:lvl8pPr lvl="7">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8pPr>
            <a:lvl9pPr lvl="8">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9pPr>
          </a:lstStyle>
          <a:p/>
        </p:txBody>
      </p:sp>
      <p:sp>
        <p:nvSpPr>
          <p:cNvPr id="12" name="Google Shape;12;p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13" name="Google Shape;13;p2"/>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lvl1pPr lvl="0">
              <a:lnSpc>
                <a:spcPct val="90000"/>
              </a:lnSpc>
              <a:spcBef>
                <a:spcPts val="0"/>
              </a:spcBef>
              <a:spcAft>
                <a:spcPts val="0"/>
              </a:spcAft>
              <a:buClr>
                <a:schemeClr val="lt2"/>
              </a:buClr>
              <a:buSzPts val="1200"/>
              <a:buFont typeface="Inter"/>
              <a:buNone/>
              <a:defRPr sz="1200">
                <a:solidFill>
                  <a:schemeClr val="lt2"/>
                </a:solidFill>
                <a:latin typeface="Inter"/>
                <a:ea typeface="Inter"/>
                <a:cs typeface="Inter"/>
                <a:sym typeface="Inter"/>
              </a:defRPr>
            </a:lvl1pPr>
            <a:lvl2pPr lvl="1">
              <a:lnSpc>
                <a:spcPct val="90000"/>
              </a:lnSpc>
              <a:spcBef>
                <a:spcPts val="0"/>
              </a:spcBef>
              <a:spcAft>
                <a:spcPts val="0"/>
              </a:spcAft>
              <a:buSzPts val="1200"/>
              <a:buNone/>
              <a:defRPr/>
            </a:lvl2pPr>
            <a:lvl3pPr lvl="2">
              <a:lnSpc>
                <a:spcPct val="90000"/>
              </a:lnSpc>
              <a:spcBef>
                <a:spcPts val="0"/>
              </a:spcBef>
              <a:spcAft>
                <a:spcPts val="0"/>
              </a:spcAft>
              <a:buSzPts val="1000"/>
              <a:buNone/>
              <a:defRPr/>
            </a:lvl3pPr>
            <a:lvl4pPr lvl="3">
              <a:lnSpc>
                <a:spcPct val="90000"/>
              </a:lnSpc>
              <a:spcBef>
                <a:spcPts val="0"/>
              </a:spcBef>
              <a:spcAft>
                <a:spcPts val="0"/>
              </a:spcAft>
              <a:buSzPts val="1000"/>
              <a:buNone/>
              <a:defRPr/>
            </a:lvl4pPr>
            <a:lvl5pPr lvl="4">
              <a:lnSpc>
                <a:spcPct val="90000"/>
              </a:lnSpc>
              <a:spcBef>
                <a:spcPts val="0"/>
              </a:spcBef>
              <a:spcAft>
                <a:spcPts val="0"/>
              </a:spcAft>
              <a:buSzPts val="1000"/>
              <a:buNone/>
              <a:defRPr/>
            </a:lvl5pPr>
            <a:lvl6pPr lvl="5">
              <a:lnSpc>
                <a:spcPct val="90000"/>
              </a:lnSpc>
              <a:spcBef>
                <a:spcPts val="0"/>
              </a:spcBef>
              <a:spcAft>
                <a:spcPts val="0"/>
              </a:spcAft>
              <a:buSzPts val="1000"/>
              <a:buNone/>
              <a:defRPr/>
            </a:lvl6pPr>
            <a:lvl7pPr lvl="6">
              <a:lnSpc>
                <a:spcPct val="90000"/>
              </a:lnSpc>
              <a:spcBef>
                <a:spcPts val="0"/>
              </a:spcBef>
              <a:spcAft>
                <a:spcPts val="0"/>
              </a:spcAft>
              <a:buSzPts val="1000"/>
              <a:buNone/>
              <a:defRPr/>
            </a:lvl7pPr>
            <a:lvl8pPr lvl="7">
              <a:lnSpc>
                <a:spcPct val="90000"/>
              </a:lnSpc>
              <a:spcBef>
                <a:spcPts val="0"/>
              </a:spcBef>
              <a:spcAft>
                <a:spcPts val="0"/>
              </a:spcAft>
              <a:buSzPts val="1000"/>
              <a:buNone/>
              <a:defRPr/>
            </a:lvl8pPr>
            <a:lvl9pPr lvl="8">
              <a:lnSpc>
                <a:spcPct val="90000"/>
              </a:lnSpc>
              <a:spcBef>
                <a:spcPts val="0"/>
              </a:spcBef>
              <a:spcAft>
                <a:spcPts val="0"/>
              </a:spcAft>
              <a:buSzPts val="1000"/>
              <a:buNone/>
              <a:defRPr/>
            </a:lvl9pPr>
          </a:lstStyle>
          <a:p/>
        </p:txBody>
      </p:sp>
      <p:pic>
        <p:nvPicPr>
          <p:cNvPr id="14" name="Google Shape;14;p2"/>
          <p:cNvPicPr preferRelativeResize="0"/>
          <p:nvPr/>
        </p:nvPicPr>
        <p:blipFill>
          <a:blip r:embed="rId3">
            <a:alphaModFix/>
          </a:blip>
          <a:stretch>
            <a:fillRect/>
          </a:stretch>
        </p:blipFill>
        <p:spPr>
          <a:xfrm>
            <a:off x="457200" y="480271"/>
            <a:ext cx="2590800" cy="63285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1-Column (Dark)">
  <p:cSld name="TITLE_AND_BODY_1_1">
    <p:bg>
      <p:bgPr>
        <a:solidFill>
          <a:schemeClr val="dk1"/>
        </a:solidFill>
      </p:bgPr>
    </p:bg>
    <p:spTree>
      <p:nvGrpSpPr>
        <p:cNvPr id="65" name="Shape 65"/>
        <p:cNvGrpSpPr/>
        <p:nvPr/>
      </p:nvGrpSpPr>
      <p:grpSpPr>
        <a:xfrm>
          <a:off x="0" y="0"/>
          <a:ext cx="0" cy="0"/>
          <a:chOff x="0" y="0"/>
          <a:chExt cx="0" cy="0"/>
        </a:xfrm>
      </p:grpSpPr>
      <p:grpSp>
        <p:nvGrpSpPr>
          <p:cNvPr id="66" name="Google Shape;66;p11"/>
          <p:cNvGrpSpPr/>
          <p:nvPr/>
        </p:nvGrpSpPr>
        <p:grpSpPr>
          <a:xfrm>
            <a:off x="4822703" y="31"/>
            <a:ext cx="4321568" cy="5143648"/>
            <a:chOff x="4822703" y="31"/>
            <a:chExt cx="4321568" cy="5143648"/>
          </a:xfrm>
        </p:grpSpPr>
        <p:sp>
          <p:nvSpPr>
            <p:cNvPr id="67" name="Google Shape;67;p11"/>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1"/>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1"/>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70" name="Google Shape;70;p11"/>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71" name="Google Shape;71;p11"/>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2" name="Google Shape;72;p1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73" name="Google Shape;73;p11"/>
          <p:cNvSpPr txBox="1"/>
          <p:nvPr>
            <p:ph idx="1" type="body"/>
          </p:nvPr>
        </p:nvSpPr>
        <p:spPr>
          <a:xfrm>
            <a:off x="454925" y="1371600"/>
            <a:ext cx="82296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74" name="Google Shape;74;p11"/>
          <p:cNvSpPr txBox="1"/>
          <p:nvPr>
            <p:ph idx="2"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SzPts val="1200"/>
              <a:buNone/>
              <a:defRPr/>
            </a:lvl2pPr>
            <a:lvl3pPr lvl="2" rtl="0">
              <a:spcBef>
                <a:spcPts val="800"/>
              </a:spcBef>
              <a:spcAft>
                <a:spcPts val="0"/>
              </a:spcAft>
              <a:buSzPts val="1000"/>
              <a:buNone/>
              <a:defRPr/>
            </a:lvl3pPr>
            <a:lvl4pPr lvl="3" rtl="0">
              <a:spcBef>
                <a:spcPts val="500"/>
              </a:spcBef>
              <a:spcAft>
                <a:spcPts val="0"/>
              </a:spcAft>
              <a:buSzPts val="1000"/>
              <a:buNone/>
              <a:defRPr/>
            </a:lvl4pPr>
            <a:lvl5pPr lvl="4" rtl="0">
              <a:spcBef>
                <a:spcPts val="500"/>
              </a:spcBef>
              <a:spcAft>
                <a:spcPts val="0"/>
              </a:spcAft>
              <a:buSzPts val="1000"/>
              <a:buNone/>
              <a:defRPr/>
            </a:lvl5pPr>
            <a:lvl6pPr lvl="5" rtl="0">
              <a:spcBef>
                <a:spcPts val="500"/>
              </a:spcBef>
              <a:spcAft>
                <a:spcPts val="0"/>
              </a:spcAft>
              <a:buSzPts val="1000"/>
              <a:buNone/>
              <a:defRPr/>
            </a:lvl6pPr>
            <a:lvl7pPr lvl="6" rtl="0">
              <a:spcBef>
                <a:spcPts val="500"/>
              </a:spcBef>
              <a:spcAft>
                <a:spcPts val="0"/>
              </a:spcAft>
              <a:buSzPts val="1000"/>
              <a:buNone/>
              <a:defRPr/>
            </a:lvl7pPr>
            <a:lvl8pPr lvl="7" rtl="0">
              <a:spcBef>
                <a:spcPts val="500"/>
              </a:spcBef>
              <a:spcAft>
                <a:spcPts val="0"/>
              </a:spcAft>
              <a:buSzPts val="1000"/>
              <a:buNone/>
              <a:defRPr/>
            </a:lvl8pPr>
            <a:lvl9pPr lvl="8" rtl="0">
              <a:spcBef>
                <a:spcPts val="500"/>
              </a:spcBef>
              <a:spcAft>
                <a:spcPts val="500"/>
              </a:spcAft>
              <a:buSzPts val="1000"/>
              <a:buNone/>
              <a:defRPr/>
            </a:lvl9pPr>
          </a:lstStyle>
          <a:p/>
        </p:txBody>
      </p:sp>
      <p:sp>
        <p:nvSpPr>
          <p:cNvPr id="75" name="Google Shape;75;p11"/>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OBJECT_1_1_1_1_1_1_1">
    <p:bg>
      <p:bgPr>
        <a:blipFill>
          <a:blip r:embed="rId2">
            <a:alphaModFix/>
          </a:blip>
          <a:stretch>
            <a:fillRect/>
          </a:stretch>
        </a:blipFill>
      </p:bgPr>
    </p:bg>
    <p:spTree>
      <p:nvGrpSpPr>
        <p:cNvPr id="754" name="Shape 754"/>
        <p:cNvGrpSpPr/>
        <p:nvPr/>
      </p:nvGrpSpPr>
      <p:grpSpPr>
        <a:xfrm>
          <a:off x="0" y="0"/>
          <a:ext cx="0" cy="0"/>
          <a:chOff x="0" y="0"/>
          <a:chExt cx="0" cy="0"/>
        </a:xfrm>
      </p:grpSpPr>
      <p:pic>
        <p:nvPicPr>
          <p:cNvPr id="755" name="Google Shape;755;p102"/>
          <p:cNvPicPr preferRelativeResize="0"/>
          <p:nvPr/>
        </p:nvPicPr>
        <p:blipFill rotWithShape="1">
          <a:blip r:embed="rId3">
            <a:alphaModFix/>
          </a:blip>
          <a:srcRect b="1867" l="0" r="0" t="1867"/>
          <a:stretch/>
        </p:blipFill>
        <p:spPr>
          <a:xfrm>
            <a:off x="187800" y="4860750"/>
            <a:ext cx="528850" cy="142029"/>
          </a:xfrm>
          <a:prstGeom prst="rect">
            <a:avLst/>
          </a:prstGeom>
          <a:noFill/>
          <a:ln>
            <a:noFill/>
          </a:ln>
        </p:spPr>
      </p:pic>
      <p:sp>
        <p:nvSpPr>
          <p:cNvPr id="756" name="Google Shape;756;p102"/>
          <p:cNvSpPr txBox="1"/>
          <p:nvPr/>
        </p:nvSpPr>
        <p:spPr>
          <a:xfrm>
            <a:off x="897099" y="4877925"/>
            <a:ext cx="33414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solidFill>
                  <a:srgbClr val="FFFFFF"/>
                </a:solidFill>
                <a:latin typeface="Open Sans Light"/>
                <a:ea typeface="Open Sans Light"/>
                <a:cs typeface="Open Sans Light"/>
                <a:sym typeface="Open Sans Light"/>
              </a:rPr>
              <a:t>© AppDirect, Inc. Confidential Material</a:t>
            </a:r>
            <a:endParaRPr sz="600">
              <a:solidFill>
                <a:srgbClr val="FFFFFF"/>
              </a:solidFill>
              <a:latin typeface="Open Sans Light"/>
              <a:ea typeface="Open Sans Light"/>
              <a:cs typeface="Open Sans Light"/>
              <a:sym typeface="Open Sans Light"/>
            </a:endParaRPr>
          </a:p>
        </p:txBody>
      </p:sp>
      <p:sp>
        <p:nvSpPr>
          <p:cNvPr id="757" name="Google Shape;757;p102"/>
          <p:cNvSpPr/>
          <p:nvPr/>
        </p:nvSpPr>
        <p:spPr>
          <a:xfrm rot="-5400000">
            <a:off x="740273" y="4927115"/>
            <a:ext cx="133200" cy="93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758" name="Google Shape;758;p102"/>
          <p:cNvSpPr txBox="1"/>
          <p:nvPr>
            <p:ph type="title"/>
          </p:nvPr>
        </p:nvSpPr>
        <p:spPr>
          <a:xfrm>
            <a:off x="716650" y="1602675"/>
            <a:ext cx="7352700" cy="11874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2800"/>
              <a:buFont typeface="Open Sans Light"/>
              <a:buNone/>
              <a:defRPr sz="2800">
                <a:solidFill>
                  <a:srgbClr val="FFFFFF"/>
                </a:solidFill>
                <a:latin typeface="Open Sans Light"/>
                <a:ea typeface="Open Sans Light"/>
                <a:cs typeface="Open Sans Light"/>
                <a:sym typeface="Open Sans Light"/>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59" name="Google Shape;759;p102"/>
          <p:cNvSpPr txBox="1"/>
          <p:nvPr>
            <p:ph idx="1" type="subTitle"/>
          </p:nvPr>
        </p:nvSpPr>
        <p:spPr>
          <a:xfrm>
            <a:off x="744100" y="2926875"/>
            <a:ext cx="7325100" cy="1668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1000"/>
              <a:buFont typeface="Open Sans SemiBold"/>
              <a:buNone/>
              <a:defRPr sz="1000">
                <a:solidFill>
                  <a:srgbClr val="FFFFFF"/>
                </a:solidFill>
                <a:latin typeface="Open Sans SemiBold"/>
                <a:ea typeface="Open Sans SemiBold"/>
                <a:cs typeface="Open Sans SemiBold"/>
                <a:sym typeface="Open Sans SemiBold"/>
              </a:defRPr>
            </a:lvl1pPr>
            <a:lvl2pPr lvl="1" rtl="0">
              <a:spcBef>
                <a:spcPts val="1000"/>
              </a:spcBef>
              <a:spcAft>
                <a:spcPts val="0"/>
              </a:spcAft>
              <a:buSzPts val="1200"/>
              <a:buNone/>
              <a:defRPr/>
            </a:lvl2pPr>
            <a:lvl3pPr lvl="2" rtl="0">
              <a:spcBef>
                <a:spcPts val="800"/>
              </a:spcBef>
              <a:spcAft>
                <a:spcPts val="0"/>
              </a:spcAft>
              <a:buSzPts val="1000"/>
              <a:buNone/>
              <a:defRPr/>
            </a:lvl3pPr>
            <a:lvl4pPr lvl="3" rtl="0">
              <a:spcBef>
                <a:spcPts val="500"/>
              </a:spcBef>
              <a:spcAft>
                <a:spcPts val="0"/>
              </a:spcAft>
              <a:buSzPts val="1000"/>
              <a:buNone/>
              <a:defRPr/>
            </a:lvl4pPr>
            <a:lvl5pPr lvl="4" rtl="0">
              <a:spcBef>
                <a:spcPts val="500"/>
              </a:spcBef>
              <a:spcAft>
                <a:spcPts val="0"/>
              </a:spcAft>
              <a:buSzPts val="1000"/>
              <a:buNone/>
              <a:defRPr/>
            </a:lvl5pPr>
            <a:lvl6pPr lvl="5" rtl="0">
              <a:spcBef>
                <a:spcPts val="500"/>
              </a:spcBef>
              <a:spcAft>
                <a:spcPts val="0"/>
              </a:spcAft>
              <a:buSzPts val="1000"/>
              <a:buNone/>
              <a:defRPr/>
            </a:lvl6pPr>
            <a:lvl7pPr lvl="6" rtl="0">
              <a:spcBef>
                <a:spcPts val="500"/>
              </a:spcBef>
              <a:spcAft>
                <a:spcPts val="0"/>
              </a:spcAft>
              <a:buSzPts val="1000"/>
              <a:buNone/>
              <a:defRPr/>
            </a:lvl7pPr>
            <a:lvl8pPr lvl="7" rtl="0">
              <a:spcBef>
                <a:spcPts val="500"/>
              </a:spcBef>
              <a:spcAft>
                <a:spcPts val="0"/>
              </a:spcAft>
              <a:buSzPts val="1000"/>
              <a:buNone/>
              <a:defRPr/>
            </a:lvl8pPr>
            <a:lvl9pPr lvl="8" rtl="0">
              <a:spcBef>
                <a:spcPts val="500"/>
              </a:spcBef>
              <a:spcAft>
                <a:spcPts val="500"/>
              </a:spcAft>
              <a:buSzPts val="1000"/>
              <a:buNone/>
              <a:defRPr/>
            </a:lvl9pPr>
          </a:lstStyle>
          <a:p/>
        </p:txBody>
      </p:sp>
      <p:sp>
        <p:nvSpPr>
          <p:cNvPr id="760" name="Google Shape;760;p102"/>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solidFill>
                  <a:srgbClr val="FFFFFF"/>
                </a:solidFill>
                <a:latin typeface="Open Sans Light"/>
                <a:ea typeface="Open Sans Light"/>
                <a:cs typeface="Open Sans Light"/>
                <a:sym typeface="Open Sans Light"/>
              </a:defRPr>
            </a:lvl1pPr>
            <a:lvl2pPr lvl="1" rtl="0" algn="r">
              <a:buNone/>
              <a:defRPr sz="600">
                <a:solidFill>
                  <a:srgbClr val="FFFFFF"/>
                </a:solidFill>
                <a:latin typeface="Open Sans Light"/>
                <a:ea typeface="Open Sans Light"/>
                <a:cs typeface="Open Sans Light"/>
                <a:sym typeface="Open Sans Light"/>
              </a:defRPr>
            </a:lvl2pPr>
            <a:lvl3pPr lvl="2" rtl="0" algn="r">
              <a:buNone/>
              <a:defRPr sz="600">
                <a:solidFill>
                  <a:srgbClr val="FFFFFF"/>
                </a:solidFill>
                <a:latin typeface="Open Sans Light"/>
                <a:ea typeface="Open Sans Light"/>
                <a:cs typeface="Open Sans Light"/>
                <a:sym typeface="Open Sans Light"/>
              </a:defRPr>
            </a:lvl3pPr>
            <a:lvl4pPr lvl="3" rtl="0" algn="r">
              <a:buNone/>
              <a:defRPr sz="600">
                <a:solidFill>
                  <a:srgbClr val="FFFFFF"/>
                </a:solidFill>
                <a:latin typeface="Open Sans Light"/>
                <a:ea typeface="Open Sans Light"/>
                <a:cs typeface="Open Sans Light"/>
                <a:sym typeface="Open Sans Light"/>
              </a:defRPr>
            </a:lvl4pPr>
            <a:lvl5pPr lvl="4" rtl="0" algn="r">
              <a:buNone/>
              <a:defRPr sz="600">
                <a:solidFill>
                  <a:srgbClr val="FFFFFF"/>
                </a:solidFill>
                <a:latin typeface="Open Sans Light"/>
                <a:ea typeface="Open Sans Light"/>
                <a:cs typeface="Open Sans Light"/>
                <a:sym typeface="Open Sans Light"/>
              </a:defRPr>
            </a:lvl5pPr>
            <a:lvl6pPr lvl="5" rtl="0" algn="r">
              <a:buNone/>
              <a:defRPr sz="600">
                <a:solidFill>
                  <a:srgbClr val="FFFFFF"/>
                </a:solidFill>
                <a:latin typeface="Open Sans Light"/>
                <a:ea typeface="Open Sans Light"/>
                <a:cs typeface="Open Sans Light"/>
                <a:sym typeface="Open Sans Light"/>
              </a:defRPr>
            </a:lvl6pPr>
            <a:lvl7pPr lvl="6" rtl="0" algn="r">
              <a:buNone/>
              <a:defRPr sz="600">
                <a:solidFill>
                  <a:srgbClr val="FFFFFF"/>
                </a:solidFill>
                <a:latin typeface="Open Sans Light"/>
                <a:ea typeface="Open Sans Light"/>
                <a:cs typeface="Open Sans Light"/>
                <a:sym typeface="Open Sans Light"/>
              </a:defRPr>
            </a:lvl7pPr>
            <a:lvl8pPr lvl="7" rtl="0" algn="r">
              <a:buNone/>
              <a:defRPr sz="600">
                <a:solidFill>
                  <a:srgbClr val="FFFFFF"/>
                </a:solidFill>
                <a:latin typeface="Open Sans Light"/>
                <a:ea typeface="Open Sans Light"/>
                <a:cs typeface="Open Sans Light"/>
                <a:sym typeface="Open Sans Light"/>
              </a:defRPr>
            </a:lvl8pPr>
            <a:lvl9pPr lvl="8" rtl="0" algn="r">
              <a:buNone/>
              <a:defRPr sz="600">
                <a:solidFill>
                  <a:srgbClr val="FFFFFF"/>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Divider">
  <p:cSld name="14_Divider">
    <p:spTree>
      <p:nvGrpSpPr>
        <p:cNvPr id="761" name="Shape 761"/>
        <p:cNvGrpSpPr/>
        <p:nvPr/>
      </p:nvGrpSpPr>
      <p:grpSpPr>
        <a:xfrm>
          <a:off x="0" y="0"/>
          <a:ext cx="0" cy="0"/>
          <a:chOff x="0" y="0"/>
          <a:chExt cx="0" cy="0"/>
        </a:xfrm>
      </p:grpSpPr>
      <p:pic>
        <p:nvPicPr>
          <p:cNvPr id="762" name="Google Shape;762;p103"/>
          <p:cNvPicPr preferRelativeResize="0"/>
          <p:nvPr/>
        </p:nvPicPr>
        <p:blipFill rotWithShape="1">
          <a:blip r:embed="rId2">
            <a:alphaModFix/>
          </a:blip>
          <a:srcRect b="0" l="0" r="0" t="0"/>
          <a:stretch/>
        </p:blipFill>
        <p:spPr>
          <a:xfrm>
            <a:off x="0" y="-81733"/>
            <a:ext cx="9144169" cy="5225327"/>
          </a:xfrm>
          <a:prstGeom prst="rect">
            <a:avLst/>
          </a:prstGeom>
          <a:noFill/>
          <a:ln>
            <a:noFill/>
          </a:ln>
        </p:spPr>
      </p:pic>
      <p:sp>
        <p:nvSpPr>
          <p:cNvPr id="763" name="Google Shape;763;p103"/>
          <p:cNvSpPr/>
          <p:nvPr/>
        </p:nvSpPr>
        <p:spPr>
          <a:xfrm>
            <a:off x="0" y="-81733"/>
            <a:ext cx="9144000" cy="5225100"/>
          </a:xfrm>
          <a:prstGeom prst="rect">
            <a:avLst/>
          </a:prstGeom>
          <a:solidFill>
            <a:srgbClr val="2F9DE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764" name="Google Shape;764;p103"/>
          <p:cNvSpPr txBox="1"/>
          <p:nvPr>
            <p:ph idx="12" type="sldNum"/>
          </p:nvPr>
        </p:nvSpPr>
        <p:spPr>
          <a:xfrm>
            <a:off x="8388506" y="4857836"/>
            <a:ext cx="755700" cy="285900"/>
          </a:xfrm>
          <a:prstGeom prst="rect">
            <a:avLst/>
          </a:prstGeom>
          <a:noFill/>
          <a:ln>
            <a:noFill/>
          </a:ln>
        </p:spPr>
        <p:txBody>
          <a:bodyPr anchorCtr="0" anchor="ctr" bIns="0" lIns="0" spcFirstLastPara="1" rIns="0" wrap="square" tIns="0">
            <a:noAutofit/>
          </a:bodyPr>
          <a:lstStyle>
            <a:lvl1pPr indent="0" lvl="0"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1pPr>
            <a:lvl2pPr indent="0" lvl="1"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2pPr>
            <a:lvl3pPr indent="0" lvl="2"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3pPr>
            <a:lvl4pPr indent="0" lvl="3"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4pPr>
            <a:lvl5pPr indent="0" lvl="4"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5pPr>
            <a:lvl6pPr indent="0" lvl="5"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6pPr>
            <a:lvl7pPr indent="0" lvl="6"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7pPr>
            <a:lvl8pPr indent="0" lvl="7"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8pPr>
            <a:lvl9pPr indent="0" lvl="8"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9pPr>
          </a:lstStyle>
          <a:p>
            <a:pPr indent="0" lvl="0" marL="0" rtl="0" algn="ctr">
              <a:spcBef>
                <a:spcPts val="0"/>
              </a:spcBef>
              <a:spcAft>
                <a:spcPts val="0"/>
              </a:spcAft>
              <a:buNone/>
            </a:pPr>
            <a:fld id="{00000000-1234-1234-1234-123412341234}" type="slidenum">
              <a:rPr lang="en"/>
              <a:t>‹#›</a:t>
            </a:fld>
            <a:endParaRPr/>
          </a:p>
        </p:txBody>
      </p:sp>
      <p:sp>
        <p:nvSpPr>
          <p:cNvPr id="765" name="Google Shape;765;p103"/>
          <p:cNvSpPr txBox="1"/>
          <p:nvPr>
            <p:ph idx="11" type="ftr"/>
          </p:nvPr>
        </p:nvSpPr>
        <p:spPr>
          <a:xfrm>
            <a:off x="1530378" y="4857836"/>
            <a:ext cx="3238500" cy="285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766" name="Google Shape;766;p103"/>
          <p:cNvSpPr txBox="1"/>
          <p:nvPr>
            <p:ph idx="1" type="body"/>
          </p:nvPr>
        </p:nvSpPr>
        <p:spPr>
          <a:xfrm>
            <a:off x="304886" y="0"/>
            <a:ext cx="5778300" cy="4857600"/>
          </a:xfrm>
          <a:prstGeom prst="rect">
            <a:avLst/>
          </a:prstGeom>
          <a:noFill/>
          <a:ln>
            <a:noFill/>
          </a:ln>
        </p:spPr>
        <p:txBody>
          <a:bodyPr anchorCtr="0" anchor="ctr" bIns="0" lIns="137175" spcFirstLastPara="1" rIns="137175" wrap="square" tIns="137175">
            <a:noAutofit/>
          </a:bodyPr>
          <a:lstStyle>
            <a:lvl1pPr indent="-228600" lvl="0" marL="457200" rtl="0" algn="l">
              <a:lnSpc>
                <a:spcPct val="85000"/>
              </a:lnSpc>
              <a:spcBef>
                <a:spcPts val="0"/>
              </a:spcBef>
              <a:spcAft>
                <a:spcPts val="0"/>
              </a:spcAft>
              <a:buClr>
                <a:schemeClr val="lt1"/>
              </a:buClr>
              <a:buSzPts val="2100"/>
              <a:buFont typeface="Arial"/>
              <a:buNone/>
              <a:defRPr sz="2100">
                <a:solidFill>
                  <a:schemeClr val="lt1"/>
                </a:solidFill>
                <a:latin typeface="Arial"/>
                <a:ea typeface="Arial"/>
                <a:cs typeface="Arial"/>
                <a:sym typeface="Arial"/>
              </a:defRPr>
            </a:lvl1pPr>
            <a:lvl2pPr indent="-228600" lvl="1" marL="914400" rtl="0" algn="l">
              <a:lnSpc>
                <a:spcPct val="100000"/>
              </a:lnSpc>
              <a:spcBef>
                <a:spcPts val="300"/>
              </a:spcBef>
              <a:spcAft>
                <a:spcPts val="0"/>
              </a:spcAft>
              <a:buClr>
                <a:srgbClr val="95959A"/>
              </a:buClr>
              <a:buSzPts val="900"/>
              <a:buFont typeface="Arial"/>
              <a:buNone/>
              <a:defRPr b="1" i="0" sz="900" cap="none">
                <a:solidFill>
                  <a:srgbClr val="95959A"/>
                </a:solidFill>
                <a:latin typeface="Arial"/>
                <a:ea typeface="Arial"/>
                <a:cs typeface="Arial"/>
                <a:sym typeface="Arial"/>
              </a:defRPr>
            </a:lvl2pPr>
            <a:lvl3pPr indent="-317500" lvl="2" marL="1371600" rtl="0" algn="l">
              <a:lnSpc>
                <a:spcPct val="110000"/>
              </a:lnSpc>
              <a:spcBef>
                <a:spcPts val="600"/>
              </a:spcBef>
              <a:spcAft>
                <a:spcPts val="0"/>
              </a:spcAft>
              <a:buClr>
                <a:schemeClr val="dk1"/>
              </a:buClr>
              <a:buSzPts val="1400"/>
              <a:buChar char="■"/>
              <a:defRPr/>
            </a:lvl3pPr>
            <a:lvl4pPr indent="-292100" lvl="3" marL="1828800" rtl="0" algn="l">
              <a:lnSpc>
                <a:spcPct val="110000"/>
              </a:lnSpc>
              <a:spcBef>
                <a:spcPts val="600"/>
              </a:spcBef>
              <a:spcAft>
                <a:spcPts val="0"/>
              </a:spcAft>
              <a:buSzPts val="1000"/>
              <a:buChar char="●"/>
              <a:defRPr/>
            </a:lvl4pPr>
            <a:lvl5pPr indent="-317500" lvl="4" marL="2286000" rtl="0" algn="l">
              <a:lnSpc>
                <a:spcPct val="100000"/>
              </a:lnSpc>
              <a:spcBef>
                <a:spcPts val="600"/>
              </a:spcBef>
              <a:spcAft>
                <a:spcPts val="0"/>
              </a:spcAft>
              <a:buClr>
                <a:srgbClr val="96989A"/>
              </a:buClr>
              <a:buSzPts val="1400"/>
              <a:buChar char="○"/>
              <a:defRPr/>
            </a:lvl5pPr>
            <a:lvl6pPr indent="-292100" lvl="5" marL="2743200" rtl="0" algn="l">
              <a:lnSpc>
                <a:spcPct val="110000"/>
              </a:lnSpc>
              <a:spcBef>
                <a:spcPts val="500"/>
              </a:spcBef>
              <a:spcAft>
                <a:spcPts val="0"/>
              </a:spcAft>
              <a:buSzPts val="1000"/>
              <a:buChar char="■"/>
              <a:defRPr/>
            </a:lvl6pPr>
            <a:lvl7pPr indent="-317500" lvl="6" marL="3200400" rtl="0" algn="l">
              <a:lnSpc>
                <a:spcPct val="100000"/>
              </a:lnSpc>
              <a:spcBef>
                <a:spcPts val="300"/>
              </a:spcBef>
              <a:spcAft>
                <a:spcPts val="0"/>
              </a:spcAft>
              <a:buClr>
                <a:schemeClr val="dk1"/>
              </a:buClr>
              <a:buSzPts val="1400"/>
              <a:buChar char="●"/>
              <a:defRPr/>
            </a:lvl7pPr>
            <a:lvl8pPr indent="-317500" lvl="7" marL="3657600" rtl="0" algn="l">
              <a:lnSpc>
                <a:spcPct val="100000"/>
              </a:lnSpc>
              <a:spcBef>
                <a:spcPts val="300"/>
              </a:spcBef>
              <a:spcAft>
                <a:spcPts val="0"/>
              </a:spcAft>
              <a:buClr>
                <a:schemeClr val="dk1"/>
              </a:buClr>
              <a:buSzPts val="1400"/>
              <a:buChar char="○"/>
              <a:defRPr/>
            </a:lvl8pPr>
            <a:lvl9pPr indent="-317500" lvl="8" marL="4114800" rtl="0" algn="l">
              <a:lnSpc>
                <a:spcPct val="100000"/>
              </a:lnSpc>
              <a:spcBef>
                <a:spcPts val="300"/>
              </a:spcBef>
              <a:spcAft>
                <a:spcPts val="0"/>
              </a:spcAft>
              <a:buClr>
                <a:schemeClr val="dk1"/>
              </a:buClr>
              <a:buSzPts val="1400"/>
              <a:buChar char="■"/>
              <a:defRPr/>
            </a:lvl9pPr>
          </a:lstStyle>
          <a:p/>
        </p:txBody>
      </p:sp>
      <p:pic>
        <p:nvPicPr>
          <p:cNvPr descr="AppDirect Logo Black 1024px.png" id="767" name="Google Shape;767;p103"/>
          <p:cNvPicPr preferRelativeResize="0"/>
          <p:nvPr/>
        </p:nvPicPr>
        <p:blipFill rotWithShape="1">
          <a:blip r:embed="rId3">
            <a:alphaModFix amt="11000"/>
          </a:blip>
          <a:srcRect b="11622" l="-4471" r="0" t="1185"/>
          <a:stretch/>
        </p:blipFill>
        <p:spPr>
          <a:xfrm>
            <a:off x="2566116" y="2"/>
            <a:ext cx="6176699" cy="5143593"/>
          </a:xfrm>
          <a:prstGeom prst="rect">
            <a:avLst/>
          </a:prstGeom>
          <a:noFill/>
          <a:ln>
            <a:noFill/>
          </a:ln>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2">
  <p:cSld name="DEFAULT_4">
    <p:bg>
      <p:bgPr>
        <a:solidFill>
          <a:schemeClr val="lt1"/>
        </a:solidFill>
      </p:bgPr>
    </p:bg>
    <p:spTree>
      <p:nvGrpSpPr>
        <p:cNvPr id="768" name="Shape 768"/>
        <p:cNvGrpSpPr/>
        <p:nvPr/>
      </p:nvGrpSpPr>
      <p:grpSpPr>
        <a:xfrm>
          <a:off x="0" y="0"/>
          <a:ext cx="0" cy="0"/>
          <a:chOff x="0" y="0"/>
          <a:chExt cx="0" cy="0"/>
        </a:xfrm>
      </p:grpSpPr>
      <p:pic>
        <p:nvPicPr>
          <p:cNvPr id="769" name="Google Shape;769;p104"/>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770" name="Google Shape;770;p104"/>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771" name="Google Shape;771;p104"/>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772" name="Google Shape;772;p104"/>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latin typeface="Open Sans Light"/>
                <a:ea typeface="Open Sans Light"/>
                <a:cs typeface="Open Sans Light"/>
                <a:sym typeface="Open Sans Light"/>
              </a:defRPr>
            </a:lvl1pPr>
            <a:lvl2pPr lvl="1" rtl="0" algn="r">
              <a:buNone/>
              <a:defRPr sz="600">
                <a:latin typeface="Open Sans Light"/>
                <a:ea typeface="Open Sans Light"/>
                <a:cs typeface="Open Sans Light"/>
                <a:sym typeface="Open Sans Light"/>
              </a:defRPr>
            </a:lvl2pPr>
            <a:lvl3pPr lvl="2" rtl="0" algn="r">
              <a:buNone/>
              <a:defRPr sz="600">
                <a:latin typeface="Open Sans Light"/>
                <a:ea typeface="Open Sans Light"/>
                <a:cs typeface="Open Sans Light"/>
                <a:sym typeface="Open Sans Light"/>
              </a:defRPr>
            </a:lvl3pPr>
            <a:lvl4pPr lvl="3" rtl="0" algn="r">
              <a:buNone/>
              <a:defRPr sz="600">
                <a:latin typeface="Open Sans Light"/>
                <a:ea typeface="Open Sans Light"/>
                <a:cs typeface="Open Sans Light"/>
                <a:sym typeface="Open Sans Light"/>
              </a:defRPr>
            </a:lvl4pPr>
            <a:lvl5pPr lvl="4" rtl="0" algn="r">
              <a:buNone/>
              <a:defRPr sz="600">
                <a:latin typeface="Open Sans Light"/>
                <a:ea typeface="Open Sans Light"/>
                <a:cs typeface="Open Sans Light"/>
                <a:sym typeface="Open Sans Light"/>
              </a:defRPr>
            </a:lvl5pPr>
            <a:lvl6pPr lvl="5" rtl="0" algn="r">
              <a:buNone/>
              <a:defRPr sz="600">
                <a:latin typeface="Open Sans Light"/>
                <a:ea typeface="Open Sans Light"/>
                <a:cs typeface="Open Sans Light"/>
                <a:sym typeface="Open Sans Light"/>
              </a:defRPr>
            </a:lvl6pPr>
            <a:lvl7pPr lvl="6" rtl="0" algn="r">
              <a:buNone/>
              <a:defRPr sz="600">
                <a:latin typeface="Open Sans Light"/>
                <a:ea typeface="Open Sans Light"/>
                <a:cs typeface="Open Sans Light"/>
                <a:sym typeface="Open Sans Light"/>
              </a:defRPr>
            </a:lvl7pPr>
            <a:lvl8pPr lvl="7" rtl="0" algn="r">
              <a:buNone/>
              <a:defRPr sz="600">
                <a:latin typeface="Open Sans Light"/>
                <a:ea typeface="Open Sans Light"/>
                <a:cs typeface="Open Sans Light"/>
                <a:sym typeface="Open Sans Light"/>
              </a:defRPr>
            </a:lvl8pPr>
            <a:lvl9pPr lvl="8" rtl="0"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p:cSld name="BLANK_1_1_1_1_1">
    <p:bg>
      <p:bgPr>
        <a:blipFill>
          <a:blip r:embed="rId2">
            <a:alphaModFix/>
          </a:blip>
          <a:stretch>
            <a:fillRect/>
          </a:stretch>
        </a:blipFill>
      </p:bgPr>
    </p:bg>
    <p:spTree>
      <p:nvGrpSpPr>
        <p:cNvPr id="773" name="Shape 773"/>
        <p:cNvGrpSpPr/>
        <p:nvPr/>
      </p:nvGrpSpPr>
      <p:grpSpPr>
        <a:xfrm>
          <a:off x="0" y="0"/>
          <a:ext cx="0" cy="0"/>
          <a:chOff x="0" y="0"/>
          <a:chExt cx="0" cy="0"/>
        </a:xfrm>
      </p:grpSpPr>
      <p:sp>
        <p:nvSpPr>
          <p:cNvPr id="774" name="Google Shape;774;p105"/>
          <p:cNvSpPr txBox="1"/>
          <p:nvPr>
            <p:ph type="title"/>
          </p:nvPr>
        </p:nvSpPr>
        <p:spPr>
          <a:xfrm>
            <a:off x="757850" y="1249000"/>
            <a:ext cx="1211400" cy="1134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600"/>
              <a:buFont typeface="Open Sans"/>
              <a:buNone/>
              <a:defRPr b="1" sz="600">
                <a:solidFill>
                  <a:srgbClr val="FFFFFF"/>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75" name="Google Shape;775;p105"/>
          <p:cNvSpPr txBox="1"/>
          <p:nvPr>
            <p:ph idx="2" type="title"/>
          </p:nvPr>
        </p:nvSpPr>
        <p:spPr>
          <a:xfrm>
            <a:off x="757850" y="1770250"/>
            <a:ext cx="4263900" cy="8997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2400"/>
              <a:buNone/>
              <a:defRPr>
                <a:solidFill>
                  <a:srgbClr val="FFFFFF"/>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debar Color">
  <p:cSld name="BLANK_1_1_1_1_2">
    <p:bg>
      <p:bgPr>
        <a:blipFill>
          <a:blip r:embed="rId2">
            <a:alphaModFix/>
          </a:blip>
          <a:stretch>
            <a:fillRect/>
          </a:stretch>
        </a:blipFill>
      </p:bgPr>
    </p:bg>
    <p:spTree>
      <p:nvGrpSpPr>
        <p:cNvPr id="776" name="Shape 776"/>
        <p:cNvGrpSpPr/>
        <p:nvPr/>
      </p:nvGrpSpPr>
      <p:grpSpPr>
        <a:xfrm>
          <a:off x="0" y="0"/>
          <a:ext cx="0" cy="0"/>
          <a:chOff x="0" y="0"/>
          <a:chExt cx="0" cy="0"/>
        </a:xfrm>
      </p:grpSpPr>
      <p:sp>
        <p:nvSpPr>
          <p:cNvPr id="777" name="Google Shape;777;p106"/>
          <p:cNvSpPr txBox="1"/>
          <p:nvPr>
            <p:ph type="title"/>
          </p:nvPr>
        </p:nvSpPr>
        <p:spPr>
          <a:xfrm>
            <a:off x="311700" y="400850"/>
            <a:ext cx="1211400" cy="1134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600"/>
              <a:buFont typeface="Open Sans"/>
              <a:buNone/>
              <a:defRPr b="1" sz="600">
                <a:solidFill>
                  <a:srgbClr val="FFFFFF"/>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78" name="Google Shape;778;p106"/>
          <p:cNvSpPr txBox="1"/>
          <p:nvPr>
            <p:ph idx="2" type="title"/>
          </p:nvPr>
        </p:nvSpPr>
        <p:spPr>
          <a:xfrm>
            <a:off x="311700" y="922100"/>
            <a:ext cx="1361700" cy="687600"/>
          </a:xfrm>
          <a:prstGeom prst="rect">
            <a:avLst/>
          </a:prstGeom>
        </p:spPr>
        <p:txBody>
          <a:bodyPr anchorCtr="0" anchor="t" bIns="0" lIns="0" spcFirstLastPara="1" rIns="0" wrap="square" tIns="0">
            <a:noAutofit/>
          </a:bodyPr>
          <a:lstStyle>
            <a:lvl1pPr lvl="0" rtl="0">
              <a:spcBef>
                <a:spcPts val="0"/>
              </a:spcBef>
              <a:spcAft>
                <a:spcPts val="0"/>
              </a:spcAft>
              <a:buClr>
                <a:schemeClr val="lt1"/>
              </a:buClr>
              <a:buSzPts val="1500"/>
              <a:buNone/>
              <a:defRPr sz="1500">
                <a:solidFill>
                  <a:schemeClr val="lt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79" name="Google Shape;779;p106"/>
          <p:cNvSpPr txBox="1"/>
          <p:nvPr>
            <p:ph idx="3" type="title"/>
          </p:nvPr>
        </p:nvSpPr>
        <p:spPr>
          <a:xfrm>
            <a:off x="2264200" y="922100"/>
            <a:ext cx="4869000" cy="294600"/>
          </a:xfrm>
          <a:prstGeom prst="rect">
            <a:avLst/>
          </a:prstGeom>
        </p:spPr>
        <p:txBody>
          <a:bodyPr anchorCtr="0" anchor="t" bIns="0" lIns="0" spcFirstLastPara="1" rIns="0" wrap="square" tIns="0">
            <a:noAutofit/>
          </a:bodyPr>
          <a:lstStyle>
            <a:lvl1pPr lvl="0" rtl="0">
              <a:spcBef>
                <a:spcPts val="0"/>
              </a:spcBef>
              <a:spcAft>
                <a:spcPts val="0"/>
              </a:spcAft>
              <a:buClr>
                <a:schemeClr val="dk1"/>
              </a:buClr>
              <a:buSzPts val="2400"/>
              <a:buNone/>
              <a:defRPr>
                <a:solidFill>
                  <a:schemeClr val="dk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80" name="Google Shape;780;p106"/>
          <p:cNvSpPr txBox="1"/>
          <p:nvPr>
            <p:ph idx="4" type="title"/>
          </p:nvPr>
        </p:nvSpPr>
        <p:spPr>
          <a:xfrm>
            <a:off x="2264200" y="1955750"/>
            <a:ext cx="3892800" cy="1707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900"/>
              <a:buFont typeface="Open Sans"/>
              <a:buNone/>
              <a:defRPr sz="900">
                <a:solidFill>
                  <a:schemeClr val="dk2"/>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81" name="Google Shape;781;p106"/>
          <p:cNvSpPr txBox="1"/>
          <p:nvPr>
            <p:ph idx="5" type="title"/>
          </p:nvPr>
        </p:nvSpPr>
        <p:spPr>
          <a:xfrm>
            <a:off x="2264200" y="2393075"/>
            <a:ext cx="3892800" cy="170700"/>
          </a:xfrm>
          <a:prstGeom prst="rect">
            <a:avLst/>
          </a:prstGeom>
        </p:spPr>
        <p:txBody>
          <a:bodyPr anchorCtr="0" anchor="t" bIns="0" lIns="0" spcFirstLastPara="1" rIns="0" wrap="square" tIns="0">
            <a:noAutofit/>
          </a:bodyPr>
          <a:lstStyle>
            <a:lvl1pPr lvl="0" rtl="0">
              <a:spcBef>
                <a:spcPts val="0"/>
              </a:spcBef>
              <a:spcAft>
                <a:spcPts val="0"/>
              </a:spcAft>
              <a:buClr>
                <a:schemeClr val="dk1"/>
              </a:buClr>
              <a:buSzPts val="700"/>
              <a:buFont typeface="Open Sans"/>
              <a:buNone/>
              <a:defRPr sz="700">
                <a:solidFill>
                  <a:schemeClr val="dk1"/>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82" name="Google Shape;782;p106"/>
          <p:cNvSpPr txBox="1"/>
          <p:nvPr>
            <p:ph idx="6" type="title"/>
          </p:nvPr>
        </p:nvSpPr>
        <p:spPr>
          <a:xfrm>
            <a:off x="2264200" y="1518425"/>
            <a:ext cx="3892800" cy="170700"/>
          </a:xfrm>
          <a:prstGeom prst="rect">
            <a:avLst/>
          </a:prstGeom>
        </p:spPr>
        <p:txBody>
          <a:bodyPr anchorCtr="0" anchor="t" bIns="0" lIns="0" spcFirstLastPara="1" rIns="0" wrap="square" tIns="0">
            <a:noAutofit/>
          </a:bodyPr>
          <a:lstStyle>
            <a:lvl1pPr lvl="0" rtl="0">
              <a:spcBef>
                <a:spcPts val="0"/>
              </a:spcBef>
              <a:spcAft>
                <a:spcPts val="0"/>
              </a:spcAft>
              <a:buClr>
                <a:schemeClr val="dk1"/>
              </a:buClr>
              <a:buSzPts val="1500"/>
              <a:buNone/>
              <a:defRPr sz="1500">
                <a:solidFill>
                  <a:schemeClr val="dk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2-Columns (Light)" type="twoColTx">
  <p:cSld name="TITLE_AND_TWO_COLUMNS">
    <p:spTree>
      <p:nvGrpSpPr>
        <p:cNvPr id="76" name="Shape 76"/>
        <p:cNvGrpSpPr/>
        <p:nvPr/>
      </p:nvGrpSpPr>
      <p:grpSpPr>
        <a:xfrm>
          <a:off x="0" y="0"/>
          <a:ext cx="0" cy="0"/>
          <a:chOff x="0" y="0"/>
          <a:chExt cx="0" cy="0"/>
        </a:xfrm>
      </p:grpSpPr>
      <p:pic>
        <p:nvPicPr>
          <p:cNvPr id="77" name="Google Shape;77;p12"/>
          <p:cNvPicPr preferRelativeResize="0"/>
          <p:nvPr/>
        </p:nvPicPr>
        <p:blipFill>
          <a:blip r:embed="rId2">
            <a:alphaModFix/>
          </a:blip>
          <a:stretch>
            <a:fillRect/>
          </a:stretch>
        </p:blipFill>
        <p:spPr>
          <a:xfrm>
            <a:off x="8080600" y="4834312"/>
            <a:ext cx="606197" cy="148075"/>
          </a:xfrm>
          <a:prstGeom prst="rect">
            <a:avLst/>
          </a:prstGeom>
          <a:noFill/>
          <a:ln>
            <a:noFill/>
          </a:ln>
        </p:spPr>
      </p:pic>
      <p:grpSp>
        <p:nvGrpSpPr>
          <p:cNvPr id="78" name="Google Shape;78;p12"/>
          <p:cNvGrpSpPr/>
          <p:nvPr/>
        </p:nvGrpSpPr>
        <p:grpSpPr>
          <a:xfrm>
            <a:off x="4822703" y="31"/>
            <a:ext cx="4321568" cy="5143648"/>
            <a:chOff x="3991150" y="848375"/>
            <a:chExt cx="3376225" cy="4018475"/>
          </a:xfrm>
        </p:grpSpPr>
        <p:sp>
          <p:nvSpPr>
            <p:cNvPr id="79" name="Google Shape;79;p12"/>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2"/>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12"/>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2" name="Google Shape;82;p12"/>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83" name="Google Shape;83;p1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84" name="Google Shape;84;p12"/>
          <p:cNvSpPr txBox="1"/>
          <p:nvPr>
            <p:ph idx="1" type="body"/>
          </p:nvPr>
        </p:nvSpPr>
        <p:spPr>
          <a:xfrm>
            <a:off x="457200" y="1097275"/>
            <a:ext cx="40269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85" name="Google Shape;85;p12"/>
          <p:cNvSpPr txBox="1"/>
          <p:nvPr>
            <p:ph idx="2" type="body"/>
          </p:nvPr>
        </p:nvSpPr>
        <p:spPr>
          <a:xfrm>
            <a:off x="4673400" y="1097275"/>
            <a:ext cx="40134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86" name="Google Shape;86;p12"/>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2-Columns (Dark)">
  <p:cSld name="TITLE_AND_TWO_COLUMNS_3">
    <p:bg>
      <p:bgPr>
        <a:solidFill>
          <a:schemeClr val="dk1"/>
        </a:solidFill>
      </p:bgPr>
    </p:bg>
    <p:spTree>
      <p:nvGrpSpPr>
        <p:cNvPr id="87" name="Shape 87"/>
        <p:cNvGrpSpPr/>
        <p:nvPr/>
      </p:nvGrpSpPr>
      <p:grpSpPr>
        <a:xfrm>
          <a:off x="0" y="0"/>
          <a:ext cx="0" cy="0"/>
          <a:chOff x="0" y="0"/>
          <a:chExt cx="0" cy="0"/>
        </a:xfrm>
      </p:grpSpPr>
      <p:grpSp>
        <p:nvGrpSpPr>
          <p:cNvPr id="88" name="Google Shape;88;p13"/>
          <p:cNvGrpSpPr/>
          <p:nvPr/>
        </p:nvGrpSpPr>
        <p:grpSpPr>
          <a:xfrm>
            <a:off x="4822703" y="31"/>
            <a:ext cx="4321568" cy="5143648"/>
            <a:chOff x="4822703" y="31"/>
            <a:chExt cx="4321568" cy="5143648"/>
          </a:xfrm>
        </p:grpSpPr>
        <p:sp>
          <p:nvSpPr>
            <p:cNvPr id="89" name="Google Shape;89;p13"/>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3"/>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3"/>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92" name="Google Shape;92;p13"/>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93" name="Google Shape;93;p13"/>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94" name="Google Shape;94;p1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95" name="Google Shape;95;p13"/>
          <p:cNvSpPr txBox="1"/>
          <p:nvPr>
            <p:ph idx="1" type="body"/>
          </p:nvPr>
        </p:nvSpPr>
        <p:spPr>
          <a:xfrm>
            <a:off x="457200" y="1097275"/>
            <a:ext cx="40269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96" name="Google Shape;96;p13"/>
          <p:cNvSpPr txBox="1"/>
          <p:nvPr>
            <p:ph idx="2" type="body"/>
          </p:nvPr>
        </p:nvSpPr>
        <p:spPr>
          <a:xfrm>
            <a:off x="4673400" y="1097275"/>
            <a:ext cx="40134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97" name="Google Shape;97;p13"/>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2-Columns (Light)">
  <p:cSld name="TITLE_AND_TWO_COLUMNS_1">
    <p:spTree>
      <p:nvGrpSpPr>
        <p:cNvPr id="98" name="Shape 98"/>
        <p:cNvGrpSpPr/>
        <p:nvPr/>
      </p:nvGrpSpPr>
      <p:grpSpPr>
        <a:xfrm>
          <a:off x="0" y="0"/>
          <a:ext cx="0" cy="0"/>
          <a:chOff x="0" y="0"/>
          <a:chExt cx="0" cy="0"/>
        </a:xfrm>
      </p:grpSpPr>
      <p:grpSp>
        <p:nvGrpSpPr>
          <p:cNvPr id="99" name="Google Shape;99;p14"/>
          <p:cNvGrpSpPr/>
          <p:nvPr/>
        </p:nvGrpSpPr>
        <p:grpSpPr>
          <a:xfrm>
            <a:off x="4822703" y="31"/>
            <a:ext cx="4321568" cy="5143648"/>
            <a:chOff x="3991150" y="848375"/>
            <a:chExt cx="3376225" cy="4018475"/>
          </a:xfrm>
        </p:grpSpPr>
        <p:sp>
          <p:nvSpPr>
            <p:cNvPr id="100" name="Google Shape;100;p14"/>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4"/>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4"/>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14"/>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04" name="Google Shape;104;p1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05" name="Google Shape;105;p14"/>
          <p:cNvSpPr txBox="1"/>
          <p:nvPr>
            <p:ph idx="1" type="body"/>
          </p:nvPr>
        </p:nvSpPr>
        <p:spPr>
          <a:xfrm>
            <a:off x="457200" y="1371600"/>
            <a:ext cx="40269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06" name="Google Shape;106;p14"/>
          <p:cNvSpPr txBox="1"/>
          <p:nvPr>
            <p:ph idx="2" type="body"/>
          </p:nvPr>
        </p:nvSpPr>
        <p:spPr>
          <a:xfrm>
            <a:off x="4673400" y="1371600"/>
            <a:ext cx="40134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107" name="Google Shape;107;p14"/>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08" name="Google Shape;108;p14"/>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rtl="0">
              <a:spcBef>
                <a:spcPts val="0"/>
              </a:spcBef>
              <a:spcAft>
                <a:spcPts val="0"/>
              </a:spcAft>
              <a:buClr>
                <a:schemeClr val="dk1"/>
              </a:buClr>
              <a:buSzPts val="1200"/>
              <a:buNone/>
              <a:defRPr>
                <a:solidFill>
                  <a:schemeClr val="dk1"/>
                </a:solidFill>
              </a:defRPr>
            </a:lvl2pPr>
            <a:lvl3pPr lvl="2" rtl="0">
              <a:spcBef>
                <a:spcPts val="800"/>
              </a:spcBef>
              <a:spcAft>
                <a:spcPts val="0"/>
              </a:spcAft>
              <a:buClr>
                <a:schemeClr val="dk1"/>
              </a:buClr>
              <a:buSzPts val="1000"/>
              <a:buNone/>
              <a:defRPr>
                <a:solidFill>
                  <a:schemeClr val="dk1"/>
                </a:solidFill>
              </a:defRPr>
            </a:lvl3pPr>
            <a:lvl4pPr lvl="3" rtl="0">
              <a:spcBef>
                <a:spcPts val="500"/>
              </a:spcBef>
              <a:spcAft>
                <a:spcPts val="0"/>
              </a:spcAft>
              <a:buClr>
                <a:schemeClr val="dk1"/>
              </a:buClr>
              <a:buSzPts val="1000"/>
              <a:buNone/>
              <a:defRPr>
                <a:solidFill>
                  <a:schemeClr val="dk1"/>
                </a:solidFill>
              </a:defRPr>
            </a:lvl4pPr>
            <a:lvl5pPr lvl="4" rtl="0">
              <a:spcBef>
                <a:spcPts val="500"/>
              </a:spcBef>
              <a:spcAft>
                <a:spcPts val="0"/>
              </a:spcAft>
              <a:buClr>
                <a:schemeClr val="dk1"/>
              </a:buClr>
              <a:buSzPts val="1000"/>
              <a:buNone/>
              <a:defRPr>
                <a:solidFill>
                  <a:schemeClr val="dk1"/>
                </a:solidFill>
              </a:defRPr>
            </a:lvl5pPr>
            <a:lvl6pPr lvl="5" rtl="0">
              <a:spcBef>
                <a:spcPts val="500"/>
              </a:spcBef>
              <a:spcAft>
                <a:spcPts val="0"/>
              </a:spcAft>
              <a:buClr>
                <a:schemeClr val="dk1"/>
              </a:buClr>
              <a:buSzPts val="1000"/>
              <a:buNone/>
              <a:defRPr>
                <a:solidFill>
                  <a:schemeClr val="dk1"/>
                </a:solidFill>
              </a:defRPr>
            </a:lvl6pPr>
            <a:lvl7pPr lvl="6" rtl="0">
              <a:spcBef>
                <a:spcPts val="500"/>
              </a:spcBef>
              <a:spcAft>
                <a:spcPts val="0"/>
              </a:spcAft>
              <a:buClr>
                <a:schemeClr val="dk1"/>
              </a:buClr>
              <a:buSzPts val="1000"/>
              <a:buNone/>
              <a:defRPr>
                <a:solidFill>
                  <a:schemeClr val="dk1"/>
                </a:solidFill>
              </a:defRPr>
            </a:lvl7pPr>
            <a:lvl8pPr lvl="7" rtl="0">
              <a:spcBef>
                <a:spcPts val="500"/>
              </a:spcBef>
              <a:spcAft>
                <a:spcPts val="0"/>
              </a:spcAft>
              <a:buClr>
                <a:schemeClr val="dk1"/>
              </a:buClr>
              <a:buSzPts val="1000"/>
              <a:buNone/>
              <a:defRPr>
                <a:solidFill>
                  <a:schemeClr val="dk1"/>
                </a:solidFill>
              </a:defRPr>
            </a:lvl8pPr>
            <a:lvl9pPr lvl="8" rtl="0">
              <a:spcBef>
                <a:spcPts val="500"/>
              </a:spcBef>
              <a:spcAft>
                <a:spcPts val="500"/>
              </a:spcAft>
              <a:buClr>
                <a:schemeClr val="dk1"/>
              </a:buClr>
              <a:buSzPts val="1000"/>
              <a:buNone/>
              <a:defRPr>
                <a:solidFill>
                  <a:schemeClr val="dk1"/>
                </a:solidFill>
              </a:defRPr>
            </a:lvl9pPr>
          </a:lstStyle>
          <a:p/>
        </p:txBody>
      </p:sp>
      <p:sp>
        <p:nvSpPr>
          <p:cNvPr id="109" name="Google Shape;109;p14"/>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2-Columns (Dark)">
  <p:cSld name="TITLE_AND_TWO_COLUMNS_1_2">
    <p:bg>
      <p:bgPr>
        <a:solidFill>
          <a:schemeClr val="dk1"/>
        </a:solidFill>
      </p:bgPr>
    </p:bg>
    <p:spTree>
      <p:nvGrpSpPr>
        <p:cNvPr id="110" name="Shape 110"/>
        <p:cNvGrpSpPr/>
        <p:nvPr/>
      </p:nvGrpSpPr>
      <p:grpSpPr>
        <a:xfrm>
          <a:off x="0" y="0"/>
          <a:ext cx="0" cy="0"/>
          <a:chOff x="0" y="0"/>
          <a:chExt cx="0" cy="0"/>
        </a:xfrm>
      </p:grpSpPr>
      <p:grpSp>
        <p:nvGrpSpPr>
          <p:cNvPr id="111" name="Google Shape;111;p15"/>
          <p:cNvGrpSpPr/>
          <p:nvPr/>
        </p:nvGrpSpPr>
        <p:grpSpPr>
          <a:xfrm>
            <a:off x="4822703" y="31"/>
            <a:ext cx="4321568" cy="5143648"/>
            <a:chOff x="4822703" y="31"/>
            <a:chExt cx="4321568" cy="5143648"/>
          </a:xfrm>
        </p:grpSpPr>
        <p:sp>
          <p:nvSpPr>
            <p:cNvPr id="112" name="Google Shape;112;p15"/>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5"/>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5"/>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15" name="Google Shape;115;p15"/>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16" name="Google Shape;116;p15"/>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117" name="Google Shape;117;p1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18" name="Google Shape;118;p15"/>
          <p:cNvSpPr txBox="1"/>
          <p:nvPr>
            <p:ph idx="1" type="body"/>
          </p:nvPr>
        </p:nvSpPr>
        <p:spPr>
          <a:xfrm>
            <a:off x="457200" y="1371600"/>
            <a:ext cx="40269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19" name="Google Shape;119;p15"/>
          <p:cNvSpPr txBox="1"/>
          <p:nvPr>
            <p:ph idx="2" type="body"/>
          </p:nvPr>
        </p:nvSpPr>
        <p:spPr>
          <a:xfrm>
            <a:off x="4673400" y="1371600"/>
            <a:ext cx="40134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20" name="Google Shape;120;p15"/>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Clr>
                <a:schemeClr val="dk2"/>
              </a:buClr>
              <a:buSzPts val="1200"/>
              <a:buNone/>
              <a:defRPr>
                <a:solidFill>
                  <a:schemeClr val="dk2"/>
                </a:solidFill>
              </a:defRPr>
            </a:lvl2pPr>
            <a:lvl3pPr lvl="2" rtl="0">
              <a:spcBef>
                <a:spcPts val="800"/>
              </a:spcBef>
              <a:spcAft>
                <a:spcPts val="0"/>
              </a:spcAft>
              <a:buClr>
                <a:schemeClr val="dk2"/>
              </a:buClr>
              <a:buSzPts val="1000"/>
              <a:buNone/>
              <a:defRPr>
                <a:solidFill>
                  <a:schemeClr val="dk2"/>
                </a:solidFill>
              </a:defRPr>
            </a:lvl3pPr>
            <a:lvl4pPr lvl="3" rtl="0">
              <a:spcBef>
                <a:spcPts val="500"/>
              </a:spcBef>
              <a:spcAft>
                <a:spcPts val="0"/>
              </a:spcAft>
              <a:buClr>
                <a:schemeClr val="dk2"/>
              </a:buClr>
              <a:buSzPts val="1000"/>
              <a:buNone/>
              <a:defRPr>
                <a:solidFill>
                  <a:schemeClr val="dk2"/>
                </a:solidFill>
              </a:defRPr>
            </a:lvl4pPr>
            <a:lvl5pPr lvl="4" rtl="0">
              <a:spcBef>
                <a:spcPts val="500"/>
              </a:spcBef>
              <a:spcAft>
                <a:spcPts val="0"/>
              </a:spcAft>
              <a:buClr>
                <a:schemeClr val="dk2"/>
              </a:buClr>
              <a:buSzPts val="1000"/>
              <a:buNone/>
              <a:defRPr>
                <a:solidFill>
                  <a:schemeClr val="dk2"/>
                </a:solidFill>
              </a:defRPr>
            </a:lvl5pPr>
            <a:lvl6pPr lvl="5" rtl="0">
              <a:spcBef>
                <a:spcPts val="500"/>
              </a:spcBef>
              <a:spcAft>
                <a:spcPts val="0"/>
              </a:spcAft>
              <a:buClr>
                <a:schemeClr val="dk2"/>
              </a:buClr>
              <a:buSzPts val="1000"/>
              <a:buNone/>
              <a:defRPr>
                <a:solidFill>
                  <a:schemeClr val="dk2"/>
                </a:solidFill>
              </a:defRPr>
            </a:lvl6pPr>
            <a:lvl7pPr lvl="6" rtl="0">
              <a:spcBef>
                <a:spcPts val="500"/>
              </a:spcBef>
              <a:spcAft>
                <a:spcPts val="0"/>
              </a:spcAft>
              <a:buClr>
                <a:schemeClr val="dk2"/>
              </a:buClr>
              <a:buSzPts val="1000"/>
              <a:buNone/>
              <a:defRPr>
                <a:solidFill>
                  <a:schemeClr val="dk2"/>
                </a:solidFill>
              </a:defRPr>
            </a:lvl7pPr>
            <a:lvl8pPr lvl="7" rtl="0">
              <a:spcBef>
                <a:spcPts val="500"/>
              </a:spcBef>
              <a:spcAft>
                <a:spcPts val="0"/>
              </a:spcAft>
              <a:buClr>
                <a:schemeClr val="dk2"/>
              </a:buClr>
              <a:buSzPts val="1000"/>
              <a:buNone/>
              <a:defRPr>
                <a:solidFill>
                  <a:schemeClr val="dk2"/>
                </a:solidFill>
              </a:defRPr>
            </a:lvl8pPr>
            <a:lvl9pPr lvl="8" rtl="0">
              <a:spcBef>
                <a:spcPts val="500"/>
              </a:spcBef>
              <a:spcAft>
                <a:spcPts val="500"/>
              </a:spcAft>
              <a:buClr>
                <a:schemeClr val="dk2"/>
              </a:buClr>
              <a:buSzPts val="1000"/>
              <a:buNone/>
              <a:defRPr>
                <a:solidFill>
                  <a:schemeClr val="dk2"/>
                </a:solidFill>
              </a:defRPr>
            </a:lvl9pPr>
          </a:lstStyle>
          <a:p/>
        </p:txBody>
      </p:sp>
      <p:sp>
        <p:nvSpPr>
          <p:cNvPr id="121" name="Google Shape;121;p15"/>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3-Columns (Light)">
  <p:cSld name="TITLE_AND_TWO_COLUMNS_2">
    <p:spTree>
      <p:nvGrpSpPr>
        <p:cNvPr id="122" name="Shape 122"/>
        <p:cNvGrpSpPr/>
        <p:nvPr/>
      </p:nvGrpSpPr>
      <p:grpSpPr>
        <a:xfrm>
          <a:off x="0" y="0"/>
          <a:ext cx="0" cy="0"/>
          <a:chOff x="0" y="0"/>
          <a:chExt cx="0" cy="0"/>
        </a:xfrm>
      </p:grpSpPr>
      <p:grpSp>
        <p:nvGrpSpPr>
          <p:cNvPr id="123" name="Google Shape;123;p16"/>
          <p:cNvGrpSpPr/>
          <p:nvPr/>
        </p:nvGrpSpPr>
        <p:grpSpPr>
          <a:xfrm>
            <a:off x="4822703" y="31"/>
            <a:ext cx="4321568" cy="5143648"/>
            <a:chOff x="3991150" y="848375"/>
            <a:chExt cx="3376225" cy="4018475"/>
          </a:xfrm>
        </p:grpSpPr>
        <p:sp>
          <p:nvSpPr>
            <p:cNvPr id="124" name="Google Shape;124;p16"/>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6"/>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6"/>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7" name="Google Shape;127;p16"/>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28" name="Google Shape;128;p1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29" name="Google Shape;129;p16"/>
          <p:cNvSpPr txBox="1"/>
          <p:nvPr>
            <p:ph idx="1" type="body"/>
          </p:nvPr>
        </p:nvSpPr>
        <p:spPr>
          <a:xfrm>
            <a:off x="45720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30" name="Google Shape;130;p16"/>
          <p:cNvSpPr txBox="1"/>
          <p:nvPr>
            <p:ph idx="2" type="body"/>
          </p:nvPr>
        </p:nvSpPr>
        <p:spPr>
          <a:xfrm>
            <a:off x="3279325"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131" name="Google Shape;131;p16"/>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32" name="Google Shape;132;p16"/>
          <p:cNvSpPr txBox="1"/>
          <p:nvPr>
            <p:ph idx="3" type="body"/>
          </p:nvPr>
        </p:nvSpPr>
        <p:spPr>
          <a:xfrm>
            <a:off x="610145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33" name="Google Shape;133;p16"/>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3-Columns (Dark)">
  <p:cSld name="TITLE_AND_TWO_COLUMNS_2_2">
    <p:bg>
      <p:bgPr>
        <a:solidFill>
          <a:schemeClr val="dk1"/>
        </a:solidFill>
      </p:bgPr>
    </p:bg>
    <p:spTree>
      <p:nvGrpSpPr>
        <p:cNvPr id="134" name="Shape 134"/>
        <p:cNvGrpSpPr/>
        <p:nvPr/>
      </p:nvGrpSpPr>
      <p:grpSpPr>
        <a:xfrm>
          <a:off x="0" y="0"/>
          <a:ext cx="0" cy="0"/>
          <a:chOff x="0" y="0"/>
          <a:chExt cx="0" cy="0"/>
        </a:xfrm>
      </p:grpSpPr>
      <p:grpSp>
        <p:nvGrpSpPr>
          <p:cNvPr id="135" name="Google Shape;135;p17"/>
          <p:cNvGrpSpPr/>
          <p:nvPr/>
        </p:nvGrpSpPr>
        <p:grpSpPr>
          <a:xfrm>
            <a:off x="4822703" y="31"/>
            <a:ext cx="4321568" cy="5143648"/>
            <a:chOff x="4822703" y="31"/>
            <a:chExt cx="4321568" cy="5143648"/>
          </a:xfrm>
        </p:grpSpPr>
        <p:sp>
          <p:nvSpPr>
            <p:cNvPr id="136" name="Google Shape;136;p17"/>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7"/>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7"/>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39" name="Google Shape;139;p17"/>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40" name="Google Shape;140;p17"/>
          <p:cNvSpPr txBox="1"/>
          <p:nvPr>
            <p:ph idx="1" type="body"/>
          </p:nvPr>
        </p:nvSpPr>
        <p:spPr>
          <a:xfrm>
            <a:off x="610145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41" name="Google Shape;141;p17"/>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42" name="Google Shape;142;p1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43" name="Google Shape;143;p17"/>
          <p:cNvSpPr txBox="1"/>
          <p:nvPr>
            <p:ph idx="2" type="body"/>
          </p:nvPr>
        </p:nvSpPr>
        <p:spPr>
          <a:xfrm>
            <a:off x="45720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44" name="Google Shape;144;p17"/>
          <p:cNvSpPr txBox="1"/>
          <p:nvPr>
            <p:ph idx="3" type="body"/>
          </p:nvPr>
        </p:nvSpPr>
        <p:spPr>
          <a:xfrm>
            <a:off x="3279325"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45" name="Google Shape;145;p17"/>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3-Columns (Light)">
  <p:cSld name="TITLE_AND_TWO_COLUMNS_1_1">
    <p:spTree>
      <p:nvGrpSpPr>
        <p:cNvPr id="146" name="Shape 146"/>
        <p:cNvGrpSpPr/>
        <p:nvPr/>
      </p:nvGrpSpPr>
      <p:grpSpPr>
        <a:xfrm>
          <a:off x="0" y="0"/>
          <a:ext cx="0" cy="0"/>
          <a:chOff x="0" y="0"/>
          <a:chExt cx="0" cy="0"/>
        </a:xfrm>
      </p:grpSpPr>
      <p:grpSp>
        <p:nvGrpSpPr>
          <p:cNvPr id="147" name="Google Shape;147;p18"/>
          <p:cNvGrpSpPr/>
          <p:nvPr/>
        </p:nvGrpSpPr>
        <p:grpSpPr>
          <a:xfrm>
            <a:off x="4822703" y="31"/>
            <a:ext cx="4321568" cy="5143648"/>
            <a:chOff x="3991150" y="848375"/>
            <a:chExt cx="3376225" cy="4018475"/>
          </a:xfrm>
        </p:grpSpPr>
        <p:sp>
          <p:nvSpPr>
            <p:cNvPr id="148" name="Google Shape;148;p18"/>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8"/>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8"/>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1" name="Google Shape;151;p18"/>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52" name="Google Shape;152;p1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53" name="Google Shape;153;p18"/>
          <p:cNvSpPr txBox="1"/>
          <p:nvPr>
            <p:ph idx="1" type="body"/>
          </p:nvPr>
        </p:nvSpPr>
        <p:spPr>
          <a:xfrm>
            <a:off x="45720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54" name="Google Shape;154;p18"/>
          <p:cNvSpPr txBox="1"/>
          <p:nvPr>
            <p:ph idx="2" type="body"/>
          </p:nvPr>
        </p:nvSpPr>
        <p:spPr>
          <a:xfrm>
            <a:off x="3279325"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155" name="Google Shape;155;p18"/>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56" name="Google Shape;156;p18"/>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rtl="0">
              <a:spcBef>
                <a:spcPts val="0"/>
              </a:spcBef>
              <a:spcAft>
                <a:spcPts val="0"/>
              </a:spcAft>
              <a:buSzPts val="1200"/>
              <a:buNone/>
              <a:defRPr/>
            </a:lvl2pPr>
            <a:lvl3pPr lvl="2" rtl="0">
              <a:spcBef>
                <a:spcPts val="800"/>
              </a:spcBef>
              <a:spcAft>
                <a:spcPts val="0"/>
              </a:spcAft>
              <a:buSzPts val="1000"/>
              <a:buNone/>
              <a:defRPr/>
            </a:lvl3pPr>
            <a:lvl4pPr lvl="3" rtl="0">
              <a:spcBef>
                <a:spcPts val="500"/>
              </a:spcBef>
              <a:spcAft>
                <a:spcPts val="0"/>
              </a:spcAft>
              <a:buSzPts val="1000"/>
              <a:buNone/>
              <a:defRPr/>
            </a:lvl4pPr>
            <a:lvl5pPr lvl="4" rtl="0">
              <a:spcBef>
                <a:spcPts val="500"/>
              </a:spcBef>
              <a:spcAft>
                <a:spcPts val="0"/>
              </a:spcAft>
              <a:buSzPts val="1000"/>
              <a:buNone/>
              <a:defRPr/>
            </a:lvl5pPr>
            <a:lvl6pPr lvl="5" rtl="0">
              <a:spcBef>
                <a:spcPts val="500"/>
              </a:spcBef>
              <a:spcAft>
                <a:spcPts val="0"/>
              </a:spcAft>
              <a:buSzPts val="1000"/>
              <a:buNone/>
              <a:defRPr/>
            </a:lvl6pPr>
            <a:lvl7pPr lvl="6" rtl="0">
              <a:spcBef>
                <a:spcPts val="500"/>
              </a:spcBef>
              <a:spcAft>
                <a:spcPts val="0"/>
              </a:spcAft>
              <a:buSzPts val="1000"/>
              <a:buNone/>
              <a:defRPr/>
            </a:lvl7pPr>
            <a:lvl8pPr lvl="7" rtl="0">
              <a:spcBef>
                <a:spcPts val="500"/>
              </a:spcBef>
              <a:spcAft>
                <a:spcPts val="0"/>
              </a:spcAft>
              <a:buSzPts val="1000"/>
              <a:buNone/>
              <a:defRPr/>
            </a:lvl8pPr>
            <a:lvl9pPr lvl="8" rtl="0">
              <a:spcBef>
                <a:spcPts val="500"/>
              </a:spcBef>
              <a:spcAft>
                <a:spcPts val="500"/>
              </a:spcAft>
              <a:buSzPts val="1000"/>
              <a:buNone/>
              <a:defRPr/>
            </a:lvl9pPr>
          </a:lstStyle>
          <a:p/>
        </p:txBody>
      </p:sp>
      <p:sp>
        <p:nvSpPr>
          <p:cNvPr id="157" name="Google Shape;157;p18"/>
          <p:cNvSpPr txBox="1"/>
          <p:nvPr>
            <p:ph idx="4" type="body"/>
          </p:nvPr>
        </p:nvSpPr>
        <p:spPr>
          <a:xfrm>
            <a:off x="610145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58" name="Google Shape;158;p18"/>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3-Columns (Dark)">
  <p:cSld name="TITLE_AND_TWO_COLUMNS_1_1_1">
    <p:bg>
      <p:bgPr>
        <a:solidFill>
          <a:schemeClr val="dk1"/>
        </a:solidFill>
      </p:bgPr>
    </p:bg>
    <p:spTree>
      <p:nvGrpSpPr>
        <p:cNvPr id="159" name="Shape 159"/>
        <p:cNvGrpSpPr/>
        <p:nvPr/>
      </p:nvGrpSpPr>
      <p:grpSpPr>
        <a:xfrm>
          <a:off x="0" y="0"/>
          <a:ext cx="0" cy="0"/>
          <a:chOff x="0" y="0"/>
          <a:chExt cx="0" cy="0"/>
        </a:xfrm>
      </p:grpSpPr>
      <p:grpSp>
        <p:nvGrpSpPr>
          <p:cNvPr id="160" name="Google Shape;160;p19"/>
          <p:cNvGrpSpPr/>
          <p:nvPr/>
        </p:nvGrpSpPr>
        <p:grpSpPr>
          <a:xfrm>
            <a:off x="4822703" y="31"/>
            <a:ext cx="4321568" cy="5143648"/>
            <a:chOff x="4822703" y="31"/>
            <a:chExt cx="4321568" cy="5143648"/>
          </a:xfrm>
        </p:grpSpPr>
        <p:sp>
          <p:nvSpPr>
            <p:cNvPr id="161" name="Google Shape;161;p19"/>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9"/>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9"/>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64" name="Google Shape;164;p19"/>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65" name="Google Shape;165;p19"/>
          <p:cNvSpPr txBox="1"/>
          <p:nvPr>
            <p:ph idx="1" type="body"/>
          </p:nvPr>
        </p:nvSpPr>
        <p:spPr>
          <a:xfrm>
            <a:off x="610145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66" name="Google Shape;166;p19"/>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167" name="Google Shape;167;p1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68" name="Google Shape;168;p19"/>
          <p:cNvSpPr txBox="1"/>
          <p:nvPr>
            <p:ph idx="2" type="body"/>
          </p:nvPr>
        </p:nvSpPr>
        <p:spPr>
          <a:xfrm>
            <a:off x="45720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69" name="Google Shape;169;p19"/>
          <p:cNvSpPr txBox="1"/>
          <p:nvPr>
            <p:ph idx="3" type="body"/>
          </p:nvPr>
        </p:nvSpPr>
        <p:spPr>
          <a:xfrm>
            <a:off x="3279325"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70" name="Google Shape;170;p19"/>
          <p:cNvSpPr txBox="1"/>
          <p:nvPr>
            <p:ph idx="4"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Clr>
                <a:schemeClr val="dk2"/>
              </a:buClr>
              <a:buSzPts val="1200"/>
              <a:buNone/>
              <a:defRPr>
                <a:solidFill>
                  <a:schemeClr val="dk2"/>
                </a:solidFill>
              </a:defRPr>
            </a:lvl2pPr>
            <a:lvl3pPr lvl="2" rtl="0">
              <a:spcBef>
                <a:spcPts val="800"/>
              </a:spcBef>
              <a:spcAft>
                <a:spcPts val="0"/>
              </a:spcAft>
              <a:buClr>
                <a:schemeClr val="dk2"/>
              </a:buClr>
              <a:buSzPts val="1000"/>
              <a:buNone/>
              <a:defRPr>
                <a:solidFill>
                  <a:schemeClr val="dk2"/>
                </a:solidFill>
              </a:defRPr>
            </a:lvl3pPr>
            <a:lvl4pPr lvl="3" rtl="0">
              <a:spcBef>
                <a:spcPts val="500"/>
              </a:spcBef>
              <a:spcAft>
                <a:spcPts val="0"/>
              </a:spcAft>
              <a:buClr>
                <a:schemeClr val="dk2"/>
              </a:buClr>
              <a:buSzPts val="1000"/>
              <a:buNone/>
              <a:defRPr>
                <a:solidFill>
                  <a:schemeClr val="dk2"/>
                </a:solidFill>
              </a:defRPr>
            </a:lvl4pPr>
            <a:lvl5pPr lvl="4" rtl="0">
              <a:spcBef>
                <a:spcPts val="500"/>
              </a:spcBef>
              <a:spcAft>
                <a:spcPts val="0"/>
              </a:spcAft>
              <a:buClr>
                <a:schemeClr val="dk2"/>
              </a:buClr>
              <a:buSzPts val="1000"/>
              <a:buNone/>
              <a:defRPr>
                <a:solidFill>
                  <a:schemeClr val="dk2"/>
                </a:solidFill>
              </a:defRPr>
            </a:lvl5pPr>
            <a:lvl6pPr lvl="5" rtl="0">
              <a:spcBef>
                <a:spcPts val="500"/>
              </a:spcBef>
              <a:spcAft>
                <a:spcPts val="0"/>
              </a:spcAft>
              <a:buClr>
                <a:schemeClr val="dk2"/>
              </a:buClr>
              <a:buSzPts val="1000"/>
              <a:buNone/>
              <a:defRPr>
                <a:solidFill>
                  <a:schemeClr val="dk2"/>
                </a:solidFill>
              </a:defRPr>
            </a:lvl6pPr>
            <a:lvl7pPr lvl="6" rtl="0">
              <a:spcBef>
                <a:spcPts val="500"/>
              </a:spcBef>
              <a:spcAft>
                <a:spcPts val="0"/>
              </a:spcAft>
              <a:buClr>
                <a:schemeClr val="dk2"/>
              </a:buClr>
              <a:buSzPts val="1000"/>
              <a:buNone/>
              <a:defRPr>
                <a:solidFill>
                  <a:schemeClr val="dk2"/>
                </a:solidFill>
              </a:defRPr>
            </a:lvl7pPr>
            <a:lvl8pPr lvl="7" rtl="0">
              <a:spcBef>
                <a:spcPts val="500"/>
              </a:spcBef>
              <a:spcAft>
                <a:spcPts val="0"/>
              </a:spcAft>
              <a:buClr>
                <a:schemeClr val="dk2"/>
              </a:buClr>
              <a:buSzPts val="1000"/>
              <a:buNone/>
              <a:defRPr>
                <a:solidFill>
                  <a:schemeClr val="dk2"/>
                </a:solidFill>
              </a:defRPr>
            </a:lvl8pPr>
            <a:lvl9pPr lvl="8" rtl="0">
              <a:spcBef>
                <a:spcPts val="500"/>
              </a:spcBef>
              <a:spcAft>
                <a:spcPts val="500"/>
              </a:spcAft>
              <a:buClr>
                <a:schemeClr val="dk2"/>
              </a:buClr>
              <a:buSzPts val="1000"/>
              <a:buNone/>
              <a:defRPr>
                <a:solidFill>
                  <a:schemeClr val="dk2"/>
                </a:solidFill>
              </a:defRPr>
            </a:lvl9pPr>
          </a:lstStyle>
          <a:p/>
        </p:txBody>
      </p:sp>
      <p:sp>
        <p:nvSpPr>
          <p:cNvPr id="171" name="Google Shape;171;p19"/>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Right-Graphic (Light)">
  <p:cSld name="TITLE_AND_TWO_COLUMNS_2_1">
    <p:spTree>
      <p:nvGrpSpPr>
        <p:cNvPr id="172" name="Shape 172"/>
        <p:cNvGrpSpPr/>
        <p:nvPr/>
      </p:nvGrpSpPr>
      <p:grpSpPr>
        <a:xfrm>
          <a:off x="0" y="0"/>
          <a:ext cx="0" cy="0"/>
          <a:chOff x="0" y="0"/>
          <a:chExt cx="0" cy="0"/>
        </a:xfrm>
      </p:grpSpPr>
      <p:sp>
        <p:nvSpPr>
          <p:cNvPr id="173" name="Google Shape;173;p20"/>
          <p:cNvSpPr/>
          <p:nvPr/>
        </p:nvSpPr>
        <p:spPr>
          <a:xfrm>
            <a:off x="3279325" y="7975"/>
            <a:ext cx="58647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20"/>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lnSpc>
                <a:spcPct val="90000"/>
              </a:lnSpc>
              <a:spcBef>
                <a:spcPts val="0"/>
              </a:spcBef>
              <a:spcAft>
                <a:spcPts val="0"/>
              </a:spcAft>
              <a:buSzPts val="2400"/>
              <a:buNone/>
              <a:defRPr/>
            </a:lvl1pPr>
            <a:lvl2pPr lvl="1" rtl="0">
              <a:lnSpc>
                <a:spcPct val="90000"/>
              </a:lnSpc>
              <a:spcBef>
                <a:spcPts val="0"/>
              </a:spcBef>
              <a:spcAft>
                <a:spcPts val="0"/>
              </a:spcAft>
              <a:buSzPts val="2400"/>
              <a:buNone/>
              <a:defRPr/>
            </a:lvl2pPr>
            <a:lvl3pPr lvl="2" rtl="0">
              <a:lnSpc>
                <a:spcPct val="90000"/>
              </a:lnSpc>
              <a:spcBef>
                <a:spcPts val="0"/>
              </a:spcBef>
              <a:spcAft>
                <a:spcPts val="0"/>
              </a:spcAft>
              <a:buSzPts val="2400"/>
              <a:buNone/>
              <a:defRPr/>
            </a:lvl3pPr>
            <a:lvl4pPr lvl="3" rtl="0">
              <a:lnSpc>
                <a:spcPct val="90000"/>
              </a:lnSpc>
              <a:spcBef>
                <a:spcPts val="0"/>
              </a:spcBef>
              <a:spcAft>
                <a:spcPts val="0"/>
              </a:spcAft>
              <a:buSzPts val="2400"/>
              <a:buNone/>
              <a:defRPr/>
            </a:lvl4pPr>
            <a:lvl5pPr lvl="4" rtl="0">
              <a:lnSpc>
                <a:spcPct val="90000"/>
              </a:lnSpc>
              <a:spcBef>
                <a:spcPts val="0"/>
              </a:spcBef>
              <a:spcAft>
                <a:spcPts val="0"/>
              </a:spcAft>
              <a:buSzPts val="2400"/>
              <a:buNone/>
              <a:defRPr/>
            </a:lvl5pPr>
            <a:lvl6pPr lvl="5" rtl="0">
              <a:lnSpc>
                <a:spcPct val="90000"/>
              </a:lnSpc>
              <a:spcBef>
                <a:spcPts val="0"/>
              </a:spcBef>
              <a:spcAft>
                <a:spcPts val="0"/>
              </a:spcAft>
              <a:buSzPts val="2400"/>
              <a:buNone/>
              <a:defRPr/>
            </a:lvl6pPr>
            <a:lvl7pPr lvl="6" rtl="0">
              <a:lnSpc>
                <a:spcPct val="90000"/>
              </a:lnSpc>
              <a:spcBef>
                <a:spcPts val="0"/>
              </a:spcBef>
              <a:spcAft>
                <a:spcPts val="0"/>
              </a:spcAft>
              <a:buSzPts val="2400"/>
              <a:buNone/>
              <a:defRPr/>
            </a:lvl7pPr>
            <a:lvl8pPr lvl="7" rtl="0">
              <a:lnSpc>
                <a:spcPct val="90000"/>
              </a:lnSpc>
              <a:spcBef>
                <a:spcPts val="0"/>
              </a:spcBef>
              <a:spcAft>
                <a:spcPts val="0"/>
              </a:spcAft>
              <a:buSzPts val="2400"/>
              <a:buNone/>
              <a:defRPr/>
            </a:lvl8pPr>
            <a:lvl9pPr lvl="8" rtl="0">
              <a:lnSpc>
                <a:spcPct val="90000"/>
              </a:lnSpc>
              <a:spcBef>
                <a:spcPts val="0"/>
              </a:spcBef>
              <a:spcAft>
                <a:spcPts val="0"/>
              </a:spcAft>
              <a:buSzPts val="2400"/>
              <a:buNone/>
              <a:defRPr/>
            </a:lvl9pPr>
          </a:lstStyle>
          <a:p/>
        </p:txBody>
      </p:sp>
      <p:sp>
        <p:nvSpPr>
          <p:cNvPr id="175" name="Google Shape;175;p2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76" name="Google Shape;176;p20"/>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177" name="Google Shape;177;p20"/>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78" name="Google Shape;178;p20"/>
          <p:cNvSpPr/>
          <p:nvPr>
            <p:ph idx="2" type="pic"/>
          </p:nvPr>
        </p:nvSpPr>
        <p:spPr>
          <a:xfrm>
            <a:off x="3710250" y="494700"/>
            <a:ext cx="4976700" cy="4168500"/>
          </a:xfrm>
          <a:prstGeom prst="rect">
            <a:avLst/>
          </a:prstGeom>
          <a:noFill/>
          <a:ln>
            <a:noFill/>
          </a:ln>
        </p:spPr>
      </p:sp>
      <p:sp>
        <p:nvSpPr>
          <p:cNvPr id="179" name="Google Shape;179;p20"/>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
  <p:cSld name="TITLE_1">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3"/>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lt1"/>
              </a:buClr>
              <a:buSzPts val="3000"/>
              <a:buNone/>
              <a:defRPr sz="3000">
                <a:solidFill>
                  <a:schemeClr val="lt1"/>
                </a:solidFill>
              </a:defRPr>
            </a:lvl1pPr>
            <a:lvl2pPr lvl="1" rtl="0">
              <a:lnSpc>
                <a:spcPct val="85000"/>
              </a:lnSpc>
              <a:spcBef>
                <a:spcPts val="0"/>
              </a:spcBef>
              <a:spcAft>
                <a:spcPts val="0"/>
              </a:spcAft>
              <a:buClr>
                <a:schemeClr val="lt1"/>
              </a:buClr>
              <a:buSzPts val="3000"/>
              <a:buNone/>
              <a:defRPr sz="3000">
                <a:solidFill>
                  <a:schemeClr val="lt1"/>
                </a:solidFill>
              </a:defRPr>
            </a:lvl2pPr>
            <a:lvl3pPr lvl="2" rtl="0">
              <a:lnSpc>
                <a:spcPct val="85000"/>
              </a:lnSpc>
              <a:spcBef>
                <a:spcPts val="0"/>
              </a:spcBef>
              <a:spcAft>
                <a:spcPts val="0"/>
              </a:spcAft>
              <a:buClr>
                <a:schemeClr val="lt1"/>
              </a:buClr>
              <a:buSzPts val="3000"/>
              <a:buNone/>
              <a:defRPr sz="3000">
                <a:solidFill>
                  <a:schemeClr val="lt1"/>
                </a:solidFill>
              </a:defRPr>
            </a:lvl3pPr>
            <a:lvl4pPr lvl="3" rtl="0">
              <a:lnSpc>
                <a:spcPct val="85000"/>
              </a:lnSpc>
              <a:spcBef>
                <a:spcPts val="0"/>
              </a:spcBef>
              <a:spcAft>
                <a:spcPts val="0"/>
              </a:spcAft>
              <a:buClr>
                <a:schemeClr val="lt1"/>
              </a:buClr>
              <a:buSzPts val="3000"/>
              <a:buNone/>
              <a:defRPr sz="3000">
                <a:solidFill>
                  <a:schemeClr val="lt1"/>
                </a:solidFill>
              </a:defRPr>
            </a:lvl4pPr>
            <a:lvl5pPr lvl="4" rtl="0">
              <a:lnSpc>
                <a:spcPct val="85000"/>
              </a:lnSpc>
              <a:spcBef>
                <a:spcPts val="0"/>
              </a:spcBef>
              <a:spcAft>
                <a:spcPts val="0"/>
              </a:spcAft>
              <a:buClr>
                <a:schemeClr val="lt1"/>
              </a:buClr>
              <a:buSzPts val="3000"/>
              <a:buNone/>
              <a:defRPr sz="3000">
                <a:solidFill>
                  <a:schemeClr val="lt1"/>
                </a:solidFill>
              </a:defRPr>
            </a:lvl5pPr>
            <a:lvl6pPr lvl="5" rtl="0">
              <a:lnSpc>
                <a:spcPct val="85000"/>
              </a:lnSpc>
              <a:spcBef>
                <a:spcPts val="0"/>
              </a:spcBef>
              <a:spcAft>
                <a:spcPts val="0"/>
              </a:spcAft>
              <a:buClr>
                <a:schemeClr val="lt1"/>
              </a:buClr>
              <a:buSzPts val="3000"/>
              <a:buNone/>
              <a:defRPr sz="3000">
                <a:solidFill>
                  <a:schemeClr val="lt1"/>
                </a:solidFill>
              </a:defRPr>
            </a:lvl6pPr>
            <a:lvl7pPr lvl="6" rtl="0">
              <a:lnSpc>
                <a:spcPct val="85000"/>
              </a:lnSpc>
              <a:spcBef>
                <a:spcPts val="0"/>
              </a:spcBef>
              <a:spcAft>
                <a:spcPts val="0"/>
              </a:spcAft>
              <a:buClr>
                <a:schemeClr val="lt1"/>
              </a:buClr>
              <a:buSzPts val="3000"/>
              <a:buNone/>
              <a:defRPr sz="3000">
                <a:solidFill>
                  <a:schemeClr val="lt1"/>
                </a:solidFill>
              </a:defRPr>
            </a:lvl7pPr>
            <a:lvl8pPr lvl="7" rtl="0">
              <a:lnSpc>
                <a:spcPct val="85000"/>
              </a:lnSpc>
              <a:spcBef>
                <a:spcPts val="0"/>
              </a:spcBef>
              <a:spcAft>
                <a:spcPts val="0"/>
              </a:spcAft>
              <a:buClr>
                <a:schemeClr val="lt1"/>
              </a:buClr>
              <a:buSzPts val="3000"/>
              <a:buNone/>
              <a:defRPr sz="3000">
                <a:solidFill>
                  <a:schemeClr val="lt1"/>
                </a:solidFill>
              </a:defRPr>
            </a:lvl8pPr>
            <a:lvl9pPr lvl="8" rtl="0">
              <a:lnSpc>
                <a:spcPct val="85000"/>
              </a:lnSpc>
              <a:spcBef>
                <a:spcPts val="0"/>
              </a:spcBef>
              <a:spcAft>
                <a:spcPts val="0"/>
              </a:spcAft>
              <a:buClr>
                <a:schemeClr val="lt1"/>
              </a:buClr>
              <a:buSzPts val="3000"/>
              <a:buNone/>
              <a:defRPr sz="3000">
                <a:solidFill>
                  <a:schemeClr val="lt1"/>
                </a:solidFill>
              </a:defRPr>
            </a:lvl9pPr>
          </a:lstStyle>
          <a:p/>
        </p:txBody>
      </p:sp>
      <p:sp>
        <p:nvSpPr>
          <p:cNvPr id="17" name="Google Shape;17;p3"/>
          <p:cNvSpPr txBox="1"/>
          <p:nvPr>
            <p:ph idx="1" type="subTitle"/>
          </p:nvPr>
        </p:nvSpPr>
        <p:spPr>
          <a:xfrm>
            <a:off x="3279325" y="3429000"/>
            <a:ext cx="5407500" cy="7926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1pPr>
            <a:lvl2pPr lvl="1"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2pPr>
            <a:lvl3pPr lvl="2"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3pPr>
            <a:lvl4pPr lvl="3"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4pPr>
            <a:lvl5pPr lvl="4"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5pPr>
            <a:lvl6pPr lvl="5"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6pPr>
            <a:lvl7pPr lvl="6"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7pPr>
            <a:lvl8pPr lvl="7"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8pPr>
            <a:lvl9pPr lvl="8"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9pPr>
          </a:lstStyle>
          <a:p/>
        </p:txBody>
      </p:sp>
      <p:sp>
        <p:nvSpPr>
          <p:cNvPr id="18" name="Google Shape;18;p3"/>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lvl1pPr lvl="0" rtl="0">
              <a:lnSpc>
                <a:spcPct val="90000"/>
              </a:lnSpc>
              <a:spcBef>
                <a:spcPts val="0"/>
              </a:spcBef>
              <a:spcAft>
                <a:spcPts val="0"/>
              </a:spcAft>
              <a:buClr>
                <a:schemeClr val="lt2"/>
              </a:buClr>
              <a:buSzPts val="1200"/>
              <a:buFont typeface="Inter"/>
              <a:buNone/>
              <a:defRPr sz="1200">
                <a:solidFill>
                  <a:schemeClr val="lt2"/>
                </a:solidFill>
                <a:latin typeface="Inter"/>
                <a:ea typeface="Inter"/>
                <a:cs typeface="Inter"/>
                <a:sym typeface="Inter"/>
              </a:defRPr>
            </a:lvl1pPr>
            <a:lvl2pPr lvl="1" rtl="0">
              <a:lnSpc>
                <a:spcPct val="90000"/>
              </a:lnSpc>
              <a:spcBef>
                <a:spcPts val="0"/>
              </a:spcBef>
              <a:spcAft>
                <a:spcPts val="0"/>
              </a:spcAft>
              <a:buSzPts val="1200"/>
              <a:buNone/>
              <a:defRPr/>
            </a:lvl2pPr>
            <a:lvl3pPr lvl="2" rtl="0">
              <a:lnSpc>
                <a:spcPct val="90000"/>
              </a:lnSpc>
              <a:spcBef>
                <a:spcPts val="0"/>
              </a:spcBef>
              <a:spcAft>
                <a:spcPts val="0"/>
              </a:spcAft>
              <a:buSzPts val="1000"/>
              <a:buNone/>
              <a:defRPr/>
            </a:lvl3pPr>
            <a:lvl4pPr lvl="3" rtl="0">
              <a:lnSpc>
                <a:spcPct val="90000"/>
              </a:lnSpc>
              <a:spcBef>
                <a:spcPts val="0"/>
              </a:spcBef>
              <a:spcAft>
                <a:spcPts val="0"/>
              </a:spcAft>
              <a:buSzPts val="1000"/>
              <a:buNone/>
              <a:defRPr/>
            </a:lvl4pPr>
            <a:lvl5pPr lvl="4" rtl="0">
              <a:lnSpc>
                <a:spcPct val="90000"/>
              </a:lnSpc>
              <a:spcBef>
                <a:spcPts val="0"/>
              </a:spcBef>
              <a:spcAft>
                <a:spcPts val="0"/>
              </a:spcAft>
              <a:buSzPts val="1000"/>
              <a:buNone/>
              <a:defRPr/>
            </a:lvl5pPr>
            <a:lvl6pPr lvl="5" rtl="0">
              <a:lnSpc>
                <a:spcPct val="90000"/>
              </a:lnSpc>
              <a:spcBef>
                <a:spcPts val="0"/>
              </a:spcBef>
              <a:spcAft>
                <a:spcPts val="0"/>
              </a:spcAft>
              <a:buSzPts val="1000"/>
              <a:buNone/>
              <a:defRPr/>
            </a:lvl6pPr>
            <a:lvl7pPr lvl="6" rtl="0">
              <a:lnSpc>
                <a:spcPct val="90000"/>
              </a:lnSpc>
              <a:spcBef>
                <a:spcPts val="0"/>
              </a:spcBef>
              <a:spcAft>
                <a:spcPts val="0"/>
              </a:spcAft>
              <a:buSzPts val="1000"/>
              <a:buNone/>
              <a:defRPr/>
            </a:lvl7pPr>
            <a:lvl8pPr lvl="7" rtl="0">
              <a:lnSpc>
                <a:spcPct val="90000"/>
              </a:lnSpc>
              <a:spcBef>
                <a:spcPts val="0"/>
              </a:spcBef>
              <a:spcAft>
                <a:spcPts val="0"/>
              </a:spcAft>
              <a:buSzPts val="1000"/>
              <a:buNone/>
              <a:defRPr/>
            </a:lvl8pPr>
            <a:lvl9pPr lvl="8" rtl="0">
              <a:lnSpc>
                <a:spcPct val="90000"/>
              </a:lnSpc>
              <a:spcBef>
                <a:spcPts val="0"/>
              </a:spcBef>
              <a:spcAft>
                <a:spcPts val="0"/>
              </a:spcAft>
              <a:buSzPts val="1000"/>
              <a:buNone/>
              <a:defRPr/>
            </a:lvl9pPr>
          </a:lstStyle>
          <a:p/>
        </p:txBody>
      </p:sp>
      <p:pic>
        <p:nvPicPr>
          <p:cNvPr id="19" name="Google Shape;19;p3"/>
          <p:cNvPicPr preferRelativeResize="0"/>
          <p:nvPr/>
        </p:nvPicPr>
        <p:blipFill>
          <a:blip r:embed="rId3">
            <a:alphaModFix/>
          </a:blip>
          <a:stretch>
            <a:fillRect/>
          </a:stretch>
        </p:blipFill>
        <p:spPr>
          <a:xfrm>
            <a:off x="457200" y="480271"/>
            <a:ext cx="2590800" cy="632853"/>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Right-Graphic (Dark)">
  <p:cSld name="TITLE_AND_TWO_COLUMNS_2_1_1">
    <p:bg>
      <p:bgPr>
        <a:solidFill>
          <a:schemeClr val="dk1"/>
        </a:solidFill>
      </p:bgPr>
    </p:bg>
    <p:spTree>
      <p:nvGrpSpPr>
        <p:cNvPr id="180" name="Shape 180"/>
        <p:cNvGrpSpPr/>
        <p:nvPr/>
      </p:nvGrpSpPr>
      <p:grpSpPr>
        <a:xfrm>
          <a:off x="0" y="0"/>
          <a:ext cx="0" cy="0"/>
          <a:chOff x="0" y="0"/>
          <a:chExt cx="0" cy="0"/>
        </a:xfrm>
      </p:grpSpPr>
      <p:sp>
        <p:nvSpPr>
          <p:cNvPr id="181" name="Google Shape;181;p21"/>
          <p:cNvSpPr/>
          <p:nvPr/>
        </p:nvSpPr>
        <p:spPr>
          <a:xfrm>
            <a:off x="3279325" y="7975"/>
            <a:ext cx="58647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21"/>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dk2"/>
              </a:buClr>
              <a:buSzPts val="2400"/>
              <a:buNone/>
              <a:defRPr>
                <a:solidFill>
                  <a:schemeClr val="dk2"/>
                </a:solidFill>
              </a:defRPr>
            </a:lvl1pPr>
            <a:lvl2pPr lvl="1" rtl="0">
              <a:lnSpc>
                <a:spcPct val="90000"/>
              </a:lnSpc>
              <a:spcBef>
                <a:spcPts val="0"/>
              </a:spcBef>
              <a:spcAft>
                <a:spcPts val="0"/>
              </a:spcAft>
              <a:buSzPts val="2400"/>
              <a:buNone/>
              <a:defRPr/>
            </a:lvl2pPr>
            <a:lvl3pPr lvl="2" rtl="0">
              <a:lnSpc>
                <a:spcPct val="90000"/>
              </a:lnSpc>
              <a:spcBef>
                <a:spcPts val="0"/>
              </a:spcBef>
              <a:spcAft>
                <a:spcPts val="0"/>
              </a:spcAft>
              <a:buSzPts val="2400"/>
              <a:buNone/>
              <a:defRPr/>
            </a:lvl3pPr>
            <a:lvl4pPr lvl="3" rtl="0">
              <a:lnSpc>
                <a:spcPct val="90000"/>
              </a:lnSpc>
              <a:spcBef>
                <a:spcPts val="0"/>
              </a:spcBef>
              <a:spcAft>
                <a:spcPts val="0"/>
              </a:spcAft>
              <a:buSzPts val="2400"/>
              <a:buNone/>
              <a:defRPr/>
            </a:lvl4pPr>
            <a:lvl5pPr lvl="4" rtl="0">
              <a:lnSpc>
                <a:spcPct val="90000"/>
              </a:lnSpc>
              <a:spcBef>
                <a:spcPts val="0"/>
              </a:spcBef>
              <a:spcAft>
                <a:spcPts val="0"/>
              </a:spcAft>
              <a:buSzPts val="2400"/>
              <a:buNone/>
              <a:defRPr/>
            </a:lvl5pPr>
            <a:lvl6pPr lvl="5" rtl="0">
              <a:lnSpc>
                <a:spcPct val="90000"/>
              </a:lnSpc>
              <a:spcBef>
                <a:spcPts val="0"/>
              </a:spcBef>
              <a:spcAft>
                <a:spcPts val="0"/>
              </a:spcAft>
              <a:buSzPts val="2400"/>
              <a:buNone/>
              <a:defRPr/>
            </a:lvl6pPr>
            <a:lvl7pPr lvl="6" rtl="0">
              <a:lnSpc>
                <a:spcPct val="90000"/>
              </a:lnSpc>
              <a:spcBef>
                <a:spcPts val="0"/>
              </a:spcBef>
              <a:spcAft>
                <a:spcPts val="0"/>
              </a:spcAft>
              <a:buSzPts val="2400"/>
              <a:buNone/>
              <a:defRPr/>
            </a:lvl7pPr>
            <a:lvl8pPr lvl="7" rtl="0">
              <a:lnSpc>
                <a:spcPct val="90000"/>
              </a:lnSpc>
              <a:spcBef>
                <a:spcPts val="0"/>
              </a:spcBef>
              <a:spcAft>
                <a:spcPts val="0"/>
              </a:spcAft>
              <a:buSzPts val="2400"/>
              <a:buNone/>
              <a:defRPr/>
            </a:lvl8pPr>
            <a:lvl9pPr lvl="8" rtl="0">
              <a:lnSpc>
                <a:spcPct val="90000"/>
              </a:lnSpc>
              <a:spcBef>
                <a:spcPts val="0"/>
              </a:spcBef>
              <a:spcAft>
                <a:spcPts val="0"/>
              </a:spcAft>
              <a:buSzPts val="2400"/>
              <a:buNone/>
              <a:defRPr/>
            </a:lvl9pPr>
          </a:lstStyle>
          <a:p/>
        </p:txBody>
      </p:sp>
      <p:sp>
        <p:nvSpPr>
          <p:cNvPr id="183" name="Google Shape;183;p2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84" name="Google Shape;184;p21"/>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pic>
        <p:nvPicPr>
          <p:cNvPr id="185" name="Google Shape;185;p21"/>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86" name="Google Shape;186;p21"/>
          <p:cNvSpPr/>
          <p:nvPr>
            <p:ph idx="2" type="pic"/>
          </p:nvPr>
        </p:nvSpPr>
        <p:spPr>
          <a:xfrm>
            <a:off x="3710250" y="494700"/>
            <a:ext cx="4976700" cy="4168500"/>
          </a:xfrm>
          <a:prstGeom prst="rect">
            <a:avLst/>
          </a:prstGeom>
          <a:noFill/>
          <a:ln>
            <a:noFill/>
          </a:ln>
        </p:spPr>
      </p:sp>
      <p:sp>
        <p:nvSpPr>
          <p:cNvPr id="187" name="Google Shape;187;p21"/>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Layout (Light)">
  <p:cSld name="CUSTOM">
    <p:spTree>
      <p:nvGrpSpPr>
        <p:cNvPr id="188" name="Shape 188"/>
        <p:cNvGrpSpPr/>
        <p:nvPr/>
      </p:nvGrpSpPr>
      <p:grpSpPr>
        <a:xfrm>
          <a:off x="0" y="0"/>
          <a:ext cx="0" cy="0"/>
          <a:chOff x="0" y="0"/>
          <a:chExt cx="0" cy="0"/>
        </a:xfrm>
      </p:grpSpPr>
      <p:sp>
        <p:nvSpPr>
          <p:cNvPr id="189" name="Google Shape;189;p22"/>
          <p:cNvSpPr/>
          <p:nvPr/>
        </p:nvSpPr>
        <p:spPr>
          <a:xfrm>
            <a:off x="75" y="1946900"/>
            <a:ext cx="9144000" cy="3196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22"/>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lgn="ctr">
              <a:lnSpc>
                <a:spcPct val="90000"/>
              </a:lnSpc>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91" name="Google Shape;191;p2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192" name="Google Shape;192;p22"/>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lvl1pPr lvl="0" algn="ctr">
              <a:lnSpc>
                <a:spcPct val="85000"/>
              </a:lnSpc>
              <a:spcBef>
                <a:spcPts val="0"/>
              </a:spcBef>
              <a:spcAft>
                <a:spcPts val="0"/>
              </a:spcAft>
              <a:buSzPts val="1600"/>
              <a:buNone/>
              <a:defRPr/>
            </a:lvl1pPr>
            <a:lvl2pPr lvl="1">
              <a:lnSpc>
                <a:spcPct val="85000"/>
              </a:lnSpc>
              <a:spcBef>
                <a:spcPts val="0"/>
              </a:spcBef>
              <a:spcAft>
                <a:spcPts val="0"/>
              </a:spcAft>
              <a:buSzPts val="1200"/>
              <a:buNone/>
              <a:defRPr/>
            </a:lvl2pPr>
            <a:lvl3pPr lvl="2">
              <a:lnSpc>
                <a:spcPct val="85000"/>
              </a:lnSpc>
              <a:spcBef>
                <a:spcPts val="0"/>
              </a:spcBef>
              <a:spcAft>
                <a:spcPts val="0"/>
              </a:spcAft>
              <a:buSzPts val="1000"/>
              <a:buNone/>
              <a:defRPr/>
            </a:lvl3pPr>
            <a:lvl4pPr lvl="3">
              <a:lnSpc>
                <a:spcPct val="85000"/>
              </a:lnSpc>
              <a:spcBef>
                <a:spcPts val="0"/>
              </a:spcBef>
              <a:spcAft>
                <a:spcPts val="0"/>
              </a:spcAft>
              <a:buSzPts val="1000"/>
              <a:buNone/>
              <a:defRPr/>
            </a:lvl4pPr>
            <a:lvl5pPr lvl="4">
              <a:lnSpc>
                <a:spcPct val="85000"/>
              </a:lnSpc>
              <a:spcBef>
                <a:spcPts val="0"/>
              </a:spcBef>
              <a:spcAft>
                <a:spcPts val="0"/>
              </a:spcAft>
              <a:buSzPts val="1000"/>
              <a:buNone/>
              <a:defRPr/>
            </a:lvl5pPr>
            <a:lvl6pPr lvl="5">
              <a:lnSpc>
                <a:spcPct val="85000"/>
              </a:lnSpc>
              <a:spcBef>
                <a:spcPts val="0"/>
              </a:spcBef>
              <a:spcAft>
                <a:spcPts val="0"/>
              </a:spcAft>
              <a:buSzPts val="1000"/>
              <a:buNone/>
              <a:defRPr/>
            </a:lvl6pPr>
            <a:lvl7pPr lvl="6">
              <a:lnSpc>
                <a:spcPct val="85000"/>
              </a:lnSpc>
              <a:spcBef>
                <a:spcPts val="0"/>
              </a:spcBef>
              <a:spcAft>
                <a:spcPts val="0"/>
              </a:spcAft>
              <a:buSzPts val="1000"/>
              <a:buNone/>
              <a:defRPr/>
            </a:lvl7pPr>
            <a:lvl8pPr lvl="7">
              <a:lnSpc>
                <a:spcPct val="85000"/>
              </a:lnSpc>
              <a:spcBef>
                <a:spcPts val="0"/>
              </a:spcBef>
              <a:spcAft>
                <a:spcPts val="0"/>
              </a:spcAft>
              <a:buSzPts val="1000"/>
              <a:buNone/>
              <a:defRPr/>
            </a:lvl8pPr>
            <a:lvl9pPr lvl="8">
              <a:lnSpc>
                <a:spcPct val="85000"/>
              </a:lnSpc>
              <a:spcBef>
                <a:spcPts val="0"/>
              </a:spcBef>
              <a:spcAft>
                <a:spcPts val="0"/>
              </a:spcAft>
              <a:buSzPts val="1000"/>
              <a:buNone/>
              <a:defRPr/>
            </a:lvl9pPr>
          </a:lstStyle>
          <a:p/>
        </p:txBody>
      </p:sp>
      <p:sp>
        <p:nvSpPr>
          <p:cNvPr id="193" name="Google Shape;193;p22"/>
          <p:cNvSpPr txBox="1"/>
          <p:nvPr>
            <p:ph idx="2" type="subTitle"/>
          </p:nvPr>
        </p:nvSpPr>
        <p:spPr>
          <a:xfrm>
            <a:off x="470775" y="3431000"/>
            <a:ext cx="2577300" cy="1232100"/>
          </a:xfrm>
          <a:prstGeom prst="rect">
            <a:avLst/>
          </a:prstGeom>
        </p:spPr>
        <p:txBody>
          <a:bodyPr anchorCtr="0" anchor="t" bIns="0" lIns="0" spcFirstLastPara="1" rIns="0" wrap="square" tIns="0">
            <a:noAutofit/>
          </a:bodyPr>
          <a:lstStyle>
            <a:lvl1pPr lvl="0" algn="ctr">
              <a:lnSpc>
                <a:spcPct val="100000"/>
              </a:lnSpc>
              <a:spcBef>
                <a:spcPts val="0"/>
              </a:spcBef>
              <a:spcAft>
                <a:spcPts val="0"/>
              </a:spcAft>
              <a:buSzPts val="1200"/>
              <a:buNone/>
              <a:defRPr sz="1200"/>
            </a:lvl1pPr>
            <a:lvl2pPr lvl="1">
              <a:lnSpc>
                <a:spcPct val="100000"/>
              </a:lnSpc>
              <a:spcBef>
                <a:spcPts val="0"/>
              </a:spcBef>
              <a:spcAft>
                <a:spcPts val="0"/>
              </a:spcAft>
              <a:buSzPts val="1000"/>
              <a:buNone/>
              <a:defRPr sz="1000"/>
            </a:lvl2pPr>
            <a:lvl3pPr lvl="2">
              <a:lnSpc>
                <a:spcPct val="100000"/>
              </a:lnSpc>
              <a:spcBef>
                <a:spcPts val="0"/>
              </a:spcBef>
              <a:spcAft>
                <a:spcPts val="0"/>
              </a:spcAft>
              <a:buSzPts val="800"/>
              <a:buNone/>
              <a:defRPr sz="800"/>
            </a:lvl3pPr>
            <a:lvl4pPr lvl="3">
              <a:lnSpc>
                <a:spcPct val="100000"/>
              </a:lnSpc>
              <a:spcBef>
                <a:spcPts val="0"/>
              </a:spcBef>
              <a:spcAft>
                <a:spcPts val="0"/>
              </a:spcAft>
              <a:buSzPts val="800"/>
              <a:buNone/>
              <a:defRPr sz="800"/>
            </a:lvl4pPr>
            <a:lvl5pPr lvl="4">
              <a:lnSpc>
                <a:spcPct val="100000"/>
              </a:lnSpc>
              <a:spcBef>
                <a:spcPts val="0"/>
              </a:spcBef>
              <a:spcAft>
                <a:spcPts val="0"/>
              </a:spcAft>
              <a:buSzPts val="800"/>
              <a:buNone/>
              <a:defRPr sz="800"/>
            </a:lvl5pPr>
            <a:lvl6pPr lvl="5">
              <a:lnSpc>
                <a:spcPct val="100000"/>
              </a:lnSpc>
              <a:spcBef>
                <a:spcPts val="0"/>
              </a:spcBef>
              <a:spcAft>
                <a:spcPts val="0"/>
              </a:spcAft>
              <a:buSzPts val="800"/>
              <a:buNone/>
              <a:defRPr sz="800"/>
            </a:lvl6pPr>
            <a:lvl7pPr lvl="6">
              <a:lnSpc>
                <a:spcPct val="100000"/>
              </a:lnSpc>
              <a:spcBef>
                <a:spcPts val="0"/>
              </a:spcBef>
              <a:spcAft>
                <a:spcPts val="0"/>
              </a:spcAft>
              <a:buSzPts val="800"/>
              <a:buNone/>
              <a:defRPr sz="800"/>
            </a:lvl7pPr>
            <a:lvl8pPr lvl="7">
              <a:lnSpc>
                <a:spcPct val="100000"/>
              </a:lnSpc>
              <a:spcBef>
                <a:spcPts val="0"/>
              </a:spcBef>
              <a:spcAft>
                <a:spcPts val="0"/>
              </a:spcAft>
              <a:buSzPts val="800"/>
              <a:buNone/>
              <a:defRPr sz="800"/>
            </a:lvl8pPr>
            <a:lvl9pPr lvl="8">
              <a:lnSpc>
                <a:spcPct val="100000"/>
              </a:lnSpc>
              <a:spcBef>
                <a:spcPts val="0"/>
              </a:spcBef>
              <a:spcAft>
                <a:spcPts val="0"/>
              </a:spcAft>
              <a:buSzPts val="800"/>
              <a:buNone/>
              <a:defRPr sz="800"/>
            </a:lvl9pPr>
          </a:lstStyle>
          <a:p/>
        </p:txBody>
      </p:sp>
      <p:sp>
        <p:nvSpPr>
          <p:cNvPr id="194" name="Google Shape;194;p22"/>
          <p:cNvSpPr txBox="1"/>
          <p:nvPr>
            <p:ph idx="3" type="subTitle"/>
          </p:nvPr>
        </p:nvSpPr>
        <p:spPr>
          <a:xfrm>
            <a:off x="3280950" y="3431000"/>
            <a:ext cx="2577300" cy="12321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SzPts val="1200"/>
              <a:buNone/>
              <a:defRPr sz="12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800"/>
              <a:buNone/>
              <a:defRPr sz="800"/>
            </a:lvl3pPr>
            <a:lvl4pPr lvl="3" rtl="0">
              <a:lnSpc>
                <a:spcPct val="100000"/>
              </a:lnSpc>
              <a:spcBef>
                <a:spcPts val="0"/>
              </a:spcBef>
              <a:spcAft>
                <a:spcPts val="0"/>
              </a:spcAft>
              <a:buSzPts val="800"/>
              <a:buNone/>
              <a:defRPr sz="800"/>
            </a:lvl4pPr>
            <a:lvl5pPr lvl="4" rtl="0">
              <a:lnSpc>
                <a:spcPct val="100000"/>
              </a:lnSpc>
              <a:spcBef>
                <a:spcPts val="0"/>
              </a:spcBef>
              <a:spcAft>
                <a:spcPts val="0"/>
              </a:spcAft>
              <a:buSzPts val="800"/>
              <a:buNone/>
              <a:defRPr sz="800"/>
            </a:lvl5pPr>
            <a:lvl6pPr lvl="5" rtl="0">
              <a:lnSpc>
                <a:spcPct val="100000"/>
              </a:lnSpc>
              <a:spcBef>
                <a:spcPts val="0"/>
              </a:spcBef>
              <a:spcAft>
                <a:spcPts val="0"/>
              </a:spcAft>
              <a:buSzPts val="800"/>
              <a:buNone/>
              <a:defRPr sz="800"/>
            </a:lvl6pPr>
            <a:lvl7pPr lvl="6" rtl="0">
              <a:lnSpc>
                <a:spcPct val="100000"/>
              </a:lnSpc>
              <a:spcBef>
                <a:spcPts val="0"/>
              </a:spcBef>
              <a:spcAft>
                <a:spcPts val="0"/>
              </a:spcAft>
              <a:buSzPts val="800"/>
              <a:buNone/>
              <a:defRPr sz="800"/>
            </a:lvl7pPr>
            <a:lvl8pPr lvl="7" rtl="0">
              <a:lnSpc>
                <a:spcPct val="100000"/>
              </a:lnSpc>
              <a:spcBef>
                <a:spcPts val="0"/>
              </a:spcBef>
              <a:spcAft>
                <a:spcPts val="0"/>
              </a:spcAft>
              <a:buSzPts val="800"/>
              <a:buNone/>
              <a:defRPr sz="800"/>
            </a:lvl8pPr>
            <a:lvl9pPr lvl="8" rtl="0">
              <a:lnSpc>
                <a:spcPct val="100000"/>
              </a:lnSpc>
              <a:spcBef>
                <a:spcPts val="0"/>
              </a:spcBef>
              <a:spcAft>
                <a:spcPts val="0"/>
              </a:spcAft>
              <a:buSzPts val="800"/>
              <a:buNone/>
              <a:defRPr sz="800"/>
            </a:lvl9pPr>
          </a:lstStyle>
          <a:p/>
        </p:txBody>
      </p:sp>
      <p:sp>
        <p:nvSpPr>
          <p:cNvPr id="195" name="Google Shape;195;p22"/>
          <p:cNvSpPr txBox="1"/>
          <p:nvPr>
            <p:ph idx="4" type="subTitle"/>
          </p:nvPr>
        </p:nvSpPr>
        <p:spPr>
          <a:xfrm>
            <a:off x="6091125" y="3431000"/>
            <a:ext cx="2577300" cy="12321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SzPts val="1200"/>
              <a:buNone/>
              <a:defRPr sz="12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800"/>
              <a:buNone/>
              <a:defRPr sz="800"/>
            </a:lvl3pPr>
            <a:lvl4pPr lvl="3" rtl="0">
              <a:lnSpc>
                <a:spcPct val="100000"/>
              </a:lnSpc>
              <a:spcBef>
                <a:spcPts val="0"/>
              </a:spcBef>
              <a:spcAft>
                <a:spcPts val="0"/>
              </a:spcAft>
              <a:buSzPts val="800"/>
              <a:buNone/>
              <a:defRPr sz="800"/>
            </a:lvl4pPr>
            <a:lvl5pPr lvl="4" rtl="0">
              <a:lnSpc>
                <a:spcPct val="100000"/>
              </a:lnSpc>
              <a:spcBef>
                <a:spcPts val="0"/>
              </a:spcBef>
              <a:spcAft>
                <a:spcPts val="0"/>
              </a:spcAft>
              <a:buSzPts val="800"/>
              <a:buNone/>
              <a:defRPr sz="800"/>
            </a:lvl5pPr>
            <a:lvl6pPr lvl="5" rtl="0">
              <a:lnSpc>
                <a:spcPct val="100000"/>
              </a:lnSpc>
              <a:spcBef>
                <a:spcPts val="0"/>
              </a:spcBef>
              <a:spcAft>
                <a:spcPts val="0"/>
              </a:spcAft>
              <a:buSzPts val="800"/>
              <a:buNone/>
              <a:defRPr sz="800"/>
            </a:lvl6pPr>
            <a:lvl7pPr lvl="6" rtl="0">
              <a:lnSpc>
                <a:spcPct val="100000"/>
              </a:lnSpc>
              <a:spcBef>
                <a:spcPts val="0"/>
              </a:spcBef>
              <a:spcAft>
                <a:spcPts val="0"/>
              </a:spcAft>
              <a:buSzPts val="800"/>
              <a:buNone/>
              <a:defRPr sz="800"/>
            </a:lvl7pPr>
            <a:lvl8pPr lvl="7" rtl="0">
              <a:lnSpc>
                <a:spcPct val="100000"/>
              </a:lnSpc>
              <a:spcBef>
                <a:spcPts val="0"/>
              </a:spcBef>
              <a:spcAft>
                <a:spcPts val="0"/>
              </a:spcAft>
              <a:buSzPts val="800"/>
              <a:buNone/>
              <a:defRPr sz="800"/>
            </a:lvl8pPr>
            <a:lvl9pPr lvl="8" rtl="0">
              <a:lnSpc>
                <a:spcPct val="100000"/>
              </a:lnSpc>
              <a:spcBef>
                <a:spcPts val="0"/>
              </a:spcBef>
              <a:spcAft>
                <a:spcPts val="0"/>
              </a:spcAft>
              <a:buSzPts val="800"/>
              <a:buNone/>
              <a:defRPr sz="800"/>
            </a:lvl9pPr>
          </a:lstStyle>
          <a:p/>
        </p:txBody>
      </p:sp>
      <p:sp>
        <p:nvSpPr>
          <p:cNvPr id="196" name="Google Shape;196;p22"/>
          <p:cNvSpPr/>
          <p:nvPr>
            <p:ph idx="5" type="pic"/>
          </p:nvPr>
        </p:nvSpPr>
        <p:spPr>
          <a:xfrm>
            <a:off x="462775" y="1946900"/>
            <a:ext cx="2577300" cy="1253400"/>
          </a:xfrm>
          <a:prstGeom prst="rect">
            <a:avLst/>
          </a:prstGeom>
          <a:noFill/>
          <a:ln>
            <a:noFill/>
          </a:ln>
        </p:spPr>
      </p:sp>
      <p:sp>
        <p:nvSpPr>
          <p:cNvPr id="197" name="Google Shape;197;p22"/>
          <p:cNvSpPr/>
          <p:nvPr>
            <p:ph idx="6" type="pic"/>
          </p:nvPr>
        </p:nvSpPr>
        <p:spPr>
          <a:xfrm>
            <a:off x="3287375" y="1946900"/>
            <a:ext cx="2577300" cy="1253400"/>
          </a:xfrm>
          <a:prstGeom prst="rect">
            <a:avLst/>
          </a:prstGeom>
          <a:noFill/>
          <a:ln>
            <a:noFill/>
          </a:ln>
        </p:spPr>
      </p:sp>
      <p:sp>
        <p:nvSpPr>
          <p:cNvPr id="198" name="Google Shape;198;p22"/>
          <p:cNvSpPr/>
          <p:nvPr>
            <p:ph idx="7" type="pic"/>
          </p:nvPr>
        </p:nvSpPr>
        <p:spPr>
          <a:xfrm>
            <a:off x="6091125" y="1946900"/>
            <a:ext cx="2577300" cy="1253400"/>
          </a:xfrm>
          <a:prstGeom prst="rect">
            <a:avLst/>
          </a:prstGeom>
          <a:noFill/>
          <a:ln>
            <a:noFill/>
          </a:ln>
        </p:spPr>
      </p:sp>
      <p:pic>
        <p:nvPicPr>
          <p:cNvPr id="199" name="Google Shape;199;p22"/>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00" name="Google Shape;200;p22"/>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Layout (Dark)">
  <p:cSld name="CUSTOM_3">
    <p:bg>
      <p:bgPr>
        <a:solidFill>
          <a:schemeClr val="dk1"/>
        </a:solidFill>
      </p:bgPr>
    </p:bg>
    <p:spTree>
      <p:nvGrpSpPr>
        <p:cNvPr id="201" name="Shape 201"/>
        <p:cNvGrpSpPr/>
        <p:nvPr/>
      </p:nvGrpSpPr>
      <p:grpSpPr>
        <a:xfrm>
          <a:off x="0" y="0"/>
          <a:ext cx="0" cy="0"/>
          <a:chOff x="0" y="0"/>
          <a:chExt cx="0" cy="0"/>
        </a:xfrm>
      </p:grpSpPr>
      <p:sp>
        <p:nvSpPr>
          <p:cNvPr id="202" name="Google Shape;202;p23"/>
          <p:cNvSpPr/>
          <p:nvPr/>
        </p:nvSpPr>
        <p:spPr>
          <a:xfrm>
            <a:off x="75" y="1946900"/>
            <a:ext cx="9144000" cy="3196500"/>
          </a:xfrm>
          <a:prstGeom prst="rect">
            <a:avLst/>
          </a:prstGeom>
          <a:solidFill>
            <a:srgbClr val="020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3"/>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lgn="ctr">
              <a:lnSpc>
                <a:spcPct val="90000"/>
              </a:lnSpc>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04" name="Google Shape;204;p23"/>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600"/>
              <a:buNone/>
              <a:defRPr>
                <a:solidFill>
                  <a:schemeClr val="lt1"/>
                </a:solidFill>
              </a:defRPr>
            </a:lvl1pPr>
            <a:lvl2pPr lvl="1" rtl="0">
              <a:lnSpc>
                <a:spcPct val="85000"/>
              </a:lnSpc>
              <a:spcBef>
                <a:spcPts val="0"/>
              </a:spcBef>
              <a:spcAft>
                <a:spcPts val="0"/>
              </a:spcAft>
              <a:buClr>
                <a:schemeClr val="lt1"/>
              </a:buClr>
              <a:buSzPts val="1200"/>
              <a:buNone/>
              <a:defRPr>
                <a:solidFill>
                  <a:schemeClr val="lt1"/>
                </a:solidFill>
              </a:defRPr>
            </a:lvl2pPr>
            <a:lvl3pPr lvl="2" rtl="0">
              <a:lnSpc>
                <a:spcPct val="85000"/>
              </a:lnSpc>
              <a:spcBef>
                <a:spcPts val="0"/>
              </a:spcBef>
              <a:spcAft>
                <a:spcPts val="0"/>
              </a:spcAft>
              <a:buClr>
                <a:schemeClr val="lt1"/>
              </a:buClr>
              <a:buSzPts val="1000"/>
              <a:buNone/>
              <a:defRPr>
                <a:solidFill>
                  <a:schemeClr val="lt1"/>
                </a:solidFill>
              </a:defRPr>
            </a:lvl3pPr>
            <a:lvl4pPr lvl="3" rtl="0">
              <a:lnSpc>
                <a:spcPct val="85000"/>
              </a:lnSpc>
              <a:spcBef>
                <a:spcPts val="0"/>
              </a:spcBef>
              <a:spcAft>
                <a:spcPts val="0"/>
              </a:spcAft>
              <a:buClr>
                <a:schemeClr val="lt1"/>
              </a:buClr>
              <a:buSzPts val="1000"/>
              <a:buNone/>
              <a:defRPr>
                <a:solidFill>
                  <a:schemeClr val="lt1"/>
                </a:solidFill>
              </a:defRPr>
            </a:lvl4pPr>
            <a:lvl5pPr lvl="4" rtl="0">
              <a:lnSpc>
                <a:spcPct val="85000"/>
              </a:lnSpc>
              <a:spcBef>
                <a:spcPts val="0"/>
              </a:spcBef>
              <a:spcAft>
                <a:spcPts val="0"/>
              </a:spcAft>
              <a:buClr>
                <a:schemeClr val="lt1"/>
              </a:buClr>
              <a:buSzPts val="1000"/>
              <a:buNone/>
              <a:defRPr>
                <a:solidFill>
                  <a:schemeClr val="lt1"/>
                </a:solidFill>
              </a:defRPr>
            </a:lvl5pPr>
            <a:lvl6pPr lvl="5" rtl="0">
              <a:lnSpc>
                <a:spcPct val="85000"/>
              </a:lnSpc>
              <a:spcBef>
                <a:spcPts val="0"/>
              </a:spcBef>
              <a:spcAft>
                <a:spcPts val="0"/>
              </a:spcAft>
              <a:buClr>
                <a:schemeClr val="lt1"/>
              </a:buClr>
              <a:buSzPts val="1000"/>
              <a:buNone/>
              <a:defRPr>
                <a:solidFill>
                  <a:schemeClr val="lt1"/>
                </a:solidFill>
              </a:defRPr>
            </a:lvl6pPr>
            <a:lvl7pPr lvl="6" rtl="0">
              <a:lnSpc>
                <a:spcPct val="85000"/>
              </a:lnSpc>
              <a:spcBef>
                <a:spcPts val="0"/>
              </a:spcBef>
              <a:spcAft>
                <a:spcPts val="0"/>
              </a:spcAft>
              <a:buClr>
                <a:schemeClr val="lt1"/>
              </a:buClr>
              <a:buSzPts val="1000"/>
              <a:buNone/>
              <a:defRPr>
                <a:solidFill>
                  <a:schemeClr val="lt1"/>
                </a:solidFill>
              </a:defRPr>
            </a:lvl7pPr>
            <a:lvl8pPr lvl="7" rtl="0">
              <a:lnSpc>
                <a:spcPct val="85000"/>
              </a:lnSpc>
              <a:spcBef>
                <a:spcPts val="0"/>
              </a:spcBef>
              <a:spcAft>
                <a:spcPts val="0"/>
              </a:spcAft>
              <a:buClr>
                <a:schemeClr val="lt1"/>
              </a:buClr>
              <a:buSzPts val="1000"/>
              <a:buNone/>
              <a:defRPr>
                <a:solidFill>
                  <a:schemeClr val="lt1"/>
                </a:solidFill>
              </a:defRPr>
            </a:lvl8pPr>
            <a:lvl9pPr lvl="8" rtl="0">
              <a:lnSpc>
                <a:spcPct val="85000"/>
              </a:lnSpc>
              <a:spcBef>
                <a:spcPts val="0"/>
              </a:spcBef>
              <a:spcAft>
                <a:spcPts val="0"/>
              </a:spcAft>
              <a:buClr>
                <a:schemeClr val="lt1"/>
              </a:buClr>
              <a:buSzPts val="1000"/>
              <a:buNone/>
              <a:defRPr>
                <a:solidFill>
                  <a:schemeClr val="lt1"/>
                </a:solidFill>
              </a:defRPr>
            </a:lvl9pPr>
          </a:lstStyle>
          <a:p/>
        </p:txBody>
      </p:sp>
      <p:sp>
        <p:nvSpPr>
          <p:cNvPr id="205" name="Google Shape;205;p23"/>
          <p:cNvSpPr txBox="1"/>
          <p:nvPr>
            <p:ph idx="2" type="subTitle"/>
          </p:nvPr>
        </p:nvSpPr>
        <p:spPr>
          <a:xfrm>
            <a:off x="470775"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206" name="Google Shape;206;p23"/>
          <p:cNvSpPr txBox="1"/>
          <p:nvPr>
            <p:ph idx="3" type="subTitle"/>
          </p:nvPr>
        </p:nvSpPr>
        <p:spPr>
          <a:xfrm>
            <a:off x="3280950"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207" name="Google Shape;207;p23"/>
          <p:cNvSpPr txBox="1"/>
          <p:nvPr>
            <p:ph idx="4" type="subTitle"/>
          </p:nvPr>
        </p:nvSpPr>
        <p:spPr>
          <a:xfrm>
            <a:off x="6091125"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208" name="Google Shape;208;p23"/>
          <p:cNvSpPr/>
          <p:nvPr>
            <p:ph idx="5" type="pic"/>
          </p:nvPr>
        </p:nvSpPr>
        <p:spPr>
          <a:xfrm>
            <a:off x="462775" y="1946900"/>
            <a:ext cx="2577300" cy="1253400"/>
          </a:xfrm>
          <a:prstGeom prst="rect">
            <a:avLst/>
          </a:prstGeom>
          <a:noFill/>
          <a:ln>
            <a:noFill/>
          </a:ln>
        </p:spPr>
      </p:sp>
      <p:sp>
        <p:nvSpPr>
          <p:cNvPr id="209" name="Google Shape;209;p23"/>
          <p:cNvSpPr/>
          <p:nvPr>
            <p:ph idx="6" type="pic"/>
          </p:nvPr>
        </p:nvSpPr>
        <p:spPr>
          <a:xfrm>
            <a:off x="3287375" y="1946900"/>
            <a:ext cx="2577300" cy="1253400"/>
          </a:xfrm>
          <a:prstGeom prst="rect">
            <a:avLst/>
          </a:prstGeom>
          <a:noFill/>
          <a:ln>
            <a:noFill/>
          </a:ln>
        </p:spPr>
      </p:sp>
      <p:sp>
        <p:nvSpPr>
          <p:cNvPr id="210" name="Google Shape;210;p23"/>
          <p:cNvSpPr/>
          <p:nvPr>
            <p:ph idx="7" type="pic"/>
          </p:nvPr>
        </p:nvSpPr>
        <p:spPr>
          <a:xfrm>
            <a:off x="6091125" y="1946900"/>
            <a:ext cx="2577300" cy="1253400"/>
          </a:xfrm>
          <a:prstGeom prst="rect">
            <a:avLst/>
          </a:prstGeom>
          <a:noFill/>
          <a:ln>
            <a:noFill/>
          </a:ln>
        </p:spPr>
      </p:sp>
      <p:pic>
        <p:nvPicPr>
          <p:cNvPr id="211" name="Google Shape;211;p23"/>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212" name="Google Shape;212;p2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213" name="Google Shape;213;p23"/>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Image (Light)">
  <p:cSld name="CUSTOM_1">
    <p:spTree>
      <p:nvGrpSpPr>
        <p:cNvPr id="214" name="Shape 214"/>
        <p:cNvGrpSpPr/>
        <p:nvPr/>
      </p:nvGrpSpPr>
      <p:grpSpPr>
        <a:xfrm>
          <a:off x="0" y="0"/>
          <a:ext cx="0" cy="0"/>
          <a:chOff x="0" y="0"/>
          <a:chExt cx="0" cy="0"/>
        </a:xfrm>
      </p:grpSpPr>
      <p:sp>
        <p:nvSpPr>
          <p:cNvPr id="215" name="Google Shape;215;p24"/>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216" name="Google Shape;216;p2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217" name="Google Shape;217;p24"/>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218" name="Google Shape;218;p24"/>
          <p:cNvSpPr txBox="1"/>
          <p:nvPr>
            <p:ph idx="2" type="body"/>
          </p:nvPr>
        </p:nvSpPr>
        <p:spPr>
          <a:xfrm>
            <a:off x="32766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219" name="Google Shape;219;p24"/>
          <p:cNvSpPr/>
          <p:nvPr>
            <p:ph idx="3" type="pic"/>
          </p:nvPr>
        </p:nvSpPr>
        <p:spPr>
          <a:xfrm>
            <a:off x="6111950" y="486725"/>
            <a:ext cx="2574900" cy="4176600"/>
          </a:xfrm>
          <a:prstGeom prst="rect">
            <a:avLst/>
          </a:prstGeom>
          <a:noFill/>
          <a:ln>
            <a:noFill/>
          </a:ln>
        </p:spPr>
      </p:sp>
      <p:pic>
        <p:nvPicPr>
          <p:cNvPr id="220" name="Google Shape;220;p24"/>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21" name="Google Shape;221;p24"/>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Image (Dark)">
  <p:cSld name="CUSTOM_1_2">
    <p:bg>
      <p:bgPr>
        <a:solidFill>
          <a:schemeClr val="dk1"/>
        </a:solidFill>
      </p:bgPr>
    </p:bg>
    <p:spTree>
      <p:nvGrpSpPr>
        <p:cNvPr id="222" name="Shape 222"/>
        <p:cNvGrpSpPr/>
        <p:nvPr/>
      </p:nvGrpSpPr>
      <p:grpSpPr>
        <a:xfrm>
          <a:off x="0" y="0"/>
          <a:ext cx="0" cy="0"/>
          <a:chOff x="0" y="0"/>
          <a:chExt cx="0" cy="0"/>
        </a:xfrm>
      </p:grpSpPr>
      <p:sp>
        <p:nvSpPr>
          <p:cNvPr id="223" name="Google Shape;223;p25"/>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24" name="Google Shape;224;p2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225" name="Google Shape;225;p25"/>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226" name="Google Shape;226;p25"/>
          <p:cNvSpPr txBox="1"/>
          <p:nvPr>
            <p:ph idx="2" type="body"/>
          </p:nvPr>
        </p:nvSpPr>
        <p:spPr>
          <a:xfrm>
            <a:off x="32766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227" name="Google Shape;227;p25"/>
          <p:cNvSpPr/>
          <p:nvPr>
            <p:ph idx="3" type="pic"/>
          </p:nvPr>
        </p:nvSpPr>
        <p:spPr>
          <a:xfrm>
            <a:off x="6111950" y="486725"/>
            <a:ext cx="2574900" cy="4176600"/>
          </a:xfrm>
          <a:prstGeom prst="rect">
            <a:avLst/>
          </a:prstGeom>
          <a:noFill/>
          <a:ln>
            <a:noFill/>
          </a:ln>
        </p:spPr>
      </p:sp>
      <p:sp>
        <p:nvSpPr>
          <p:cNvPr id="228" name="Google Shape;228;p25"/>
          <p:cNvSpPr txBox="1"/>
          <p:nvPr/>
        </p:nvSpPr>
        <p:spPr>
          <a:xfrm>
            <a:off x="634200" y="4846850"/>
            <a:ext cx="24138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800">
                <a:solidFill>
                  <a:schemeClr val="dk1"/>
                </a:solidFill>
                <a:latin typeface="Inter"/>
                <a:ea typeface="Inter"/>
                <a:cs typeface="Inter"/>
                <a:sym typeface="Inter"/>
              </a:rPr>
              <a:t>Proprietary &amp; Confidential</a:t>
            </a:r>
            <a:endParaRPr sz="800">
              <a:solidFill>
                <a:schemeClr val="dk1"/>
              </a:solidFill>
              <a:latin typeface="Inter"/>
              <a:ea typeface="Inter"/>
              <a:cs typeface="Inter"/>
              <a:sym typeface="Inter"/>
            </a:endParaRPr>
          </a:p>
        </p:txBody>
      </p:sp>
      <p:pic>
        <p:nvPicPr>
          <p:cNvPr id="229" name="Google Shape;229;p25"/>
          <p:cNvPicPr preferRelativeResize="0"/>
          <p:nvPr/>
        </p:nvPicPr>
        <p:blipFill>
          <a:blip r:embed="rId2">
            <a:alphaModFix/>
          </a:blip>
          <a:stretch>
            <a:fillRect/>
          </a:stretch>
        </p:blipFill>
        <p:spPr>
          <a:xfrm>
            <a:off x="8080600" y="4834312"/>
            <a:ext cx="606197" cy="148075"/>
          </a:xfrm>
          <a:prstGeom prst="rect">
            <a:avLst/>
          </a:prstGeom>
          <a:noFill/>
          <a:ln>
            <a:noFill/>
          </a:ln>
        </p:spPr>
      </p:pic>
      <p:pic>
        <p:nvPicPr>
          <p:cNvPr id="230" name="Google Shape;230;p25"/>
          <p:cNvPicPr preferRelativeResize="0"/>
          <p:nvPr/>
        </p:nvPicPr>
        <p:blipFill rotWithShape="1">
          <a:blip r:embed="rId3">
            <a:alphaModFix/>
          </a:blip>
          <a:srcRect b="0" l="129" r="119" t="0"/>
          <a:stretch/>
        </p:blipFill>
        <p:spPr>
          <a:xfrm>
            <a:off x="8080600" y="4834312"/>
            <a:ext cx="606198" cy="148076"/>
          </a:xfrm>
          <a:prstGeom prst="rect">
            <a:avLst/>
          </a:prstGeom>
          <a:noFill/>
          <a:ln>
            <a:noFill/>
          </a:ln>
        </p:spPr>
      </p:pic>
      <p:sp>
        <p:nvSpPr>
          <p:cNvPr id="231" name="Google Shape;231;p25"/>
          <p:cNvSpPr txBox="1"/>
          <p:nvPr>
            <p:ph idx="4"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232" name="Google Shape;232;p25"/>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Image (Light)">
  <p:cSld name="CUSTOM_1_1">
    <p:spTree>
      <p:nvGrpSpPr>
        <p:cNvPr id="233" name="Shape 233"/>
        <p:cNvGrpSpPr/>
        <p:nvPr/>
      </p:nvGrpSpPr>
      <p:grpSpPr>
        <a:xfrm>
          <a:off x="0" y="0"/>
          <a:ext cx="0" cy="0"/>
          <a:chOff x="0" y="0"/>
          <a:chExt cx="0" cy="0"/>
        </a:xfrm>
      </p:grpSpPr>
      <p:sp>
        <p:nvSpPr>
          <p:cNvPr id="234" name="Google Shape;234;p26"/>
          <p:cNvSpPr/>
          <p:nvPr>
            <p:ph idx="2" type="pic"/>
          </p:nvPr>
        </p:nvSpPr>
        <p:spPr>
          <a:xfrm>
            <a:off x="3276600" y="486725"/>
            <a:ext cx="2590800" cy="4176600"/>
          </a:xfrm>
          <a:prstGeom prst="rect">
            <a:avLst/>
          </a:prstGeom>
          <a:noFill/>
          <a:ln>
            <a:noFill/>
          </a:ln>
        </p:spPr>
      </p:sp>
      <p:sp>
        <p:nvSpPr>
          <p:cNvPr id="235" name="Google Shape;235;p26"/>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36" name="Google Shape;236;p2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237" name="Google Shape;237;p26"/>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238" name="Google Shape;238;p26"/>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39" name="Google Shape;239;p26"/>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Image (Dark)">
  <p:cSld name="CUSTOM_1_1_2">
    <p:bg>
      <p:bgPr>
        <a:solidFill>
          <a:schemeClr val="dk1"/>
        </a:solidFill>
      </p:bgPr>
    </p:bg>
    <p:spTree>
      <p:nvGrpSpPr>
        <p:cNvPr id="240" name="Shape 240"/>
        <p:cNvGrpSpPr/>
        <p:nvPr/>
      </p:nvGrpSpPr>
      <p:grpSpPr>
        <a:xfrm>
          <a:off x="0" y="0"/>
          <a:ext cx="0" cy="0"/>
          <a:chOff x="0" y="0"/>
          <a:chExt cx="0" cy="0"/>
        </a:xfrm>
      </p:grpSpPr>
      <p:sp>
        <p:nvSpPr>
          <p:cNvPr id="241" name="Google Shape;241;p27"/>
          <p:cNvSpPr/>
          <p:nvPr>
            <p:ph idx="2" type="pic"/>
          </p:nvPr>
        </p:nvSpPr>
        <p:spPr>
          <a:xfrm>
            <a:off x="3276600" y="486725"/>
            <a:ext cx="2590800" cy="4176600"/>
          </a:xfrm>
          <a:prstGeom prst="rect">
            <a:avLst/>
          </a:prstGeom>
          <a:noFill/>
          <a:ln>
            <a:noFill/>
          </a:ln>
        </p:spPr>
      </p:sp>
      <p:sp>
        <p:nvSpPr>
          <p:cNvPr id="242" name="Google Shape;242;p27"/>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43" name="Google Shape;243;p27"/>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pic>
        <p:nvPicPr>
          <p:cNvPr id="244" name="Google Shape;244;p27"/>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245" name="Google Shape;245;p2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246" name="Google Shape;246;p27"/>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Image (Light)">
  <p:cSld name="CUSTOM_1_1_1">
    <p:spTree>
      <p:nvGrpSpPr>
        <p:cNvPr id="247" name="Shape 247"/>
        <p:cNvGrpSpPr/>
        <p:nvPr/>
      </p:nvGrpSpPr>
      <p:grpSpPr>
        <a:xfrm>
          <a:off x="0" y="0"/>
          <a:ext cx="0" cy="0"/>
          <a:chOff x="0" y="0"/>
          <a:chExt cx="0" cy="0"/>
        </a:xfrm>
      </p:grpSpPr>
      <p:sp>
        <p:nvSpPr>
          <p:cNvPr id="248" name="Google Shape;248;p28"/>
          <p:cNvSpPr txBox="1"/>
          <p:nvPr>
            <p:ph idx="1" type="body"/>
          </p:nvPr>
        </p:nvSpPr>
        <p:spPr>
          <a:xfrm>
            <a:off x="3276725" y="1943100"/>
            <a:ext cx="2590800" cy="12573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249" name="Google Shape;249;p28"/>
          <p:cNvSpPr txBox="1"/>
          <p:nvPr>
            <p:ph idx="2" type="body"/>
          </p:nvPr>
        </p:nvSpPr>
        <p:spPr>
          <a:xfrm>
            <a:off x="6096125" y="1943100"/>
            <a:ext cx="2590800" cy="2720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250" name="Google Shape;250;p28"/>
          <p:cNvSpPr/>
          <p:nvPr>
            <p:ph idx="3" type="pic"/>
          </p:nvPr>
        </p:nvSpPr>
        <p:spPr>
          <a:xfrm>
            <a:off x="457200" y="486725"/>
            <a:ext cx="2590800" cy="4176600"/>
          </a:xfrm>
          <a:prstGeom prst="rect">
            <a:avLst/>
          </a:prstGeom>
          <a:noFill/>
          <a:ln>
            <a:noFill/>
          </a:ln>
        </p:spPr>
      </p:sp>
      <p:sp>
        <p:nvSpPr>
          <p:cNvPr id="251" name="Google Shape;251;p28"/>
          <p:cNvSpPr txBox="1"/>
          <p:nvPr>
            <p:ph type="title"/>
          </p:nvPr>
        </p:nvSpPr>
        <p:spPr>
          <a:xfrm>
            <a:off x="3276600" y="480275"/>
            <a:ext cx="5410200" cy="12342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52" name="Google Shape;252;p2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pic>
        <p:nvPicPr>
          <p:cNvPr id="253" name="Google Shape;253;p28"/>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54" name="Google Shape;254;p28"/>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Image (Dark)">
  <p:cSld name="CUSTOM_1_1_1_1">
    <p:bg>
      <p:bgPr>
        <a:solidFill>
          <a:schemeClr val="dk1"/>
        </a:solidFill>
      </p:bgPr>
    </p:bg>
    <p:spTree>
      <p:nvGrpSpPr>
        <p:cNvPr id="255" name="Shape 255"/>
        <p:cNvGrpSpPr/>
        <p:nvPr/>
      </p:nvGrpSpPr>
      <p:grpSpPr>
        <a:xfrm>
          <a:off x="0" y="0"/>
          <a:ext cx="0" cy="0"/>
          <a:chOff x="0" y="0"/>
          <a:chExt cx="0" cy="0"/>
        </a:xfrm>
      </p:grpSpPr>
      <p:sp>
        <p:nvSpPr>
          <p:cNvPr id="256" name="Google Shape;256;p29"/>
          <p:cNvSpPr txBox="1"/>
          <p:nvPr>
            <p:ph idx="1" type="body"/>
          </p:nvPr>
        </p:nvSpPr>
        <p:spPr>
          <a:xfrm>
            <a:off x="3276725" y="1943100"/>
            <a:ext cx="2590800" cy="12573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257" name="Google Shape;257;p29"/>
          <p:cNvSpPr txBox="1"/>
          <p:nvPr>
            <p:ph idx="2" type="body"/>
          </p:nvPr>
        </p:nvSpPr>
        <p:spPr>
          <a:xfrm>
            <a:off x="6096125" y="1943100"/>
            <a:ext cx="2590800" cy="2720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258" name="Google Shape;258;p29"/>
          <p:cNvSpPr/>
          <p:nvPr>
            <p:ph idx="3" type="pic"/>
          </p:nvPr>
        </p:nvSpPr>
        <p:spPr>
          <a:xfrm>
            <a:off x="457200" y="486725"/>
            <a:ext cx="2590800" cy="4176600"/>
          </a:xfrm>
          <a:prstGeom prst="rect">
            <a:avLst/>
          </a:prstGeom>
          <a:noFill/>
          <a:ln>
            <a:noFill/>
          </a:ln>
        </p:spPr>
      </p:sp>
      <p:sp>
        <p:nvSpPr>
          <p:cNvPr id="259" name="Google Shape;259;p29"/>
          <p:cNvSpPr txBox="1"/>
          <p:nvPr>
            <p:ph type="title"/>
          </p:nvPr>
        </p:nvSpPr>
        <p:spPr>
          <a:xfrm>
            <a:off x="3276600" y="480275"/>
            <a:ext cx="54102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pic>
        <p:nvPicPr>
          <p:cNvPr id="260" name="Google Shape;260;p29"/>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261" name="Google Shape;261;p2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262" name="Google Shape;262;p29"/>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Light)">
  <p:cSld name="CUSTOM_1_1_1_2">
    <p:spTree>
      <p:nvGrpSpPr>
        <p:cNvPr id="263" name="Shape 263"/>
        <p:cNvGrpSpPr/>
        <p:nvPr/>
      </p:nvGrpSpPr>
      <p:grpSpPr>
        <a:xfrm>
          <a:off x="0" y="0"/>
          <a:ext cx="0" cy="0"/>
          <a:chOff x="0" y="0"/>
          <a:chExt cx="0" cy="0"/>
        </a:xfrm>
      </p:grpSpPr>
      <p:sp>
        <p:nvSpPr>
          <p:cNvPr id="264" name="Google Shape;264;p30"/>
          <p:cNvSpPr txBox="1"/>
          <p:nvPr>
            <p:ph idx="1" type="subTitle"/>
          </p:nvPr>
        </p:nvSpPr>
        <p:spPr>
          <a:xfrm>
            <a:off x="3942900" y="483050"/>
            <a:ext cx="4731600" cy="4180200"/>
          </a:xfrm>
          <a:prstGeom prst="rect">
            <a:avLst/>
          </a:prstGeom>
        </p:spPr>
        <p:txBody>
          <a:bodyPr anchorCtr="0" anchor="t" bIns="0" lIns="0" spcFirstLastPara="1" rIns="0" wrap="square" tIns="0">
            <a:noAutofit/>
          </a:bodyPr>
          <a:lstStyle>
            <a:lvl1pPr lvl="0">
              <a:lnSpc>
                <a:spcPct val="100000"/>
              </a:lnSpc>
              <a:spcBef>
                <a:spcPts val="0"/>
              </a:spcBef>
              <a:spcAft>
                <a:spcPts val="0"/>
              </a:spcAft>
              <a:buSzPts val="1800"/>
              <a:buNone/>
              <a:defRPr sz="1800"/>
            </a:lvl1pPr>
            <a:lvl2pPr lvl="1">
              <a:lnSpc>
                <a:spcPct val="100000"/>
              </a:lnSpc>
              <a:spcBef>
                <a:spcPts val="1000"/>
              </a:spcBef>
              <a:spcAft>
                <a:spcPts val="0"/>
              </a:spcAft>
              <a:buSzPts val="1400"/>
              <a:buNone/>
              <a:defRPr sz="1400"/>
            </a:lvl2pPr>
            <a:lvl3pPr lvl="2">
              <a:lnSpc>
                <a:spcPct val="100000"/>
              </a:lnSpc>
              <a:spcBef>
                <a:spcPts val="800"/>
              </a:spcBef>
              <a:spcAft>
                <a:spcPts val="0"/>
              </a:spcAft>
              <a:buSzPts val="1200"/>
              <a:buNone/>
              <a:defRPr sz="1200"/>
            </a:lvl3pPr>
            <a:lvl4pPr lvl="3">
              <a:lnSpc>
                <a:spcPct val="100000"/>
              </a:lnSpc>
              <a:spcBef>
                <a:spcPts val="500"/>
              </a:spcBef>
              <a:spcAft>
                <a:spcPts val="0"/>
              </a:spcAft>
              <a:buSzPts val="1200"/>
              <a:buNone/>
              <a:defRPr sz="1200"/>
            </a:lvl4pPr>
            <a:lvl5pPr lvl="4">
              <a:lnSpc>
                <a:spcPct val="100000"/>
              </a:lnSpc>
              <a:spcBef>
                <a:spcPts val="500"/>
              </a:spcBef>
              <a:spcAft>
                <a:spcPts val="0"/>
              </a:spcAft>
              <a:buSzPts val="1200"/>
              <a:buNone/>
              <a:defRPr sz="1200"/>
            </a:lvl5pPr>
            <a:lvl6pPr lvl="5">
              <a:lnSpc>
                <a:spcPct val="100000"/>
              </a:lnSpc>
              <a:spcBef>
                <a:spcPts val="500"/>
              </a:spcBef>
              <a:spcAft>
                <a:spcPts val="0"/>
              </a:spcAft>
              <a:buSzPts val="1200"/>
              <a:buNone/>
              <a:defRPr sz="1200"/>
            </a:lvl6pPr>
            <a:lvl7pPr lvl="6">
              <a:lnSpc>
                <a:spcPct val="100000"/>
              </a:lnSpc>
              <a:spcBef>
                <a:spcPts val="500"/>
              </a:spcBef>
              <a:spcAft>
                <a:spcPts val="0"/>
              </a:spcAft>
              <a:buSzPts val="1200"/>
              <a:buNone/>
              <a:defRPr sz="1200"/>
            </a:lvl7pPr>
            <a:lvl8pPr lvl="7">
              <a:lnSpc>
                <a:spcPct val="100000"/>
              </a:lnSpc>
              <a:spcBef>
                <a:spcPts val="500"/>
              </a:spcBef>
              <a:spcAft>
                <a:spcPts val="0"/>
              </a:spcAft>
              <a:buSzPts val="1200"/>
              <a:buNone/>
              <a:defRPr sz="1200"/>
            </a:lvl8pPr>
            <a:lvl9pPr lvl="8">
              <a:lnSpc>
                <a:spcPct val="100000"/>
              </a:lnSpc>
              <a:spcBef>
                <a:spcPts val="500"/>
              </a:spcBef>
              <a:spcAft>
                <a:spcPts val="500"/>
              </a:spcAft>
              <a:buSzPts val="1200"/>
              <a:buNone/>
              <a:defRPr sz="1200"/>
            </a:lvl9pPr>
          </a:lstStyle>
          <a:p/>
        </p:txBody>
      </p:sp>
      <p:sp>
        <p:nvSpPr>
          <p:cNvPr id="265" name="Google Shape;265;p30"/>
          <p:cNvSpPr txBox="1"/>
          <p:nvPr/>
        </p:nvSpPr>
        <p:spPr>
          <a:xfrm>
            <a:off x="3279325" y="210312"/>
            <a:ext cx="578400" cy="1092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7100">
                <a:solidFill>
                  <a:schemeClr val="dk1"/>
                </a:solidFill>
                <a:latin typeface="Roboto Serif"/>
                <a:ea typeface="Roboto Serif"/>
                <a:cs typeface="Roboto Serif"/>
                <a:sym typeface="Roboto Serif"/>
              </a:rPr>
              <a:t>“</a:t>
            </a:r>
            <a:endParaRPr b="1" sz="7100">
              <a:solidFill>
                <a:schemeClr val="dk1"/>
              </a:solidFill>
              <a:latin typeface="Roboto Serif"/>
              <a:ea typeface="Roboto Serif"/>
              <a:cs typeface="Roboto Serif"/>
              <a:sym typeface="Roboto Serif"/>
            </a:endParaRPr>
          </a:p>
        </p:txBody>
      </p:sp>
      <p:grpSp>
        <p:nvGrpSpPr>
          <p:cNvPr id="266" name="Google Shape;266;p30"/>
          <p:cNvGrpSpPr/>
          <p:nvPr/>
        </p:nvGrpSpPr>
        <p:grpSpPr>
          <a:xfrm>
            <a:off x="4822703" y="31"/>
            <a:ext cx="4321568" cy="5143648"/>
            <a:chOff x="3991150" y="848375"/>
            <a:chExt cx="3376225" cy="4018475"/>
          </a:xfrm>
        </p:grpSpPr>
        <p:sp>
          <p:nvSpPr>
            <p:cNvPr id="267" name="Google Shape;267;p30"/>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30"/>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30"/>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0" name="Google Shape;270;p3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pic>
        <p:nvPicPr>
          <p:cNvPr id="271" name="Google Shape;271;p30"/>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72" name="Google Shape;272;p30"/>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
        <p:nvSpPr>
          <p:cNvPr id="273" name="Google Shape;273;p30"/>
          <p:cNvSpPr/>
          <p:nvPr>
            <p:ph idx="2" type="pic"/>
          </p:nvPr>
        </p:nvSpPr>
        <p:spPr>
          <a:xfrm>
            <a:off x="1123950" y="1943100"/>
            <a:ext cx="1257300" cy="1257300"/>
          </a:xfrm>
          <a:prstGeom prst="ellipse">
            <a:avLst/>
          </a:prstGeom>
          <a:noFill/>
          <a:ln>
            <a:noFill/>
          </a:ln>
        </p:spPr>
      </p:sp>
      <p:sp>
        <p:nvSpPr>
          <p:cNvPr id="274" name="Google Shape;274;p30"/>
          <p:cNvSpPr txBox="1"/>
          <p:nvPr>
            <p:ph idx="3" type="subTitle"/>
          </p:nvPr>
        </p:nvSpPr>
        <p:spPr>
          <a:xfrm>
            <a:off x="457200" y="3429000"/>
            <a:ext cx="2590800" cy="406800"/>
          </a:xfrm>
          <a:prstGeom prst="rect">
            <a:avLst/>
          </a:prstGeom>
        </p:spPr>
        <p:txBody>
          <a:bodyPr anchorCtr="0" anchor="t" bIns="0" lIns="0" spcFirstLastPara="1" rIns="0" wrap="square" tIns="0">
            <a:noAutofit/>
          </a:bodyPr>
          <a:lstStyle>
            <a:lvl1pPr lvl="0" rtl="0" algn="ctr">
              <a:spcBef>
                <a:spcPts val="0"/>
              </a:spcBef>
              <a:spcAft>
                <a:spcPts val="0"/>
              </a:spcAft>
              <a:buSzPts val="900"/>
              <a:buFont typeface="Inter Light"/>
              <a:buNone/>
              <a:defRPr sz="900">
                <a:latin typeface="Inter Light"/>
                <a:ea typeface="Inter Light"/>
                <a:cs typeface="Inter Light"/>
                <a:sym typeface="Inter Light"/>
              </a:defRPr>
            </a:lvl1pPr>
            <a:lvl2pPr lvl="1" rtl="0" algn="ctr">
              <a:spcBef>
                <a:spcPts val="0"/>
              </a:spcBef>
              <a:spcAft>
                <a:spcPts val="0"/>
              </a:spcAft>
              <a:buSzPts val="500"/>
              <a:buFont typeface="Inter Light"/>
              <a:buNone/>
              <a:defRPr sz="500">
                <a:latin typeface="Inter Light"/>
                <a:ea typeface="Inter Light"/>
                <a:cs typeface="Inter Light"/>
                <a:sym typeface="Inter Light"/>
              </a:defRPr>
            </a:lvl2pPr>
            <a:lvl3pPr lvl="2"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3pPr>
            <a:lvl4pPr lvl="3"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4pPr>
            <a:lvl5pPr lvl="4"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5pPr>
            <a:lvl6pPr lvl="5"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6pPr>
            <a:lvl7pPr lvl="6"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7pPr>
            <a:lvl8pPr lvl="7"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8pPr>
            <a:lvl9pPr lvl="8"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A" type="secHead">
  <p:cSld name="SECTION_HEADER">
    <p:bg>
      <p:bgPr>
        <a:blipFill>
          <a:blip r:embed="rId2">
            <a:alphaModFix/>
          </a:blip>
          <a:stretch>
            <a:fillRect/>
          </a:stretch>
        </a:blipFill>
      </p:bgPr>
    </p:bg>
    <p:spTree>
      <p:nvGrpSpPr>
        <p:cNvPr id="20" name="Shape 20"/>
        <p:cNvGrpSpPr/>
        <p:nvPr/>
      </p:nvGrpSpPr>
      <p:grpSpPr>
        <a:xfrm>
          <a:off x="0" y="0"/>
          <a:ext cx="0" cy="0"/>
          <a:chOff x="0" y="0"/>
          <a:chExt cx="0" cy="0"/>
        </a:xfrm>
      </p:grpSpPr>
      <p:sp>
        <p:nvSpPr>
          <p:cNvPr id="21" name="Google Shape;21;p4"/>
          <p:cNvSpPr txBox="1"/>
          <p:nvPr>
            <p:ph type="title"/>
          </p:nvPr>
        </p:nvSpPr>
        <p:spPr>
          <a:xfrm>
            <a:off x="457200" y="1943100"/>
            <a:ext cx="82296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3000"/>
              <a:buNone/>
              <a:defRPr sz="3000"/>
            </a:lvl1pPr>
            <a:lvl2pPr lvl="1">
              <a:lnSpc>
                <a:spcPct val="85000"/>
              </a:lnSpc>
              <a:spcBef>
                <a:spcPts val="0"/>
              </a:spcBef>
              <a:spcAft>
                <a:spcPts val="0"/>
              </a:spcAft>
              <a:buSzPts val="3600"/>
              <a:buNone/>
              <a:defRPr sz="3600"/>
            </a:lvl2pPr>
            <a:lvl3pPr lvl="2">
              <a:lnSpc>
                <a:spcPct val="85000"/>
              </a:lnSpc>
              <a:spcBef>
                <a:spcPts val="0"/>
              </a:spcBef>
              <a:spcAft>
                <a:spcPts val="0"/>
              </a:spcAft>
              <a:buSzPts val="3600"/>
              <a:buNone/>
              <a:defRPr sz="3600"/>
            </a:lvl3pPr>
            <a:lvl4pPr lvl="3">
              <a:lnSpc>
                <a:spcPct val="85000"/>
              </a:lnSpc>
              <a:spcBef>
                <a:spcPts val="0"/>
              </a:spcBef>
              <a:spcAft>
                <a:spcPts val="0"/>
              </a:spcAft>
              <a:buSzPts val="3600"/>
              <a:buNone/>
              <a:defRPr sz="3600"/>
            </a:lvl4pPr>
            <a:lvl5pPr lvl="4">
              <a:lnSpc>
                <a:spcPct val="85000"/>
              </a:lnSpc>
              <a:spcBef>
                <a:spcPts val="0"/>
              </a:spcBef>
              <a:spcAft>
                <a:spcPts val="0"/>
              </a:spcAft>
              <a:buSzPts val="3600"/>
              <a:buNone/>
              <a:defRPr sz="3600"/>
            </a:lvl5pPr>
            <a:lvl6pPr lvl="5">
              <a:lnSpc>
                <a:spcPct val="85000"/>
              </a:lnSpc>
              <a:spcBef>
                <a:spcPts val="0"/>
              </a:spcBef>
              <a:spcAft>
                <a:spcPts val="0"/>
              </a:spcAft>
              <a:buSzPts val="3600"/>
              <a:buNone/>
              <a:defRPr sz="3600"/>
            </a:lvl6pPr>
            <a:lvl7pPr lvl="6">
              <a:lnSpc>
                <a:spcPct val="85000"/>
              </a:lnSpc>
              <a:spcBef>
                <a:spcPts val="0"/>
              </a:spcBef>
              <a:spcAft>
                <a:spcPts val="0"/>
              </a:spcAft>
              <a:buSzPts val="3600"/>
              <a:buNone/>
              <a:defRPr sz="3600"/>
            </a:lvl7pPr>
            <a:lvl8pPr lvl="7">
              <a:lnSpc>
                <a:spcPct val="85000"/>
              </a:lnSpc>
              <a:spcBef>
                <a:spcPts val="0"/>
              </a:spcBef>
              <a:spcAft>
                <a:spcPts val="0"/>
              </a:spcAft>
              <a:buSzPts val="3600"/>
              <a:buNone/>
              <a:defRPr sz="3600"/>
            </a:lvl8pPr>
            <a:lvl9pPr lvl="8">
              <a:lnSpc>
                <a:spcPct val="85000"/>
              </a:lnSpc>
              <a:spcBef>
                <a:spcPts val="0"/>
              </a:spcBef>
              <a:spcAft>
                <a:spcPts val="0"/>
              </a:spcAft>
              <a:buSzPts val="3600"/>
              <a:buNone/>
              <a:defRPr sz="3600"/>
            </a:lvl9pPr>
          </a:lstStyle>
          <a:p/>
        </p:txBody>
      </p:sp>
      <p:sp>
        <p:nvSpPr>
          <p:cNvPr id="22" name="Google Shape;22;p4"/>
          <p:cNvSpPr txBox="1"/>
          <p:nvPr>
            <p:ph idx="1" type="subTitle"/>
          </p:nvPr>
        </p:nvSpPr>
        <p:spPr>
          <a:xfrm>
            <a:off x="470775" y="3438975"/>
            <a:ext cx="8216100" cy="3351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Dark)">
  <p:cSld name="CUSTOM_1_1_1_1_1">
    <p:bg>
      <p:bgPr>
        <a:solidFill>
          <a:schemeClr val="dk1"/>
        </a:solidFill>
      </p:bgPr>
    </p:bg>
    <p:spTree>
      <p:nvGrpSpPr>
        <p:cNvPr id="275" name="Shape 275"/>
        <p:cNvGrpSpPr/>
        <p:nvPr/>
      </p:nvGrpSpPr>
      <p:grpSpPr>
        <a:xfrm>
          <a:off x="0" y="0"/>
          <a:ext cx="0" cy="0"/>
          <a:chOff x="0" y="0"/>
          <a:chExt cx="0" cy="0"/>
        </a:xfrm>
      </p:grpSpPr>
      <p:grpSp>
        <p:nvGrpSpPr>
          <p:cNvPr id="276" name="Google Shape;276;p31"/>
          <p:cNvGrpSpPr/>
          <p:nvPr/>
        </p:nvGrpSpPr>
        <p:grpSpPr>
          <a:xfrm>
            <a:off x="4822703" y="31"/>
            <a:ext cx="4321568" cy="5143648"/>
            <a:chOff x="4822703" y="31"/>
            <a:chExt cx="4321568" cy="5143648"/>
          </a:xfrm>
        </p:grpSpPr>
        <p:sp>
          <p:nvSpPr>
            <p:cNvPr id="277" name="Google Shape;277;p31"/>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31"/>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31"/>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80" name="Google Shape;280;p31"/>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281" name="Google Shape;281;p3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282" name="Google Shape;282;p31"/>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
        <p:nvSpPr>
          <p:cNvPr id="283" name="Google Shape;283;p31"/>
          <p:cNvSpPr txBox="1"/>
          <p:nvPr>
            <p:ph idx="1" type="subTitle"/>
          </p:nvPr>
        </p:nvSpPr>
        <p:spPr>
          <a:xfrm>
            <a:off x="3942900" y="483050"/>
            <a:ext cx="4731600" cy="4180200"/>
          </a:xfrm>
          <a:prstGeom prst="rect">
            <a:avLst/>
          </a:prstGeom>
        </p:spPr>
        <p:txBody>
          <a:bodyPr anchorCtr="0" anchor="t" bIns="0" lIns="0" spcFirstLastPara="1" rIns="0" wrap="square" tIns="0">
            <a:noAutofit/>
          </a:bodyPr>
          <a:lstStyle>
            <a:lvl1pPr lvl="0" rtl="0">
              <a:lnSpc>
                <a:spcPct val="100000"/>
              </a:lnSpc>
              <a:spcBef>
                <a:spcPts val="0"/>
              </a:spcBef>
              <a:spcAft>
                <a:spcPts val="0"/>
              </a:spcAft>
              <a:buClr>
                <a:schemeClr val="dk2"/>
              </a:buClr>
              <a:buSzPts val="1800"/>
              <a:buNone/>
              <a:defRPr sz="1800">
                <a:solidFill>
                  <a:schemeClr val="dk2"/>
                </a:solidFill>
              </a:defRPr>
            </a:lvl1pPr>
            <a:lvl2pPr lvl="1" rtl="0">
              <a:lnSpc>
                <a:spcPct val="100000"/>
              </a:lnSpc>
              <a:spcBef>
                <a:spcPts val="1000"/>
              </a:spcBef>
              <a:spcAft>
                <a:spcPts val="0"/>
              </a:spcAft>
              <a:buClr>
                <a:schemeClr val="dk2"/>
              </a:buClr>
              <a:buSzPts val="1400"/>
              <a:buNone/>
              <a:defRPr sz="1400">
                <a:solidFill>
                  <a:schemeClr val="dk2"/>
                </a:solidFill>
              </a:defRPr>
            </a:lvl2pPr>
            <a:lvl3pPr lvl="2" rtl="0">
              <a:lnSpc>
                <a:spcPct val="100000"/>
              </a:lnSpc>
              <a:spcBef>
                <a:spcPts val="800"/>
              </a:spcBef>
              <a:spcAft>
                <a:spcPts val="0"/>
              </a:spcAft>
              <a:buClr>
                <a:schemeClr val="dk2"/>
              </a:buClr>
              <a:buSzPts val="1200"/>
              <a:buNone/>
              <a:defRPr sz="1200">
                <a:solidFill>
                  <a:schemeClr val="dk2"/>
                </a:solidFill>
              </a:defRPr>
            </a:lvl3pPr>
            <a:lvl4pPr lvl="3" rtl="0">
              <a:lnSpc>
                <a:spcPct val="100000"/>
              </a:lnSpc>
              <a:spcBef>
                <a:spcPts val="500"/>
              </a:spcBef>
              <a:spcAft>
                <a:spcPts val="0"/>
              </a:spcAft>
              <a:buClr>
                <a:schemeClr val="dk2"/>
              </a:buClr>
              <a:buSzPts val="1200"/>
              <a:buNone/>
              <a:defRPr sz="1200">
                <a:solidFill>
                  <a:schemeClr val="dk2"/>
                </a:solidFill>
              </a:defRPr>
            </a:lvl4pPr>
            <a:lvl5pPr lvl="4" rtl="0">
              <a:lnSpc>
                <a:spcPct val="100000"/>
              </a:lnSpc>
              <a:spcBef>
                <a:spcPts val="500"/>
              </a:spcBef>
              <a:spcAft>
                <a:spcPts val="0"/>
              </a:spcAft>
              <a:buClr>
                <a:schemeClr val="dk2"/>
              </a:buClr>
              <a:buSzPts val="1200"/>
              <a:buNone/>
              <a:defRPr sz="1200">
                <a:solidFill>
                  <a:schemeClr val="dk2"/>
                </a:solidFill>
              </a:defRPr>
            </a:lvl5pPr>
            <a:lvl6pPr lvl="5" rtl="0">
              <a:lnSpc>
                <a:spcPct val="100000"/>
              </a:lnSpc>
              <a:spcBef>
                <a:spcPts val="500"/>
              </a:spcBef>
              <a:spcAft>
                <a:spcPts val="0"/>
              </a:spcAft>
              <a:buClr>
                <a:schemeClr val="dk2"/>
              </a:buClr>
              <a:buSzPts val="1200"/>
              <a:buNone/>
              <a:defRPr sz="1200">
                <a:solidFill>
                  <a:schemeClr val="dk2"/>
                </a:solidFill>
              </a:defRPr>
            </a:lvl6pPr>
            <a:lvl7pPr lvl="6" rtl="0">
              <a:lnSpc>
                <a:spcPct val="100000"/>
              </a:lnSpc>
              <a:spcBef>
                <a:spcPts val="500"/>
              </a:spcBef>
              <a:spcAft>
                <a:spcPts val="0"/>
              </a:spcAft>
              <a:buClr>
                <a:schemeClr val="dk2"/>
              </a:buClr>
              <a:buSzPts val="1200"/>
              <a:buNone/>
              <a:defRPr sz="1200">
                <a:solidFill>
                  <a:schemeClr val="dk2"/>
                </a:solidFill>
              </a:defRPr>
            </a:lvl7pPr>
            <a:lvl8pPr lvl="7" rtl="0">
              <a:lnSpc>
                <a:spcPct val="100000"/>
              </a:lnSpc>
              <a:spcBef>
                <a:spcPts val="500"/>
              </a:spcBef>
              <a:spcAft>
                <a:spcPts val="0"/>
              </a:spcAft>
              <a:buClr>
                <a:schemeClr val="dk2"/>
              </a:buClr>
              <a:buSzPts val="1200"/>
              <a:buNone/>
              <a:defRPr sz="1200">
                <a:solidFill>
                  <a:schemeClr val="dk2"/>
                </a:solidFill>
              </a:defRPr>
            </a:lvl8pPr>
            <a:lvl9pPr lvl="8" rtl="0">
              <a:lnSpc>
                <a:spcPct val="100000"/>
              </a:lnSpc>
              <a:spcBef>
                <a:spcPts val="500"/>
              </a:spcBef>
              <a:spcAft>
                <a:spcPts val="500"/>
              </a:spcAft>
              <a:buClr>
                <a:schemeClr val="dk2"/>
              </a:buClr>
              <a:buSzPts val="1200"/>
              <a:buNone/>
              <a:defRPr sz="1200">
                <a:solidFill>
                  <a:schemeClr val="dk2"/>
                </a:solidFill>
              </a:defRPr>
            </a:lvl9pPr>
          </a:lstStyle>
          <a:p/>
        </p:txBody>
      </p:sp>
      <p:sp>
        <p:nvSpPr>
          <p:cNvPr id="284" name="Google Shape;284;p31"/>
          <p:cNvSpPr txBox="1"/>
          <p:nvPr/>
        </p:nvSpPr>
        <p:spPr>
          <a:xfrm>
            <a:off x="3279325" y="210312"/>
            <a:ext cx="578400" cy="1092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7100">
                <a:solidFill>
                  <a:schemeClr val="dk2"/>
                </a:solidFill>
                <a:latin typeface="Roboto Serif"/>
                <a:ea typeface="Roboto Serif"/>
                <a:cs typeface="Roboto Serif"/>
                <a:sym typeface="Roboto Serif"/>
              </a:rPr>
              <a:t>“</a:t>
            </a:r>
            <a:endParaRPr b="1" sz="7100">
              <a:solidFill>
                <a:schemeClr val="dk2"/>
              </a:solidFill>
              <a:latin typeface="Roboto Serif"/>
              <a:ea typeface="Roboto Serif"/>
              <a:cs typeface="Roboto Serif"/>
              <a:sym typeface="Roboto Serif"/>
            </a:endParaRPr>
          </a:p>
        </p:txBody>
      </p:sp>
      <p:sp>
        <p:nvSpPr>
          <p:cNvPr id="285" name="Google Shape;285;p31"/>
          <p:cNvSpPr/>
          <p:nvPr>
            <p:ph idx="2" type="pic"/>
          </p:nvPr>
        </p:nvSpPr>
        <p:spPr>
          <a:xfrm>
            <a:off x="1123950" y="1943100"/>
            <a:ext cx="1257300" cy="1257300"/>
          </a:xfrm>
          <a:prstGeom prst="ellipse">
            <a:avLst/>
          </a:prstGeom>
          <a:noFill/>
          <a:ln>
            <a:noFill/>
          </a:ln>
        </p:spPr>
      </p:sp>
      <p:sp>
        <p:nvSpPr>
          <p:cNvPr id="286" name="Google Shape;286;p31"/>
          <p:cNvSpPr txBox="1"/>
          <p:nvPr>
            <p:ph idx="3" type="subTitle"/>
          </p:nvPr>
        </p:nvSpPr>
        <p:spPr>
          <a:xfrm>
            <a:off x="457200" y="3429000"/>
            <a:ext cx="2590800" cy="406800"/>
          </a:xfrm>
          <a:prstGeom prst="rect">
            <a:avLst/>
          </a:prstGeom>
        </p:spPr>
        <p:txBody>
          <a:bodyPr anchorCtr="0" anchor="t" bIns="0" lIns="0" spcFirstLastPara="1" rIns="0" wrap="square" tIns="0">
            <a:noAutofit/>
          </a:bodyPr>
          <a:lstStyle>
            <a:lvl1pPr lvl="0" rtl="0" algn="ctr">
              <a:spcBef>
                <a:spcPts val="0"/>
              </a:spcBef>
              <a:spcAft>
                <a:spcPts val="0"/>
              </a:spcAft>
              <a:buClr>
                <a:schemeClr val="lt2"/>
              </a:buClr>
              <a:buSzPts val="900"/>
              <a:buFont typeface="Inter Light"/>
              <a:buNone/>
              <a:defRPr sz="900">
                <a:solidFill>
                  <a:schemeClr val="lt2"/>
                </a:solidFill>
                <a:latin typeface="Inter Light"/>
                <a:ea typeface="Inter Light"/>
                <a:cs typeface="Inter Light"/>
                <a:sym typeface="Inter Light"/>
              </a:defRPr>
            </a:lvl1pPr>
            <a:lvl2pPr lvl="1" rtl="0" algn="ctr">
              <a:spcBef>
                <a:spcPts val="0"/>
              </a:spcBef>
              <a:spcAft>
                <a:spcPts val="0"/>
              </a:spcAft>
              <a:buClr>
                <a:schemeClr val="lt2"/>
              </a:buClr>
              <a:buSzPts val="500"/>
              <a:buFont typeface="Inter Light"/>
              <a:buNone/>
              <a:defRPr sz="500">
                <a:solidFill>
                  <a:schemeClr val="lt2"/>
                </a:solidFill>
                <a:latin typeface="Inter Light"/>
                <a:ea typeface="Inter Light"/>
                <a:cs typeface="Inter Light"/>
                <a:sym typeface="Inter Light"/>
              </a:defRPr>
            </a:lvl2pPr>
            <a:lvl3pPr lvl="2"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3pPr>
            <a:lvl4pPr lvl="3"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4pPr>
            <a:lvl5pPr lvl="4"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5pPr>
            <a:lvl6pPr lvl="5"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6pPr>
            <a:lvl7pPr lvl="6"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7pPr>
            <a:lvl8pPr lvl="7"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8pPr>
            <a:lvl9pPr lvl="8"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Only (Light)" type="titleOnly">
  <p:cSld name="TITLE_ONLY">
    <p:spTree>
      <p:nvGrpSpPr>
        <p:cNvPr id="287" name="Shape 287"/>
        <p:cNvGrpSpPr/>
        <p:nvPr/>
      </p:nvGrpSpPr>
      <p:grpSpPr>
        <a:xfrm>
          <a:off x="0" y="0"/>
          <a:ext cx="0" cy="0"/>
          <a:chOff x="0" y="0"/>
          <a:chExt cx="0" cy="0"/>
        </a:xfrm>
      </p:grpSpPr>
      <p:grpSp>
        <p:nvGrpSpPr>
          <p:cNvPr id="288" name="Google Shape;288;p32"/>
          <p:cNvGrpSpPr/>
          <p:nvPr/>
        </p:nvGrpSpPr>
        <p:grpSpPr>
          <a:xfrm>
            <a:off x="4822703" y="31"/>
            <a:ext cx="4321568" cy="5143648"/>
            <a:chOff x="3991150" y="848375"/>
            <a:chExt cx="3376225" cy="4018475"/>
          </a:xfrm>
        </p:grpSpPr>
        <p:sp>
          <p:nvSpPr>
            <p:cNvPr id="289" name="Google Shape;289;p32"/>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32"/>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32"/>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92" name="Google Shape;292;p32"/>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93" name="Google Shape;293;p32"/>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294" name="Google Shape;294;p3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295" name="Google Shape;295;p32"/>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Only (Dark)">
  <p:cSld name="TITLE_ONLY_1">
    <p:bg>
      <p:bgPr>
        <a:solidFill>
          <a:schemeClr val="dk1"/>
        </a:solidFill>
      </p:bgPr>
    </p:bg>
    <p:spTree>
      <p:nvGrpSpPr>
        <p:cNvPr id="296" name="Shape 296"/>
        <p:cNvGrpSpPr/>
        <p:nvPr/>
      </p:nvGrpSpPr>
      <p:grpSpPr>
        <a:xfrm>
          <a:off x="0" y="0"/>
          <a:ext cx="0" cy="0"/>
          <a:chOff x="0" y="0"/>
          <a:chExt cx="0" cy="0"/>
        </a:xfrm>
      </p:grpSpPr>
      <p:grpSp>
        <p:nvGrpSpPr>
          <p:cNvPr id="297" name="Google Shape;297;p33"/>
          <p:cNvGrpSpPr/>
          <p:nvPr/>
        </p:nvGrpSpPr>
        <p:grpSpPr>
          <a:xfrm>
            <a:off x="4822703" y="31"/>
            <a:ext cx="4321568" cy="5143648"/>
            <a:chOff x="4822703" y="31"/>
            <a:chExt cx="4321568" cy="5143648"/>
          </a:xfrm>
        </p:grpSpPr>
        <p:sp>
          <p:nvSpPr>
            <p:cNvPr id="298" name="Google Shape;298;p33"/>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33"/>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33"/>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1" name="Google Shape;301;p33"/>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pic>
        <p:nvPicPr>
          <p:cNvPr id="302" name="Google Shape;302;p33"/>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303" name="Google Shape;303;p3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304" name="Google Shape;304;p33"/>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Light)" type="blank">
  <p:cSld name="BLANK">
    <p:spTree>
      <p:nvGrpSpPr>
        <p:cNvPr id="305" name="Shape 305"/>
        <p:cNvGrpSpPr/>
        <p:nvPr/>
      </p:nvGrpSpPr>
      <p:grpSpPr>
        <a:xfrm>
          <a:off x="0" y="0"/>
          <a:ext cx="0" cy="0"/>
          <a:chOff x="0" y="0"/>
          <a:chExt cx="0" cy="0"/>
        </a:xfrm>
      </p:grpSpPr>
      <p:sp>
        <p:nvSpPr>
          <p:cNvPr id="306" name="Google Shape;306;p3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grpSp>
        <p:nvGrpSpPr>
          <p:cNvPr id="307" name="Google Shape;307;p34"/>
          <p:cNvGrpSpPr/>
          <p:nvPr/>
        </p:nvGrpSpPr>
        <p:grpSpPr>
          <a:xfrm>
            <a:off x="4822703" y="31"/>
            <a:ext cx="4321568" cy="5143648"/>
            <a:chOff x="3991150" y="848375"/>
            <a:chExt cx="3376225" cy="4018475"/>
          </a:xfrm>
        </p:grpSpPr>
        <p:sp>
          <p:nvSpPr>
            <p:cNvPr id="308" name="Google Shape;308;p34"/>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34"/>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34"/>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311" name="Google Shape;311;p34"/>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312" name="Google Shape;312;p34"/>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
  <p:cSld name="BLANK_1">
    <p:bg>
      <p:bgPr>
        <a:solidFill>
          <a:schemeClr val="dk1"/>
        </a:solidFill>
      </p:bgPr>
    </p:bg>
    <p:spTree>
      <p:nvGrpSpPr>
        <p:cNvPr id="313" name="Shape 313"/>
        <p:cNvGrpSpPr/>
        <p:nvPr/>
      </p:nvGrpSpPr>
      <p:grpSpPr>
        <a:xfrm>
          <a:off x="0" y="0"/>
          <a:ext cx="0" cy="0"/>
          <a:chOff x="0" y="0"/>
          <a:chExt cx="0" cy="0"/>
        </a:xfrm>
      </p:grpSpPr>
      <p:grpSp>
        <p:nvGrpSpPr>
          <p:cNvPr id="314" name="Google Shape;314;p35"/>
          <p:cNvGrpSpPr/>
          <p:nvPr/>
        </p:nvGrpSpPr>
        <p:grpSpPr>
          <a:xfrm>
            <a:off x="4822703" y="31"/>
            <a:ext cx="4321568" cy="5143648"/>
            <a:chOff x="4822703" y="31"/>
            <a:chExt cx="4321568" cy="5143648"/>
          </a:xfrm>
        </p:grpSpPr>
        <p:sp>
          <p:nvSpPr>
            <p:cNvPr id="315" name="Google Shape;315;p35"/>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35"/>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35"/>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8" name="Google Shape;318;p3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pic>
        <p:nvPicPr>
          <p:cNvPr id="319" name="Google Shape;319;p35"/>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320" name="Google Shape;320;p35"/>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A">
  <p:cSld name="CUSTOM_2">
    <p:bg>
      <p:bgPr>
        <a:blipFill>
          <a:blip r:embed="rId2">
            <a:alphaModFix/>
          </a:blip>
          <a:stretch>
            <a:fillRect/>
          </a:stretch>
        </a:blipFill>
      </p:bgPr>
    </p:bg>
    <p:spTree>
      <p:nvGrpSpPr>
        <p:cNvPr id="321" name="Shape 321"/>
        <p:cNvGrpSpPr/>
        <p:nvPr/>
      </p:nvGrpSpPr>
      <p:grpSpPr>
        <a:xfrm>
          <a:off x="0" y="0"/>
          <a:ext cx="0" cy="0"/>
          <a:chOff x="0" y="0"/>
          <a:chExt cx="0" cy="0"/>
        </a:xfrm>
      </p:grpSpPr>
      <p:sp>
        <p:nvSpPr>
          <p:cNvPr id="322" name="Google Shape;322;p36"/>
          <p:cNvSpPr txBox="1"/>
          <p:nvPr/>
        </p:nvSpPr>
        <p:spPr>
          <a:xfrm>
            <a:off x="470775" y="1943100"/>
            <a:ext cx="8216100" cy="12573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lang="en" sz="6600">
                <a:solidFill>
                  <a:schemeClr val="dk2"/>
                </a:solidFill>
                <a:latin typeface="Inter ExtraLight"/>
                <a:ea typeface="Inter ExtraLight"/>
                <a:cs typeface="Inter ExtraLight"/>
                <a:sym typeface="Inter ExtraLight"/>
              </a:rPr>
              <a:t>Thank You</a:t>
            </a:r>
            <a:endParaRPr sz="6600">
              <a:solidFill>
                <a:schemeClr val="dk2"/>
              </a:solidFill>
              <a:latin typeface="Inter ExtraLight"/>
              <a:ea typeface="Inter ExtraLight"/>
              <a:cs typeface="Inter ExtraLight"/>
              <a:sym typeface="Inter ExtraLight"/>
            </a:endParaRPr>
          </a:p>
        </p:txBody>
      </p:sp>
      <p:pic>
        <p:nvPicPr>
          <p:cNvPr id="323" name="Google Shape;323;p36"/>
          <p:cNvPicPr preferRelativeResize="0"/>
          <p:nvPr/>
        </p:nvPicPr>
        <p:blipFill>
          <a:blip r:embed="rId3">
            <a:alphaModFix/>
          </a:blip>
          <a:stretch>
            <a:fillRect/>
          </a:stretch>
        </p:blipFill>
        <p:spPr>
          <a:xfrm>
            <a:off x="3748188" y="3846848"/>
            <a:ext cx="1647624" cy="40245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B">
  <p:cSld name="CUSTOM_2_1">
    <p:bg>
      <p:bgPr>
        <a:blipFill>
          <a:blip r:embed="rId2">
            <a:alphaModFix/>
          </a:blip>
          <a:stretch>
            <a:fillRect/>
          </a:stretch>
        </a:blipFill>
      </p:bgPr>
    </p:bg>
    <p:spTree>
      <p:nvGrpSpPr>
        <p:cNvPr id="324" name="Shape 324"/>
        <p:cNvGrpSpPr/>
        <p:nvPr/>
      </p:nvGrpSpPr>
      <p:grpSpPr>
        <a:xfrm>
          <a:off x="0" y="0"/>
          <a:ext cx="0" cy="0"/>
          <a:chOff x="0" y="0"/>
          <a:chExt cx="0" cy="0"/>
        </a:xfrm>
      </p:grpSpPr>
      <p:sp>
        <p:nvSpPr>
          <p:cNvPr id="325" name="Google Shape;325;p37"/>
          <p:cNvSpPr txBox="1"/>
          <p:nvPr/>
        </p:nvSpPr>
        <p:spPr>
          <a:xfrm>
            <a:off x="470775" y="1943100"/>
            <a:ext cx="8216100" cy="12573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lang="en" sz="6600">
                <a:solidFill>
                  <a:schemeClr val="dk2"/>
                </a:solidFill>
                <a:latin typeface="Inter ExtraLight"/>
                <a:ea typeface="Inter ExtraLight"/>
                <a:cs typeface="Inter ExtraLight"/>
                <a:sym typeface="Inter ExtraLight"/>
              </a:rPr>
              <a:t>Thank You</a:t>
            </a:r>
            <a:endParaRPr sz="6600">
              <a:solidFill>
                <a:schemeClr val="dk2"/>
              </a:solidFill>
              <a:latin typeface="Inter ExtraLight"/>
              <a:ea typeface="Inter ExtraLight"/>
              <a:cs typeface="Inter ExtraLight"/>
              <a:sym typeface="Inter ExtraLight"/>
            </a:endParaRPr>
          </a:p>
        </p:txBody>
      </p:sp>
      <p:pic>
        <p:nvPicPr>
          <p:cNvPr id="326" name="Google Shape;326;p37"/>
          <p:cNvPicPr preferRelativeResize="0"/>
          <p:nvPr/>
        </p:nvPicPr>
        <p:blipFill>
          <a:blip r:embed="rId3">
            <a:alphaModFix/>
          </a:blip>
          <a:stretch>
            <a:fillRect/>
          </a:stretch>
        </p:blipFill>
        <p:spPr>
          <a:xfrm>
            <a:off x="3748188" y="3846848"/>
            <a:ext cx="1647624" cy="40245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DEFAULT_1">
    <p:bg>
      <p:bgPr>
        <a:solidFill>
          <a:schemeClr val="lt1"/>
        </a:solidFill>
      </p:bgPr>
    </p:bg>
    <p:spTree>
      <p:nvGrpSpPr>
        <p:cNvPr id="327" name="Shape 327"/>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p:cSld name="BLANK_1_2">
    <p:bg>
      <p:bgPr>
        <a:blipFill>
          <a:blip r:embed="rId2">
            <a:alphaModFix/>
          </a:blip>
          <a:stretch>
            <a:fillRect/>
          </a:stretch>
        </a:blipFill>
      </p:bgPr>
    </p:bg>
    <p:spTree>
      <p:nvGrpSpPr>
        <p:cNvPr id="328" name="Shape 328"/>
        <p:cNvGrpSpPr/>
        <p:nvPr/>
      </p:nvGrpSpPr>
      <p:grpSpPr>
        <a:xfrm>
          <a:off x="0" y="0"/>
          <a:ext cx="0" cy="0"/>
          <a:chOff x="0" y="0"/>
          <a:chExt cx="0" cy="0"/>
        </a:xfrm>
      </p:grpSpPr>
      <p:sp>
        <p:nvSpPr>
          <p:cNvPr id="329" name="Google Shape;329;p39"/>
          <p:cNvSpPr txBox="1"/>
          <p:nvPr>
            <p:ph idx="12" type="sldNum"/>
          </p:nvPr>
        </p:nvSpPr>
        <p:spPr>
          <a:xfrm>
            <a:off x="8556784" y="4749851"/>
            <a:ext cx="548700" cy="200100"/>
          </a:xfrm>
          <a:prstGeom prst="rect">
            <a:avLst/>
          </a:prstGeom>
        </p:spPr>
        <p:txBody>
          <a:bodyPr anchorCtr="0" anchor="t" bIns="0" lIns="0" spcFirstLastPara="1" rIns="0" wrap="square" tIns="0">
            <a:spAutoFit/>
          </a:bodyPr>
          <a:lstStyle>
            <a:lvl1pPr lvl="0" rtl="0">
              <a:buNone/>
              <a:defRPr sz="1300">
                <a:solidFill>
                  <a:srgbClr val="222222"/>
                </a:solidFill>
                <a:latin typeface="Open Sans Light"/>
                <a:ea typeface="Open Sans Light"/>
                <a:cs typeface="Open Sans Light"/>
                <a:sym typeface="Open Sans Light"/>
              </a:defRPr>
            </a:lvl1pPr>
            <a:lvl2pPr lvl="1" rtl="0">
              <a:buNone/>
              <a:defRPr sz="1300">
                <a:solidFill>
                  <a:srgbClr val="222222"/>
                </a:solidFill>
                <a:latin typeface="Open Sans Light"/>
                <a:ea typeface="Open Sans Light"/>
                <a:cs typeface="Open Sans Light"/>
                <a:sym typeface="Open Sans Light"/>
              </a:defRPr>
            </a:lvl2pPr>
            <a:lvl3pPr lvl="2" rtl="0">
              <a:buNone/>
              <a:defRPr sz="1300">
                <a:solidFill>
                  <a:srgbClr val="222222"/>
                </a:solidFill>
                <a:latin typeface="Open Sans Light"/>
                <a:ea typeface="Open Sans Light"/>
                <a:cs typeface="Open Sans Light"/>
                <a:sym typeface="Open Sans Light"/>
              </a:defRPr>
            </a:lvl3pPr>
            <a:lvl4pPr lvl="3" rtl="0">
              <a:buNone/>
              <a:defRPr sz="1300">
                <a:solidFill>
                  <a:srgbClr val="222222"/>
                </a:solidFill>
                <a:latin typeface="Open Sans Light"/>
                <a:ea typeface="Open Sans Light"/>
                <a:cs typeface="Open Sans Light"/>
                <a:sym typeface="Open Sans Light"/>
              </a:defRPr>
            </a:lvl4pPr>
            <a:lvl5pPr lvl="4" rtl="0">
              <a:buNone/>
              <a:defRPr sz="1300">
                <a:solidFill>
                  <a:srgbClr val="222222"/>
                </a:solidFill>
                <a:latin typeface="Open Sans Light"/>
                <a:ea typeface="Open Sans Light"/>
                <a:cs typeface="Open Sans Light"/>
                <a:sym typeface="Open Sans Light"/>
              </a:defRPr>
            </a:lvl5pPr>
            <a:lvl6pPr lvl="5" rtl="0">
              <a:buNone/>
              <a:defRPr sz="1300">
                <a:solidFill>
                  <a:srgbClr val="222222"/>
                </a:solidFill>
                <a:latin typeface="Open Sans Light"/>
                <a:ea typeface="Open Sans Light"/>
                <a:cs typeface="Open Sans Light"/>
                <a:sym typeface="Open Sans Light"/>
              </a:defRPr>
            </a:lvl6pPr>
            <a:lvl7pPr lvl="6" rtl="0">
              <a:buNone/>
              <a:defRPr sz="1300">
                <a:solidFill>
                  <a:srgbClr val="222222"/>
                </a:solidFill>
                <a:latin typeface="Open Sans Light"/>
                <a:ea typeface="Open Sans Light"/>
                <a:cs typeface="Open Sans Light"/>
                <a:sym typeface="Open Sans Light"/>
              </a:defRPr>
            </a:lvl7pPr>
            <a:lvl8pPr lvl="7" rtl="0">
              <a:buNone/>
              <a:defRPr sz="1300">
                <a:solidFill>
                  <a:srgbClr val="222222"/>
                </a:solidFill>
                <a:latin typeface="Open Sans Light"/>
                <a:ea typeface="Open Sans Light"/>
                <a:cs typeface="Open Sans Light"/>
                <a:sym typeface="Open Sans Light"/>
              </a:defRPr>
            </a:lvl8pPr>
            <a:lvl9pPr lvl="8" rtl="0">
              <a:buNone/>
              <a:defRPr sz="1300">
                <a:solidFill>
                  <a:srgbClr val="222222"/>
                </a:solidFill>
                <a:latin typeface="Open Sans Light"/>
                <a:ea typeface="Open Sans Light"/>
                <a:cs typeface="Open Sans Light"/>
                <a:sym typeface="Open Sans Light"/>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1">
  <p:cSld name="1_Body 1">
    <p:bg>
      <p:bgPr>
        <a:blipFill>
          <a:blip r:embed="rId2">
            <a:alphaModFix/>
          </a:blip>
          <a:stretch>
            <a:fillRect/>
          </a:stretch>
        </a:blipFill>
      </p:bgPr>
    </p:bg>
    <p:spTree>
      <p:nvGrpSpPr>
        <p:cNvPr id="330" name="Shape 330"/>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A (with image)">
  <p:cSld name="SECTION_HEADER_2">
    <p:bg>
      <p:bgPr>
        <a:blipFill>
          <a:blip r:embed="rId2">
            <a:alphaModFix/>
          </a:blip>
          <a:stretch>
            <a:fillRect/>
          </a:stretch>
        </a:blipFill>
      </p:bgPr>
    </p:bg>
    <p:spTree>
      <p:nvGrpSpPr>
        <p:cNvPr id="23" name="Shape 23"/>
        <p:cNvGrpSpPr/>
        <p:nvPr/>
      </p:nvGrpSpPr>
      <p:grpSpPr>
        <a:xfrm>
          <a:off x="0" y="0"/>
          <a:ext cx="0" cy="0"/>
          <a:chOff x="0" y="0"/>
          <a:chExt cx="0" cy="0"/>
        </a:xfrm>
      </p:grpSpPr>
      <p:sp>
        <p:nvSpPr>
          <p:cNvPr id="24" name="Google Shape;24;p5"/>
          <p:cNvSpPr txBox="1"/>
          <p:nvPr>
            <p:ph type="title"/>
          </p:nvPr>
        </p:nvSpPr>
        <p:spPr>
          <a:xfrm>
            <a:off x="457200" y="1943100"/>
            <a:ext cx="25908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25" name="Google Shape;25;p5"/>
          <p:cNvSpPr txBox="1"/>
          <p:nvPr>
            <p:ph idx="1" type="subTitle"/>
          </p:nvPr>
        </p:nvSpPr>
        <p:spPr>
          <a:xfrm>
            <a:off x="461474" y="3438975"/>
            <a:ext cx="25866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
        <p:nvSpPr>
          <p:cNvPr id="26" name="Google Shape;26;p5"/>
          <p:cNvSpPr/>
          <p:nvPr>
            <p:ph idx="2" type="pic"/>
          </p:nvPr>
        </p:nvSpPr>
        <p:spPr>
          <a:xfrm>
            <a:off x="3279325" y="466054"/>
            <a:ext cx="5407800" cy="4197000"/>
          </a:xfrm>
          <a:prstGeom prst="rect">
            <a:avLst/>
          </a:prstGeom>
          <a:noFill/>
          <a:ln>
            <a:noFill/>
          </a:ln>
        </p:spPr>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p:cSld name="DEFAULT_2">
    <p:bg>
      <p:bgPr>
        <a:solidFill>
          <a:schemeClr val="lt1"/>
        </a:solidFill>
      </p:bgPr>
    </p:bg>
    <p:spTree>
      <p:nvGrpSpPr>
        <p:cNvPr id="331" name="Shape 331"/>
        <p:cNvGrpSpPr/>
        <p:nvPr/>
      </p:nvGrpSpPr>
      <p:grpSpPr>
        <a:xfrm>
          <a:off x="0" y="0"/>
          <a:ext cx="0" cy="0"/>
          <a:chOff x="0" y="0"/>
          <a:chExt cx="0" cy="0"/>
        </a:xfrm>
      </p:grpSpPr>
      <p:pic>
        <p:nvPicPr>
          <p:cNvPr id="332" name="Google Shape;332;p41"/>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333" name="Google Shape;333;p41"/>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334" name="Google Shape;334;p41"/>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335" name="Google Shape;335;p41"/>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latin typeface="Open Sans Light"/>
                <a:ea typeface="Open Sans Light"/>
                <a:cs typeface="Open Sans Light"/>
                <a:sym typeface="Open Sans Light"/>
              </a:defRPr>
            </a:lvl1pPr>
            <a:lvl2pPr lvl="1" rtl="0" algn="r">
              <a:buNone/>
              <a:defRPr sz="600">
                <a:latin typeface="Open Sans Light"/>
                <a:ea typeface="Open Sans Light"/>
                <a:cs typeface="Open Sans Light"/>
                <a:sym typeface="Open Sans Light"/>
              </a:defRPr>
            </a:lvl2pPr>
            <a:lvl3pPr lvl="2" rtl="0" algn="r">
              <a:buNone/>
              <a:defRPr sz="600">
                <a:latin typeface="Open Sans Light"/>
                <a:ea typeface="Open Sans Light"/>
                <a:cs typeface="Open Sans Light"/>
                <a:sym typeface="Open Sans Light"/>
              </a:defRPr>
            </a:lvl3pPr>
            <a:lvl4pPr lvl="3" rtl="0" algn="r">
              <a:buNone/>
              <a:defRPr sz="600">
                <a:latin typeface="Open Sans Light"/>
                <a:ea typeface="Open Sans Light"/>
                <a:cs typeface="Open Sans Light"/>
                <a:sym typeface="Open Sans Light"/>
              </a:defRPr>
            </a:lvl4pPr>
            <a:lvl5pPr lvl="4" rtl="0" algn="r">
              <a:buNone/>
              <a:defRPr sz="600">
                <a:latin typeface="Open Sans Light"/>
                <a:ea typeface="Open Sans Light"/>
                <a:cs typeface="Open Sans Light"/>
                <a:sym typeface="Open Sans Light"/>
              </a:defRPr>
            </a:lvl5pPr>
            <a:lvl6pPr lvl="5" rtl="0" algn="r">
              <a:buNone/>
              <a:defRPr sz="600">
                <a:latin typeface="Open Sans Light"/>
                <a:ea typeface="Open Sans Light"/>
                <a:cs typeface="Open Sans Light"/>
                <a:sym typeface="Open Sans Light"/>
              </a:defRPr>
            </a:lvl6pPr>
            <a:lvl7pPr lvl="6" rtl="0" algn="r">
              <a:buNone/>
              <a:defRPr sz="600">
                <a:latin typeface="Open Sans Light"/>
                <a:ea typeface="Open Sans Light"/>
                <a:cs typeface="Open Sans Light"/>
                <a:sym typeface="Open Sans Light"/>
              </a:defRPr>
            </a:lvl7pPr>
            <a:lvl8pPr lvl="7" rtl="0" algn="r">
              <a:buNone/>
              <a:defRPr sz="600">
                <a:latin typeface="Open Sans Light"/>
                <a:ea typeface="Open Sans Light"/>
                <a:cs typeface="Open Sans Light"/>
                <a:sym typeface="Open Sans Light"/>
              </a:defRPr>
            </a:lvl8pPr>
            <a:lvl9pPr lvl="8" rtl="0"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1 1">
  <p:cSld name="BLANK_1_2_1">
    <p:bg>
      <p:bgPr>
        <a:blipFill>
          <a:blip r:embed="rId2">
            <a:alphaModFix/>
          </a:blip>
          <a:stretch>
            <a:fillRect/>
          </a:stretch>
        </a:blipFill>
      </p:bgPr>
    </p:bg>
    <p:spTree>
      <p:nvGrpSpPr>
        <p:cNvPr id="336" name="Shape 336"/>
        <p:cNvGrpSpPr/>
        <p:nvPr/>
      </p:nvGrpSpPr>
      <p:grpSpPr>
        <a:xfrm>
          <a:off x="0" y="0"/>
          <a:ext cx="0" cy="0"/>
          <a:chOff x="0" y="0"/>
          <a:chExt cx="0" cy="0"/>
        </a:xfrm>
      </p:grpSpPr>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1">
  <p:cSld name="DEFAULT_3">
    <p:bg>
      <p:bgPr>
        <a:solidFill>
          <a:schemeClr val="lt1"/>
        </a:solidFill>
      </p:bgPr>
    </p:bg>
    <p:spTree>
      <p:nvGrpSpPr>
        <p:cNvPr id="337" name="Shape 337"/>
        <p:cNvGrpSpPr/>
        <p:nvPr/>
      </p:nvGrpSpPr>
      <p:grpSpPr>
        <a:xfrm>
          <a:off x="0" y="0"/>
          <a:ext cx="0" cy="0"/>
          <a:chOff x="0" y="0"/>
          <a:chExt cx="0" cy="0"/>
        </a:xfrm>
      </p:grpSpPr>
      <p:pic>
        <p:nvPicPr>
          <p:cNvPr id="338" name="Google Shape;338;p43"/>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339" name="Google Shape;339;p43"/>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340" name="Google Shape;340;p43"/>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341" name="Google Shape;341;p43"/>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latin typeface="Open Sans Light"/>
                <a:ea typeface="Open Sans Light"/>
                <a:cs typeface="Open Sans Light"/>
                <a:sym typeface="Open Sans Light"/>
              </a:defRPr>
            </a:lvl1pPr>
            <a:lvl2pPr lvl="1" rtl="0" algn="r">
              <a:buNone/>
              <a:defRPr sz="600">
                <a:latin typeface="Open Sans Light"/>
                <a:ea typeface="Open Sans Light"/>
                <a:cs typeface="Open Sans Light"/>
                <a:sym typeface="Open Sans Light"/>
              </a:defRPr>
            </a:lvl2pPr>
            <a:lvl3pPr lvl="2" rtl="0" algn="r">
              <a:buNone/>
              <a:defRPr sz="600">
                <a:latin typeface="Open Sans Light"/>
                <a:ea typeface="Open Sans Light"/>
                <a:cs typeface="Open Sans Light"/>
                <a:sym typeface="Open Sans Light"/>
              </a:defRPr>
            </a:lvl3pPr>
            <a:lvl4pPr lvl="3" rtl="0" algn="r">
              <a:buNone/>
              <a:defRPr sz="600">
                <a:latin typeface="Open Sans Light"/>
                <a:ea typeface="Open Sans Light"/>
                <a:cs typeface="Open Sans Light"/>
                <a:sym typeface="Open Sans Light"/>
              </a:defRPr>
            </a:lvl4pPr>
            <a:lvl5pPr lvl="4" rtl="0" algn="r">
              <a:buNone/>
              <a:defRPr sz="600">
                <a:latin typeface="Open Sans Light"/>
                <a:ea typeface="Open Sans Light"/>
                <a:cs typeface="Open Sans Light"/>
                <a:sym typeface="Open Sans Light"/>
              </a:defRPr>
            </a:lvl5pPr>
            <a:lvl6pPr lvl="5" rtl="0" algn="r">
              <a:buNone/>
              <a:defRPr sz="600">
                <a:latin typeface="Open Sans Light"/>
                <a:ea typeface="Open Sans Light"/>
                <a:cs typeface="Open Sans Light"/>
                <a:sym typeface="Open Sans Light"/>
              </a:defRPr>
            </a:lvl6pPr>
            <a:lvl7pPr lvl="6" rtl="0" algn="r">
              <a:buNone/>
              <a:defRPr sz="600">
                <a:latin typeface="Open Sans Light"/>
                <a:ea typeface="Open Sans Light"/>
                <a:cs typeface="Open Sans Light"/>
                <a:sym typeface="Open Sans Light"/>
              </a:defRPr>
            </a:lvl7pPr>
            <a:lvl8pPr lvl="7" rtl="0" algn="r">
              <a:buNone/>
              <a:defRPr sz="600">
                <a:latin typeface="Open Sans Light"/>
                <a:ea typeface="Open Sans Light"/>
                <a:cs typeface="Open Sans Light"/>
                <a:sym typeface="Open Sans Light"/>
              </a:defRPr>
            </a:lvl8pPr>
            <a:lvl9pPr lvl="8" rtl="0"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p:cSld name="BLANK_1_2_2">
    <p:bg>
      <p:bgPr>
        <a:blipFill>
          <a:blip r:embed="rId2">
            <a:alphaModFix/>
          </a:blip>
          <a:stretch>
            <a:fillRect/>
          </a:stretch>
        </a:blipFill>
      </p:bgPr>
    </p:bg>
    <p:spTree>
      <p:nvGrpSpPr>
        <p:cNvPr id="342" name="Shape 342"/>
        <p:cNvGrpSpPr/>
        <p:nvPr/>
      </p:nvGrpSpPr>
      <p:grpSpPr>
        <a:xfrm>
          <a:off x="0" y="0"/>
          <a:ext cx="0" cy="0"/>
          <a:chOff x="0" y="0"/>
          <a:chExt cx="0" cy="0"/>
        </a:xfrm>
      </p:grpSpPr>
      <p:sp>
        <p:nvSpPr>
          <p:cNvPr id="343" name="Google Shape;343;p44"/>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44" name="Google Shape;344;p44"/>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45" name="Google Shape;345;p44"/>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46" name="Google Shape;346;p44"/>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_1_1_1_1_1_1_1">
    <p:bg>
      <p:bgPr>
        <a:solidFill>
          <a:srgbClr val="FFFFFF"/>
        </a:solidFill>
      </p:bgPr>
    </p:bg>
    <p:spTree>
      <p:nvGrpSpPr>
        <p:cNvPr id="347" name="Shape 347"/>
        <p:cNvGrpSpPr/>
        <p:nvPr/>
      </p:nvGrpSpPr>
      <p:grpSpPr>
        <a:xfrm>
          <a:off x="0" y="0"/>
          <a:ext cx="0" cy="0"/>
          <a:chOff x="0" y="0"/>
          <a:chExt cx="0" cy="0"/>
        </a:xfrm>
      </p:grpSpPr>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2">
  <p:cSld name="BLANK_1_3">
    <p:bg>
      <p:bgPr>
        <a:blipFill>
          <a:blip r:embed="rId2">
            <a:alphaModFix/>
          </a:blip>
          <a:stretch>
            <a:fillRect/>
          </a:stretch>
        </a:blipFill>
      </p:bgPr>
    </p:bg>
    <p:spTree>
      <p:nvGrpSpPr>
        <p:cNvPr id="348" name="Shape 348"/>
        <p:cNvGrpSpPr/>
        <p:nvPr/>
      </p:nvGrpSpPr>
      <p:grpSpPr>
        <a:xfrm>
          <a:off x="0" y="0"/>
          <a:ext cx="0" cy="0"/>
          <a:chOff x="0" y="0"/>
          <a:chExt cx="0" cy="0"/>
        </a:xfrm>
      </p:grpSpPr>
      <p:sp>
        <p:nvSpPr>
          <p:cNvPr id="349" name="Google Shape;349;p46"/>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50" name="Google Shape;350;p46"/>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51" name="Google Shape;351;p46"/>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52" name="Google Shape;352;p46"/>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Header">
  <p:cSld name="BLANK_1_1">
    <p:bg>
      <p:bgPr>
        <a:blipFill>
          <a:blip r:embed="rId2">
            <a:alphaModFix/>
          </a:blip>
          <a:stretch>
            <a:fillRect/>
          </a:stretch>
        </a:blipFill>
      </p:bgPr>
    </p:bg>
    <p:spTree>
      <p:nvGrpSpPr>
        <p:cNvPr id="353" name="Shape 353"/>
        <p:cNvGrpSpPr/>
        <p:nvPr/>
      </p:nvGrpSpPr>
      <p:grpSpPr>
        <a:xfrm>
          <a:off x="0" y="0"/>
          <a:ext cx="0" cy="0"/>
          <a:chOff x="0" y="0"/>
          <a:chExt cx="0" cy="0"/>
        </a:xfrm>
      </p:grpSpPr>
      <p:sp>
        <p:nvSpPr>
          <p:cNvPr id="354" name="Google Shape;354;p47"/>
          <p:cNvSpPr txBox="1"/>
          <p:nvPr>
            <p:ph type="title"/>
          </p:nvPr>
        </p:nvSpPr>
        <p:spPr>
          <a:xfrm>
            <a:off x="623400" y="250650"/>
            <a:ext cx="8520600" cy="3918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55" name="Google Shape;355;p47"/>
          <p:cNvSpPr txBox="1"/>
          <p:nvPr>
            <p:ph idx="2" type="title"/>
          </p:nvPr>
        </p:nvSpPr>
        <p:spPr>
          <a:xfrm>
            <a:off x="623400" y="191155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56" name="Google Shape;356;p47"/>
          <p:cNvSpPr txBox="1"/>
          <p:nvPr>
            <p:ph idx="3" type="title"/>
          </p:nvPr>
        </p:nvSpPr>
        <p:spPr>
          <a:xfrm>
            <a:off x="623400" y="23488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57" name="Google Shape;357;p47"/>
          <p:cNvSpPr txBox="1"/>
          <p:nvPr>
            <p:ph idx="4" type="title"/>
          </p:nvPr>
        </p:nvSpPr>
        <p:spPr>
          <a:xfrm>
            <a:off x="623400" y="14742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OBJECT_1_1_1_1_1_1_1">
    <p:bg>
      <p:bgPr>
        <a:blipFill>
          <a:blip r:embed="rId2">
            <a:alphaModFix/>
          </a:blip>
          <a:stretch>
            <a:fillRect/>
          </a:stretch>
        </a:blipFill>
      </p:bgPr>
    </p:bg>
    <p:spTree>
      <p:nvGrpSpPr>
        <p:cNvPr id="358" name="Shape 358"/>
        <p:cNvGrpSpPr/>
        <p:nvPr/>
      </p:nvGrpSpPr>
      <p:grpSpPr>
        <a:xfrm>
          <a:off x="0" y="0"/>
          <a:ext cx="0" cy="0"/>
          <a:chOff x="0" y="0"/>
          <a:chExt cx="0" cy="0"/>
        </a:xfrm>
      </p:grpSpPr>
      <p:pic>
        <p:nvPicPr>
          <p:cNvPr id="359" name="Google Shape;359;p48"/>
          <p:cNvPicPr preferRelativeResize="0"/>
          <p:nvPr/>
        </p:nvPicPr>
        <p:blipFill rotWithShape="1">
          <a:blip r:embed="rId3">
            <a:alphaModFix/>
          </a:blip>
          <a:srcRect b="1867" l="0" r="0" t="1867"/>
          <a:stretch/>
        </p:blipFill>
        <p:spPr>
          <a:xfrm>
            <a:off x="187800" y="4860750"/>
            <a:ext cx="528850" cy="142029"/>
          </a:xfrm>
          <a:prstGeom prst="rect">
            <a:avLst/>
          </a:prstGeom>
          <a:noFill/>
          <a:ln>
            <a:noFill/>
          </a:ln>
        </p:spPr>
      </p:pic>
      <p:sp>
        <p:nvSpPr>
          <p:cNvPr id="360" name="Google Shape;360;p48"/>
          <p:cNvSpPr txBox="1"/>
          <p:nvPr/>
        </p:nvSpPr>
        <p:spPr>
          <a:xfrm>
            <a:off x="897099" y="4877925"/>
            <a:ext cx="33414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solidFill>
                  <a:srgbClr val="FFFFFF"/>
                </a:solidFill>
                <a:latin typeface="Open Sans Light"/>
                <a:ea typeface="Open Sans Light"/>
                <a:cs typeface="Open Sans Light"/>
                <a:sym typeface="Open Sans Light"/>
              </a:rPr>
              <a:t>© AppDirect, Inc. Confidential Material</a:t>
            </a:r>
            <a:endParaRPr sz="600">
              <a:solidFill>
                <a:srgbClr val="FFFFFF"/>
              </a:solidFill>
              <a:latin typeface="Open Sans Light"/>
              <a:ea typeface="Open Sans Light"/>
              <a:cs typeface="Open Sans Light"/>
              <a:sym typeface="Open Sans Light"/>
            </a:endParaRPr>
          </a:p>
        </p:txBody>
      </p:sp>
      <p:sp>
        <p:nvSpPr>
          <p:cNvPr id="361" name="Google Shape;361;p48"/>
          <p:cNvSpPr/>
          <p:nvPr/>
        </p:nvSpPr>
        <p:spPr>
          <a:xfrm rot="-5400000">
            <a:off x="740273" y="4927115"/>
            <a:ext cx="133200" cy="93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362" name="Google Shape;362;p48"/>
          <p:cNvSpPr txBox="1"/>
          <p:nvPr>
            <p:ph type="title"/>
          </p:nvPr>
        </p:nvSpPr>
        <p:spPr>
          <a:xfrm>
            <a:off x="716650" y="1602675"/>
            <a:ext cx="7352700" cy="11874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2800"/>
              <a:buFont typeface="Open Sans Light"/>
              <a:buNone/>
              <a:defRPr sz="2800">
                <a:solidFill>
                  <a:srgbClr val="FFFFFF"/>
                </a:solidFill>
                <a:latin typeface="Open Sans Light"/>
                <a:ea typeface="Open Sans Light"/>
                <a:cs typeface="Open Sans Light"/>
                <a:sym typeface="Open Sans Light"/>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63" name="Google Shape;363;p48"/>
          <p:cNvSpPr txBox="1"/>
          <p:nvPr>
            <p:ph idx="1" type="subTitle"/>
          </p:nvPr>
        </p:nvSpPr>
        <p:spPr>
          <a:xfrm>
            <a:off x="744100" y="2926875"/>
            <a:ext cx="7325100" cy="1668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1000"/>
              <a:buFont typeface="Open Sans SemiBold"/>
              <a:buNone/>
              <a:defRPr sz="1000">
                <a:solidFill>
                  <a:srgbClr val="FFFFFF"/>
                </a:solidFill>
                <a:latin typeface="Open Sans SemiBold"/>
                <a:ea typeface="Open Sans SemiBold"/>
                <a:cs typeface="Open Sans SemiBold"/>
                <a:sym typeface="Open Sans SemiBold"/>
              </a:defRPr>
            </a:lvl1pPr>
            <a:lvl2pPr lvl="1" rtl="0">
              <a:spcBef>
                <a:spcPts val="1000"/>
              </a:spcBef>
              <a:spcAft>
                <a:spcPts val="0"/>
              </a:spcAft>
              <a:buSzPts val="1200"/>
              <a:buNone/>
              <a:defRPr/>
            </a:lvl2pPr>
            <a:lvl3pPr lvl="2" rtl="0">
              <a:spcBef>
                <a:spcPts val="800"/>
              </a:spcBef>
              <a:spcAft>
                <a:spcPts val="0"/>
              </a:spcAft>
              <a:buSzPts val="1000"/>
              <a:buNone/>
              <a:defRPr/>
            </a:lvl3pPr>
            <a:lvl4pPr lvl="3" rtl="0">
              <a:spcBef>
                <a:spcPts val="500"/>
              </a:spcBef>
              <a:spcAft>
                <a:spcPts val="0"/>
              </a:spcAft>
              <a:buSzPts val="1000"/>
              <a:buNone/>
              <a:defRPr/>
            </a:lvl4pPr>
            <a:lvl5pPr lvl="4" rtl="0">
              <a:spcBef>
                <a:spcPts val="500"/>
              </a:spcBef>
              <a:spcAft>
                <a:spcPts val="0"/>
              </a:spcAft>
              <a:buSzPts val="1000"/>
              <a:buNone/>
              <a:defRPr/>
            </a:lvl5pPr>
            <a:lvl6pPr lvl="5" rtl="0">
              <a:spcBef>
                <a:spcPts val="500"/>
              </a:spcBef>
              <a:spcAft>
                <a:spcPts val="0"/>
              </a:spcAft>
              <a:buSzPts val="1000"/>
              <a:buNone/>
              <a:defRPr/>
            </a:lvl6pPr>
            <a:lvl7pPr lvl="6" rtl="0">
              <a:spcBef>
                <a:spcPts val="500"/>
              </a:spcBef>
              <a:spcAft>
                <a:spcPts val="0"/>
              </a:spcAft>
              <a:buSzPts val="1000"/>
              <a:buNone/>
              <a:defRPr/>
            </a:lvl7pPr>
            <a:lvl8pPr lvl="7" rtl="0">
              <a:spcBef>
                <a:spcPts val="500"/>
              </a:spcBef>
              <a:spcAft>
                <a:spcPts val="0"/>
              </a:spcAft>
              <a:buSzPts val="1000"/>
              <a:buNone/>
              <a:defRPr/>
            </a:lvl8pPr>
            <a:lvl9pPr lvl="8" rtl="0">
              <a:spcBef>
                <a:spcPts val="500"/>
              </a:spcBef>
              <a:spcAft>
                <a:spcPts val="500"/>
              </a:spcAft>
              <a:buSzPts val="1000"/>
              <a:buNone/>
              <a:defRPr/>
            </a:lvl9pPr>
          </a:lstStyle>
          <a:p/>
        </p:txBody>
      </p:sp>
      <p:sp>
        <p:nvSpPr>
          <p:cNvPr id="364" name="Google Shape;364;p48"/>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solidFill>
                  <a:srgbClr val="FFFFFF"/>
                </a:solidFill>
                <a:latin typeface="Open Sans Light"/>
                <a:ea typeface="Open Sans Light"/>
                <a:cs typeface="Open Sans Light"/>
                <a:sym typeface="Open Sans Light"/>
              </a:defRPr>
            </a:lvl1pPr>
            <a:lvl2pPr lvl="1" rtl="0" algn="r">
              <a:buNone/>
              <a:defRPr sz="600">
                <a:solidFill>
                  <a:srgbClr val="FFFFFF"/>
                </a:solidFill>
                <a:latin typeface="Open Sans Light"/>
                <a:ea typeface="Open Sans Light"/>
                <a:cs typeface="Open Sans Light"/>
                <a:sym typeface="Open Sans Light"/>
              </a:defRPr>
            </a:lvl2pPr>
            <a:lvl3pPr lvl="2" rtl="0" algn="r">
              <a:buNone/>
              <a:defRPr sz="600">
                <a:solidFill>
                  <a:srgbClr val="FFFFFF"/>
                </a:solidFill>
                <a:latin typeface="Open Sans Light"/>
                <a:ea typeface="Open Sans Light"/>
                <a:cs typeface="Open Sans Light"/>
                <a:sym typeface="Open Sans Light"/>
              </a:defRPr>
            </a:lvl3pPr>
            <a:lvl4pPr lvl="3" rtl="0" algn="r">
              <a:buNone/>
              <a:defRPr sz="600">
                <a:solidFill>
                  <a:srgbClr val="FFFFFF"/>
                </a:solidFill>
                <a:latin typeface="Open Sans Light"/>
                <a:ea typeface="Open Sans Light"/>
                <a:cs typeface="Open Sans Light"/>
                <a:sym typeface="Open Sans Light"/>
              </a:defRPr>
            </a:lvl4pPr>
            <a:lvl5pPr lvl="4" rtl="0" algn="r">
              <a:buNone/>
              <a:defRPr sz="600">
                <a:solidFill>
                  <a:srgbClr val="FFFFFF"/>
                </a:solidFill>
                <a:latin typeface="Open Sans Light"/>
                <a:ea typeface="Open Sans Light"/>
                <a:cs typeface="Open Sans Light"/>
                <a:sym typeface="Open Sans Light"/>
              </a:defRPr>
            </a:lvl5pPr>
            <a:lvl6pPr lvl="5" rtl="0" algn="r">
              <a:buNone/>
              <a:defRPr sz="600">
                <a:solidFill>
                  <a:srgbClr val="FFFFFF"/>
                </a:solidFill>
                <a:latin typeface="Open Sans Light"/>
                <a:ea typeface="Open Sans Light"/>
                <a:cs typeface="Open Sans Light"/>
                <a:sym typeface="Open Sans Light"/>
              </a:defRPr>
            </a:lvl6pPr>
            <a:lvl7pPr lvl="6" rtl="0" algn="r">
              <a:buNone/>
              <a:defRPr sz="600">
                <a:solidFill>
                  <a:srgbClr val="FFFFFF"/>
                </a:solidFill>
                <a:latin typeface="Open Sans Light"/>
                <a:ea typeface="Open Sans Light"/>
                <a:cs typeface="Open Sans Light"/>
                <a:sym typeface="Open Sans Light"/>
              </a:defRPr>
            </a:lvl7pPr>
            <a:lvl8pPr lvl="7" rtl="0" algn="r">
              <a:buNone/>
              <a:defRPr sz="600">
                <a:solidFill>
                  <a:srgbClr val="FFFFFF"/>
                </a:solidFill>
                <a:latin typeface="Open Sans Light"/>
                <a:ea typeface="Open Sans Light"/>
                <a:cs typeface="Open Sans Light"/>
                <a:sym typeface="Open Sans Light"/>
              </a:defRPr>
            </a:lvl8pPr>
            <a:lvl9pPr lvl="8" rtl="0" algn="r">
              <a:buNone/>
              <a:defRPr sz="600">
                <a:solidFill>
                  <a:srgbClr val="FFFFFF"/>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Divider">
  <p:cSld name="14_Divider">
    <p:spTree>
      <p:nvGrpSpPr>
        <p:cNvPr id="365" name="Shape 365"/>
        <p:cNvGrpSpPr/>
        <p:nvPr/>
      </p:nvGrpSpPr>
      <p:grpSpPr>
        <a:xfrm>
          <a:off x="0" y="0"/>
          <a:ext cx="0" cy="0"/>
          <a:chOff x="0" y="0"/>
          <a:chExt cx="0" cy="0"/>
        </a:xfrm>
      </p:grpSpPr>
      <p:pic>
        <p:nvPicPr>
          <p:cNvPr id="366" name="Google Shape;366;p49"/>
          <p:cNvPicPr preferRelativeResize="0"/>
          <p:nvPr/>
        </p:nvPicPr>
        <p:blipFill rotWithShape="1">
          <a:blip r:embed="rId2">
            <a:alphaModFix/>
          </a:blip>
          <a:srcRect b="0" l="0" r="0" t="0"/>
          <a:stretch/>
        </p:blipFill>
        <p:spPr>
          <a:xfrm>
            <a:off x="0" y="-81733"/>
            <a:ext cx="9144169" cy="5225327"/>
          </a:xfrm>
          <a:prstGeom prst="rect">
            <a:avLst/>
          </a:prstGeom>
          <a:noFill/>
          <a:ln>
            <a:noFill/>
          </a:ln>
        </p:spPr>
      </p:pic>
      <p:sp>
        <p:nvSpPr>
          <p:cNvPr id="367" name="Google Shape;367;p49"/>
          <p:cNvSpPr/>
          <p:nvPr/>
        </p:nvSpPr>
        <p:spPr>
          <a:xfrm>
            <a:off x="0" y="-81733"/>
            <a:ext cx="9144000" cy="5225100"/>
          </a:xfrm>
          <a:prstGeom prst="rect">
            <a:avLst/>
          </a:prstGeom>
          <a:solidFill>
            <a:srgbClr val="2F9DE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8" name="Google Shape;368;p49"/>
          <p:cNvSpPr txBox="1"/>
          <p:nvPr>
            <p:ph idx="12" type="sldNum"/>
          </p:nvPr>
        </p:nvSpPr>
        <p:spPr>
          <a:xfrm>
            <a:off x="8388506" y="4857836"/>
            <a:ext cx="755700" cy="285900"/>
          </a:xfrm>
          <a:prstGeom prst="rect">
            <a:avLst/>
          </a:prstGeom>
          <a:noFill/>
          <a:ln>
            <a:noFill/>
          </a:ln>
        </p:spPr>
        <p:txBody>
          <a:bodyPr anchorCtr="0" anchor="ctr" bIns="0" lIns="0" spcFirstLastPara="1" rIns="0" wrap="square" tIns="0">
            <a:noAutofit/>
          </a:bodyPr>
          <a:lstStyle>
            <a:lvl1pPr indent="0" lvl="0"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1pPr>
            <a:lvl2pPr indent="0" lvl="1"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2pPr>
            <a:lvl3pPr indent="0" lvl="2"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3pPr>
            <a:lvl4pPr indent="0" lvl="3"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4pPr>
            <a:lvl5pPr indent="0" lvl="4"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5pPr>
            <a:lvl6pPr indent="0" lvl="5"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6pPr>
            <a:lvl7pPr indent="0" lvl="6"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7pPr>
            <a:lvl8pPr indent="0" lvl="7"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8pPr>
            <a:lvl9pPr indent="0" lvl="8"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9pPr>
          </a:lstStyle>
          <a:p>
            <a:pPr indent="0" lvl="0" marL="0" rtl="0" algn="ctr">
              <a:spcBef>
                <a:spcPts val="0"/>
              </a:spcBef>
              <a:spcAft>
                <a:spcPts val="0"/>
              </a:spcAft>
              <a:buNone/>
            </a:pPr>
            <a:fld id="{00000000-1234-1234-1234-123412341234}" type="slidenum">
              <a:rPr lang="en"/>
              <a:t>‹#›</a:t>
            </a:fld>
            <a:endParaRPr/>
          </a:p>
        </p:txBody>
      </p:sp>
      <p:sp>
        <p:nvSpPr>
          <p:cNvPr id="369" name="Google Shape;369;p49"/>
          <p:cNvSpPr txBox="1"/>
          <p:nvPr>
            <p:ph idx="11" type="ftr"/>
          </p:nvPr>
        </p:nvSpPr>
        <p:spPr>
          <a:xfrm>
            <a:off x="1530378" y="4857836"/>
            <a:ext cx="3238500" cy="285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370" name="Google Shape;370;p49"/>
          <p:cNvSpPr txBox="1"/>
          <p:nvPr>
            <p:ph idx="1" type="body"/>
          </p:nvPr>
        </p:nvSpPr>
        <p:spPr>
          <a:xfrm>
            <a:off x="304886" y="0"/>
            <a:ext cx="5778300" cy="4857600"/>
          </a:xfrm>
          <a:prstGeom prst="rect">
            <a:avLst/>
          </a:prstGeom>
          <a:noFill/>
          <a:ln>
            <a:noFill/>
          </a:ln>
        </p:spPr>
        <p:txBody>
          <a:bodyPr anchorCtr="0" anchor="ctr" bIns="0" lIns="137175" spcFirstLastPara="1" rIns="137175" wrap="square" tIns="137175">
            <a:noAutofit/>
          </a:bodyPr>
          <a:lstStyle>
            <a:lvl1pPr indent="-228600" lvl="0" marL="457200" rtl="0" algn="l">
              <a:lnSpc>
                <a:spcPct val="85000"/>
              </a:lnSpc>
              <a:spcBef>
                <a:spcPts val="0"/>
              </a:spcBef>
              <a:spcAft>
                <a:spcPts val="0"/>
              </a:spcAft>
              <a:buClr>
                <a:schemeClr val="lt1"/>
              </a:buClr>
              <a:buSzPts val="2100"/>
              <a:buFont typeface="Arial"/>
              <a:buNone/>
              <a:defRPr sz="2100">
                <a:solidFill>
                  <a:schemeClr val="lt1"/>
                </a:solidFill>
                <a:latin typeface="Arial"/>
                <a:ea typeface="Arial"/>
                <a:cs typeface="Arial"/>
                <a:sym typeface="Arial"/>
              </a:defRPr>
            </a:lvl1pPr>
            <a:lvl2pPr indent="-228600" lvl="1" marL="914400" rtl="0" algn="l">
              <a:lnSpc>
                <a:spcPct val="100000"/>
              </a:lnSpc>
              <a:spcBef>
                <a:spcPts val="300"/>
              </a:spcBef>
              <a:spcAft>
                <a:spcPts val="0"/>
              </a:spcAft>
              <a:buClr>
                <a:srgbClr val="95959A"/>
              </a:buClr>
              <a:buSzPts val="900"/>
              <a:buFont typeface="Arial"/>
              <a:buNone/>
              <a:defRPr b="1" i="0" sz="900" cap="none">
                <a:solidFill>
                  <a:srgbClr val="95959A"/>
                </a:solidFill>
                <a:latin typeface="Arial"/>
                <a:ea typeface="Arial"/>
                <a:cs typeface="Arial"/>
                <a:sym typeface="Arial"/>
              </a:defRPr>
            </a:lvl2pPr>
            <a:lvl3pPr indent="-317500" lvl="2" marL="1371600" rtl="0" algn="l">
              <a:lnSpc>
                <a:spcPct val="110000"/>
              </a:lnSpc>
              <a:spcBef>
                <a:spcPts val="600"/>
              </a:spcBef>
              <a:spcAft>
                <a:spcPts val="0"/>
              </a:spcAft>
              <a:buClr>
                <a:schemeClr val="dk1"/>
              </a:buClr>
              <a:buSzPts val="1400"/>
              <a:buChar char="■"/>
              <a:defRPr/>
            </a:lvl3pPr>
            <a:lvl4pPr indent="-292100" lvl="3" marL="1828800" rtl="0" algn="l">
              <a:lnSpc>
                <a:spcPct val="110000"/>
              </a:lnSpc>
              <a:spcBef>
                <a:spcPts val="600"/>
              </a:spcBef>
              <a:spcAft>
                <a:spcPts val="0"/>
              </a:spcAft>
              <a:buSzPts val="1000"/>
              <a:buChar char="●"/>
              <a:defRPr/>
            </a:lvl4pPr>
            <a:lvl5pPr indent="-317500" lvl="4" marL="2286000" rtl="0" algn="l">
              <a:lnSpc>
                <a:spcPct val="100000"/>
              </a:lnSpc>
              <a:spcBef>
                <a:spcPts val="600"/>
              </a:spcBef>
              <a:spcAft>
                <a:spcPts val="0"/>
              </a:spcAft>
              <a:buClr>
                <a:srgbClr val="96989A"/>
              </a:buClr>
              <a:buSzPts val="1400"/>
              <a:buChar char="○"/>
              <a:defRPr/>
            </a:lvl5pPr>
            <a:lvl6pPr indent="-292100" lvl="5" marL="2743200" rtl="0" algn="l">
              <a:lnSpc>
                <a:spcPct val="110000"/>
              </a:lnSpc>
              <a:spcBef>
                <a:spcPts val="500"/>
              </a:spcBef>
              <a:spcAft>
                <a:spcPts val="0"/>
              </a:spcAft>
              <a:buSzPts val="1000"/>
              <a:buChar char="■"/>
              <a:defRPr/>
            </a:lvl6pPr>
            <a:lvl7pPr indent="-317500" lvl="6" marL="3200400" rtl="0" algn="l">
              <a:lnSpc>
                <a:spcPct val="100000"/>
              </a:lnSpc>
              <a:spcBef>
                <a:spcPts val="300"/>
              </a:spcBef>
              <a:spcAft>
                <a:spcPts val="0"/>
              </a:spcAft>
              <a:buClr>
                <a:schemeClr val="dk1"/>
              </a:buClr>
              <a:buSzPts val="1400"/>
              <a:buChar char="●"/>
              <a:defRPr/>
            </a:lvl7pPr>
            <a:lvl8pPr indent="-317500" lvl="7" marL="3657600" rtl="0" algn="l">
              <a:lnSpc>
                <a:spcPct val="100000"/>
              </a:lnSpc>
              <a:spcBef>
                <a:spcPts val="300"/>
              </a:spcBef>
              <a:spcAft>
                <a:spcPts val="0"/>
              </a:spcAft>
              <a:buClr>
                <a:schemeClr val="dk1"/>
              </a:buClr>
              <a:buSzPts val="1400"/>
              <a:buChar char="○"/>
              <a:defRPr/>
            </a:lvl8pPr>
            <a:lvl9pPr indent="-317500" lvl="8" marL="4114800" rtl="0" algn="l">
              <a:lnSpc>
                <a:spcPct val="100000"/>
              </a:lnSpc>
              <a:spcBef>
                <a:spcPts val="300"/>
              </a:spcBef>
              <a:spcAft>
                <a:spcPts val="0"/>
              </a:spcAft>
              <a:buClr>
                <a:schemeClr val="dk1"/>
              </a:buClr>
              <a:buSzPts val="1400"/>
              <a:buChar char="■"/>
              <a:defRPr/>
            </a:lvl9pPr>
          </a:lstStyle>
          <a:p/>
        </p:txBody>
      </p:sp>
      <p:pic>
        <p:nvPicPr>
          <p:cNvPr descr="AppDirect Logo Black 1024px.png" id="371" name="Google Shape;371;p49"/>
          <p:cNvPicPr preferRelativeResize="0"/>
          <p:nvPr/>
        </p:nvPicPr>
        <p:blipFill rotWithShape="1">
          <a:blip r:embed="rId3">
            <a:alphaModFix amt="11000"/>
          </a:blip>
          <a:srcRect b="11622" l="-4471" r="0" t="1185"/>
          <a:stretch/>
        </p:blipFill>
        <p:spPr>
          <a:xfrm>
            <a:off x="2566116" y="2"/>
            <a:ext cx="6176699" cy="5143593"/>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2">
  <p:cSld name="DEFAULT_4">
    <p:bg>
      <p:bgPr>
        <a:solidFill>
          <a:schemeClr val="lt1"/>
        </a:solidFill>
      </p:bgPr>
    </p:bg>
    <p:spTree>
      <p:nvGrpSpPr>
        <p:cNvPr id="372" name="Shape 372"/>
        <p:cNvGrpSpPr/>
        <p:nvPr/>
      </p:nvGrpSpPr>
      <p:grpSpPr>
        <a:xfrm>
          <a:off x="0" y="0"/>
          <a:ext cx="0" cy="0"/>
          <a:chOff x="0" y="0"/>
          <a:chExt cx="0" cy="0"/>
        </a:xfrm>
      </p:grpSpPr>
      <p:pic>
        <p:nvPicPr>
          <p:cNvPr id="373" name="Google Shape;373;p50"/>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374" name="Google Shape;374;p50"/>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375" name="Google Shape;375;p50"/>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376" name="Google Shape;376;p50"/>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latin typeface="Open Sans Light"/>
                <a:ea typeface="Open Sans Light"/>
                <a:cs typeface="Open Sans Light"/>
                <a:sym typeface="Open Sans Light"/>
              </a:defRPr>
            </a:lvl1pPr>
            <a:lvl2pPr lvl="1" rtl="0" algn="r">
              <a:buNone/>
              <a:defRPr sz="600">
                <a:latin typeface="Open Sans Light"/>
                <a:ea typeface="Open Sans Light"/>
                <a:cs typeface="Open Sans Light"/>
                <a:sym typeface="Open Sans Light"/>
              </a:defRPr>
            </a:lvl2pPr>
            <a:lvl3pPr lvl="2" rtl="0" algn="r">
              <a:buNone/>
              <a:defRPr sz="600">
                <a:latin typeface="Open Sans Light"/>
                <a:ea typeface="Open Sans Light"/>
                <a:cs typeface="Open Sans Light"/>
                <a:sym typeface="Open Sans Light"/>
              </a:defRPr>
            </a:lvl3pPr>
            <a:lvl4pPr lvl="3" rtl="0" algn="r">
              <a:buNone/>
              <a:defRPr sz="600">
                <a:latin typeface="Open Sans Light"/>
                <a:ea typeface="Open Sans Light"/>
                <a:cs typeface="Open Sans Light"/>
                <a:sym typeface="Open Sans Light"/>
              </a:defRPr>
            </a:lvl4pPr>
            <a:lvl5pPr lvl="4" rtl="0" algn="r">
              <a:buNone/>
              <a:defRPr sz="600">
                <a:latin typeface="Open Sans Light"/>
                <a:ea typeface="Open Sans Light"/>
                <a:cs typeface="Open Sans Light"/>
                <a:sym typeface="Open Sans Light"/>
              </a:defRPr>
            </a:lvl5pPr>
            <a:lvl6pPr lvl="5" rtl="0" algn="r">
              <a:buNone/>
              <a:defRPr sz="600">
                <a:latin typeface="Open Sans Light"/>
                <a:ea typeface="Open Sans Light"/>
                <a:cs typeface="Open Sans Light"/>
                <a:sym typeface="Open Sans Light"/>
              </a:defRPr>
            </a:lvl6pPr>
            <a:lvl7pPr lvl="6" rtl="0" algn="r">
              <a:buNone/>
              <a:defRPr sz="600">
                <a:latin typeface="Open Sans Light"/>
                <a:ea typeface="Open Sans Light"/>
                <a:cs typeface="Open Sans Light"/>
                <a:sym typeface="Open Sans Light"/>
              </a:defRPr>
            </a:lvl7pPr>
            <a:lvl8pPr lvl="7" rtl="0" algn="r">
              <a:buNone/>
              <a:defRPr sz="600">
                <a:latin typeface="Open Sans Light"/>
                <a:ea typeface="Open Sans Light"/>
                <a:cs typeface="Open Sans Light"/>
                <a:sym typeface="Open Sans Light"/>
              </a:defRPr>
            </a:lvl8pPr>
            <a:lvl9pPr lvl="8" rtl="0"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B">
  <p:cSld name="SECTION_HEADER_1">
    <p:bg>
      <p:bgPr>
        <a:blipFill>
          <a:blip r:embed="rId2">
            <a:alphaModFix/>
          </a:blip>
          <a:stretch>
            <a:fillRect/>
          </a:stretch>
        </a:blipFill>
      </p:bgPr>
    </p:bg>
    <p:spTree>
      <p:nvGrpSpPr>
        <p:cNvPr id="27" name="Shape 27"/>
        <p:cNvGrpSpPr/>
        <p:nvPr/>
      </p:nvGrpSpPr>
      <p:grpSpPr>
        <a:xfrm>
          <a:off x="0" y="0"/>
          <a:ext cx="0" cy="0"/>
          <a:chOff x="0" y="0"/>
          <a:chExt cx="0" cy="0"/>
        </a:xfrm>
      </p:grpSpPr>
      <p:sp>
        <p:nvSpPr>
          <p:cNvPr id="28" name="Google Shape;28;p6"/>
          <p:cNvSpPr txBox="1"/>
          <p:nvPr>
            <p:ph type="title"/>
          </p:nvPr>
        </p:nvSpPr>
        <p:spPr>
          <a:xfrm>
            <a:off x="457200" y="1943100"/>
            <a:ext cx="82296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29" name="Google Shape;29;p6"/>
          <p:cNvSpPr txBox="1"/>
          <p:nvPr>
            <p:ph idx="1" type="subTitle"/>
          </p:nvPr>
        </p:nvSpPr>
        <p:spPr>
          <a:xfrm>
            <a:off x="470775" y="3438975"/>
            <a:ext cx="82161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p:cSld name="BLANK_1_1_1_1_1">
    <p:bg>
      <p:bgPr>
        <a:blipFill>
          <a:blip r:embed="rId2">
            <a:alphaModFix/>
          </a:blip>
          <a:stretch>
            <a:fillRect/>
          </a:stretch>
        </a:blipFill>
      </p:bgPr>
    </p:bg>
    <p:spTree>
      <p:nvGrpSpPr>
        <p:cNvPr id="377" name="Shape 377"/>
        <p:cNvGrpSpPr/>
        <p:nvPr/>
      </p:nvGrpSpPr>
      <p:grpSpPr>
        <a:xfrm>
          <a:off x="0" y="0"/>
          <a:ext cx="0" cy="0"/>
          <a:chOff x="0" y="0"/>
          <a:chExt cx="0" cy="0"/>
        </a:xfrm>
      </p:grpSpPr>
      <p:sp>
        <p:nvSpPr>
          <p:cNvPr id="378" name="Google Shape;378;p51"/>
          <p:cNvSpPr txBox="1"/>
          <p:nvPr>
            <p:ph type="title"/>
          </p:nvPr>
        </p:nvSpPr>
        <p:spPr>
          <a:xfrm>
            <a:off x="757850" y="1249000"/>
            <a:ext cx="1211400" cy="1134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600"/>
              <a:buFont typeface="Open Sans"/>
              <a:buNone/>
              <a:defRPr b="1" sz="600">
                <a:solidFill>
                  <a:srgbClr val="FFFFFF"/>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79" name="Google Shape;379;p51"/>
          <p:cNvSpPr txBox="1"/>
          <p:nvPr>
            <p:ph idx="2" type="title"/>
          </p:nvPr>
        </p:nvSpPr>
        <p:spPr>
          <a:xfrm>
            <a:off x="757850" y="1770250"/>
            <a:ext cx="4263900" cy="8997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2400"/>
              <a:buNone/>
              <a:defRPr>
                <a:solidFill>
                  <a:srgbClr val="FFFFFF"/>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debar Color">
  <p:cSld name="BLANK_1_1_1_1_2">
    <p:bg>
      <p:bgPr>
        <a:blipFill>
          <a:blip r:embed="rId2">
            <a:alphaModFix/>
          </a:blip>
          <a:stretch>
            <a:fillRect/>
          </a:stretch>
        </a:blipFill>
      </p:bgPr>
    </p:bg>
    <p:spTree>
      <p:nvGrpSpPr>
        <p:cNvPr id="380" name="Shape 380"/>
        <p:cNvGrpSpPr/>
        <p:nvPr/>
      </p:nvGrpSpPr>
      <p:grpSpPr>
        <a:xfrm>
          <a:off x="0" y="0"/>
          <a:ext cx="0" cy="0"/>
          <a:chOff x="0" y="0"/>
          <a:chExt cx="0" cy="0"/>
        </a:xfrm>
      </p:grpSpPr>
      <p:sp>
        <p:nvSpPr>
          <p:cNvPr id="381" name="Google Shape;381;p52"/>
          <p:cNvSpPr txBox="1"/>
          <p:nvPr>
            <p:ph type="title"/>
          </p:nvPr>
        </p:nvSpPr>
        <p:spPr>
          <a:xfrm>
            <a:off x="311700" y="400850"/>
            <a:ext cx="1211400" cy="1134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600"/>
              <a:buFont typeface="Open Sans"/>
              <a:buNone/>
              <a:defRPr b="1" sz="600">
                <a:solidFill>
                  <a:srgbClr val="FFFFFF"/>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82" name="Google Shape;382;p52"/>
          <p:cNvSpPr txBox="1"/>
          <p:nvPr>
            <p:ph idx="2" type="title"/>
          </p:nvPr>
        </p:nvSpPr>
        <p:spPr>
          <a:xfrm>
            <a:off x="311700" y="922100"/>
            <a:ext cx="1361700" cy="687600"/>
          </a:xfrm>
          <a:prstGeom prst="rect">
            <a:avLst/>
          </a:prstGeom>
        </p:spPr>
        <p:txBody>
          <a:bodyPr anchorCtr="0" anchor="t" bIns="0" lIns="0" spcFirstLastPara="1" rIns="0" wrap="square" tIns="0">
            <a:noAutofit/>
          </a:bodyPr>
          <a:lstStyle>
            <a:lvl1pPr lvl="0" rtl="0">
              <a:spcBef>
                <a:spcPts val="0"/>
              </a:spcBef>
              <a:spcAft>
                <a:spcPts val="0"/>
              </a:spcAft>
              <a:buClr>
                <a:schemeClr val="lt1"/>
              </a:buClr>
              <a:buSzPts val="1500"/>
              <a:buNone/>
              <a:defRPr sz="1500">
                <a:solidFill>
                  <a:schemeClr val="lt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83" name="Google Shape;383;p52"/>
          <p:cNvSpPr txBox="1"/>
          <p:nvPr>
            <p:ph idx="3" type="title"/>
          </p:nvPr>
        </p:nvSpPr>
        <p:spPr>
          <a:xfrm>
            <a:off x="2264200" y="922100"/>
            <a:ext cx="4869000" cy="294600"/>
          </a:xfrm>
          <a:prstGeom prst="rect">
            <a:avLst/>
          </a:prstGeom>
        </p:spPr>
        <p:txBody>
          <a:bodyPr anchorCtr="0" anchor="t" bIns="0" lIns="0" spcFirstLastPara="1" rIns="0" wrap="square" tIns="0">
            <a:noAutofit/>
          </a:bodyPr>
          <a:lstStyle>
            <a:lvl1pPr lvl="0" rtl="0">
              <a:spcBef>
                <a:spcPts val="0"/>
              </a:spcBef>
              <a:spcAft>
                <a:spcPts val="0"/>
              </a:spcAft>
              <a:buClr>
                <a:schemeClr val="dk1"/>
              </a:buClr>
              <a:buSzPts val="2400"/>
              <a:buNone/>
              <a:defRPr>
                <a:solidFill>
                  <a:schemeClr val="dk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84" name="Google Shape;384;p52"/>
          <p:cNvSpPr txBox="1"/>
          <p:nvPr>
            <p:ph idx="4" type="title"/>
          </p:nvPr>
        </p:nvSpPr>
        <p:spPr>
          <a:xfrm>
            <a:off x="2264200" y="1955750"/>
            <a:ext cx="3892800" cy="1707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900"/>
              <a:buFont typeface="Open Sans"/>
              <a:buNone/>
              <a:defRPr sz="900">
                <a:solidFill>
                  <a:schemeClr val="dk2"/>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85" name="Google Shape;385;p52"/>
          <p:cNvSpPr txBox="1"/>
          <p:nvPr>
            <p:ph idx="5" type="title"/>
          </p:nvPr>
        </p:nvSpPr>
        <p:spPr>
          <a:xfrm>
            <a:off x="2264200" y="2393075"/>
            <a:ext cx="3892800" cy="170700"/>
          </a:xfrm>
          <a:prstGeom prst="rect">
            <a:avLst/>
          </a:prstGeom>
        </p:spPr>
        <p:txBody>
          <a:bodyPr anchorCtr="0" anchor="t" bIns="0" lIns="0" spcFirstLastPara="1" rIns="0" wrap="square" tIns="0">
            <a:noAutofit/>
          </a:bodyPr>
          <a:lstStyle>
            <a:lvl1pPr lvl="0" rtl="0">
              <a:spcBef>
                <a:spcPts val="0"/>
              </a:spcBef>
              <a:spcAft>
                <a:spcPts val="0"/>
              </a:spcAft>
              <a:buClr>
                <a:schemeClr val="dk1"/>
              </a:buClr>
              <a:buSzPts val="700"/>
              <a:buFont typeface="Open Sans"/>
              <a:buNone/>
              <a:defRPr sz="700">
                <a:solidFill>
                  <a:schemeClr val="dk1"/>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86" name="Google Shape;386;p52"/>
          <p:cNvSpPr txBox="1"/>
          <p:nvPr>
            <p:ph idx="6" type="title"/>
          </p:nvPr>
        </p:nvSpPr>
        <p:spPr>
          <a:xfrm>
            <a:off x="2264200" y="1518425"/>
            <a:ext cx="3892800" cy="170700"/>
          </a:xfrm>
          <a:prstGeom prst="rect">
            <a:avLst/>
          </a:prstGeom>
        </p:spPr>
        <p:txBody>
          <a:bodyPr anchorCtr="0" anchor="t" bIns="0" lIns="0" spcFirstLastPara="1" rIns="0" wrap="square" tIns="0">
            <a:noAutofit/>
          </a:bodyPr>
          <a:lstStyle>
            <a:lvl1pPr lvl="0" rtl="0">
              <a:spcBef>
                <a:spcPts val="0"/>
              </a:spcBef>
              <a:spcAft>
                <a:spcPts val="0"/>
              </a:spcAft>
              <a:buClr>
                <a:schemeClr val="dk1"/>
              </a:buClr>
              <a:buSzPts val="1500"/>
              <a:buNone/>
              <a:defRPr sz="1500">
                <a:solidFill>
                  <a:schemeClr val="dk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2">
  <p:cSld name="Blank">
    <p:spTree>
      <p:nvGrpSpPr>
        <p:cNvPr id="387" name="Shape 387"/>
        <p:cNvGrpSpPr/>
        <p:nvPr/>
      </p:nvGrpSpPr>
      <p:grpSpPr>
        <a:xfrm>
          <a:off x="0" y="0"/>
          <a:ext cx="0" cy="0"/>
          <a:chOff x="0" y="0"/>
          <a:chExt cx="0" cy="0"/>
        </a:xfrm>
      </p:grpSpPr>
      <p:sp>
        <p:nvSpPr>
          <p:cNvPr id="388" name="Google Shape;388;p53"/>
          <p:cNvSpPr txBox="1"/>
          <p:nvPr>
            <p:ph idx="12" type="sldNum"/>
          </p:nvPr>
        </p:nvSpPr>
        <p:spPr>
          <a:xfrm>
            <a:off x="8388350" y="4857750"/>
            <a:ext cx="755700" cy="107700"/>
          </a:xfrm>
          <a:prstGeom prst="rect">
            <a:avLst/>
          </a:prstGeom>
          <a:noFill/>
          <a:ln>
            <a:noFill/>
          </a:ln>
        </p:spPr>
        <p:txBody>
          <a:bodyPr anchorCtr="0" anchor="ctr" bIns="0" lIns="0" spcFirstLastPara="1" rIns="0" wrap="square" tIns="0">
            <a:spAutoFit/>
          </a:bodyPr>
          <a:lstStyle>
            <a:lvl1pPr indent="0" lvl="0" marL="0" rtl="0" algn="ctr">
              <a:spcBef>
                <a:spcPts val="0"/>
              </a:spcBef>
              <a:buNone/>
              <a:defRPr/>
            </a:lvl1pPr>
            <a:lvl2pPr indent="0" lvl="1" marL="0" rtl="0" algn="ctr">
              <a:spcBef>
                <a:spcPts val="0"/>
              </a:spcBef>
              <a:buNone/>
              <a:defRPr/>
            </a:lvl2pPr>
            <a:lvl3pPr indent="0" lvl="2" marL="0" rtl="0" algn="ctr">
              <a:spcBef>
                <a:spcPts val="0"/>
              </a:spcBef>
              <a:buNone/>
              <a:defRPr/>
            </a:lvl3pPr>
            <a:lvl4pPr indent="0" lvl="3" marL="0" rtl="0" algn="ctr">
              <a:spcBef>
                <a:spcPts val="0"/>
              </a:spcBef>
              <a:buNone/>
              <a:defRPr/>
            </a:lvl4pPr>
            <a:lvl5pPr indent="0" lvl="4" marL="0" rtl="0" algn="ctr">
              <a:spcBef>
                <a:spcPts val="0"/>
              </a:spcBef>
              <a:buNone/>
              <a:defRPr/>
            </a:lvl5pPr>
            <a:lvl6pPr indent="0" lvl="5" marL="0" rtl="0" algn="ctr">
              <a:spcBef>
                <a:spcPts val="0"/>
              </a:spcBef>
              <a:buNone/>
              <a:defRPr/>
            </a:lvl6pPr>
            <a:lvl7pPr indent="0" lvl="6" marL="0" rtl="0" algn="ctr">
              <a:spcBef>
                <a:spcPts val="0"/>
              </a:spcBef>
              <a:buNone/>
              <a:defRPr/>
            </a:lvl7pPr>
            <a:lvl8pPr indent="0" lvl="7" marL="0" rtl="0" algn="ctr">
              <a:spcBef>
                <a:spcPts val="0"/>
              </a:spcBef>
              <a:buNone/>
              <a:defRPr/>
            </a:lvl8pPr>
            <a:lvl9pPr indent="0" lvl="8" marL="0" rtl="0" algn="ctr">
              <a:spcBef>
                <a:spcPts val="0"/>
              </a:spcBef>
              <a:buNone/>
              <a:defRPr/>
            </a:lvl9pPr>
          </a:lstStyle>
          <a:p>
            <a:pPr indent="0" lvl="0" marL="0" rtl="0" algn="ctr">
              <a:spcBef>
                <a:spcPts val="0"/>
              </a:spcBef>
              <a:spcAft>
                <a:spcPts val="0"/>
              </a:spcAft>
              <a:buNone/>
            </a:pPr>
            <a:fld id="{00000000-1234-1234-1234-123412341234}" type="slidenum">
              <a:rPr lang="en"/>
              <a:t>‹#›</a:t>
            </a:fld>
            <a:endParaRPr/>
          </a:p>
        </p:txBody>
      </p:sp>
      <p:pic>
        <p:nvPicPr>
          <p:cNvPr id="389" name="Google Shape;389;p53"/>
          <p:cNvPicPr preferRelativeResize="0"/>
          <p:nvPr/>
        </p:nvPicPr>
        <p:blipFill rotWithShape="1">
          <a:blip r:embed="rId2">
            <a:alphaModFix/>
          </a:blip>
          <a:srcRect b="87682" l="0" r="0" t="0"/>
          <a:stretch/>
        </p:blipFill>
        <p:spPr>
          <a:xfrm>
            <a:off x="-18287" y="-51350"/>
            <a:ext cx="9180575" cy="502920"/>
          </a:xfrm>
          <a:prstGeom prst="rect">
            <a:avLst/>
          </a:prstGeom>
          <a:noFill/>
          <a:ln>
            <a:noFill/>
          </a:ln>
        </p:spPr>
      </p:pic>
      <p:sp>
        <p:nvSpPr>
          <p:cNvPr id="390" name="Google Shape;390;p53"/>
          <p:cNvSpPr txBox="1"/>
          <p:nvPr/>
        </p:nvSpPr>
        <p:spPr>
          <a:xfrm>
            <a:off x="76200" y="51363"/>
            <a:ext cx="87357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t/>
            </a:r>
            <a:endParaRPr/>
          </a:p>
        </p:txBody>
      </p:sp>
      <p:pic>
        <p:nvPicPr>
          <p:cNvPr id="391" name="Google Shape;391;p53"/>
          <p:cNvPicPr preferRelativeResize="0"/>
          <p:nvPr/>
        </p:nvPicPr>
        <p:blipFill rotWithShape="1">
          <a:blip r:embed="rId3">
            <a:alphaModFix/>
          </a:blip>
          <a:srcRect b="1814" l="38834" r="39274" t="92311"/>
          <a:stretch/>
        </p:blipFill>
        <p:spPr>
          <a:xfrm>
            <a:off x="7761625" y="4900362"/>
            <a:ext cx="1076352" cy="162426"/>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3">
  <p:cSld name="BLANK_1_4">
    <p:bg>
      <p:bgPr>
        <a:blipFill>
          <a:blip r:embed="rId2">
            <a:alphaModFix/>
          </a:blip>
          <a:stretch>
            <a:fillRect/>
          </a:stretch>
        </a:blipFill>
      </p:bgPr>
    </p:bg>
    <p:spTree>
      <p:nvGrpSpPr>
        <p:cNvPr id="392" name="Shape 392"/>
        <p:cNvGrpSpPr/>
        <p:nvPr/>
      </p:nvGrpSpPr>
      <p:grpSpPr>
        <a:xfrm>
          <a:off x="0" y="0"/>
          <a:ext cx="0" cy="0"/>
          <a:chOff x="0" y="0"/>
          <a:chExt cx="0" cy="0"/>
        </a:xfrm>
      </p:grpSpPr>
      <p:sp>
        <p:nvSpPr>
          <p:cNvPr id="393" name="Google Shape;393;p54"/>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94" name="Google Shape;394;p54"/>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95" name="Google Shape;395;p54"/>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96" name="Google Shape;396;p54"/>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4">
  <p:cSld name="BLANK_1_5">
    <p:bg>
      <p:bgPr>
        <a:blipFill>
          <a:blip r:embed="rId2">
            <a:alphaModFix/>
          </a:blip>
          <a:stretch>
            <a:fillRect/>
          </a:stretch>
        </a:blipFill>
      </p:bgPr>
    </p:bg>
    <p:spTree>
      <p:nvGrpSpPr>
        <p:cNvPr id="397" name="Shape 397"/>
        <p:cNvGrpSpPr/>
        <p:nvPr/>
      </p:nvGrpSpPr>
      <p:grpSpPr>
        <a:xfrm>
          <a:off x="0" y="0"/>
          <a:ext cx="0" cy="0"/>
          <a:chOff x="0" y="0"/>
          <a:chExt cx="0" cy="0"/>
        </a:xfrm>
      </p:grpSpPr>
      <p:sp>
        <p:nvSpPr>
          <p:cNvPr id="398" name="Google Shape;398;p55"/>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99" name="Google Shape;399;p55"/>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00" name="Google Shape;400;p55"/>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01" name="Google Shape;401;p55"/>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 type="title">
  <p:cSld name="TITLE">
    <p:bg>
      <p:bgPr>
        <a:blipFill>
          <a:blip r:embed="rId2">
            <a:alphaModFix/>
          </a:blip>
          <a:stretch>
            <a:fillRect/>
          </a:stretch>
        </a:blipFill>
      </p:bgPr>
    </p:bg>
    <p:spTree>
      <p:nvGrpSpPr>
        <p:cNvPr id="406" name="Shape 406"/>
        <p:cNvGrpSpPr/>
        <p:nvPr/>
      </p:nvGrpSpPr>
      <p:grpSpPr>
        <a:xfrm>
          <a:off x="0" y="0"/>
          <a:ext cx="0" cy="0"/>
          <a:chOff x="0" y="0"/>
          <a:chExt cx="0" cy="0"/>
        </a:xfrm>
      </p:grpSpPr>
      <p:sp>
        <p:nvSpPr>
          <p:cNvPr id="407" name="Google Shape;407;p57"/>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lt1"/>
              </a:buClr>
              <a:buSzPts val="3000"/>
              <a:buNone/>
              <a:defRPr sz="3000">
                <a:solidFill>
                  <a:schemeClr val="lt1"/>
                </a:solidFill>
              </a:defRPr>
            </a:lvl1pPr>
            <a:lvl2pPr lvl="1" rtl="0">
              <a:lnSpc>
                <a:spcPct val="85000"/>
              </a:lnSpc>
              <a:spcBef>
                <a:spcPts val="0"/>
              </a:spcBef>
              <a:spcAft>
                <a:spcPts val="0"/>
              </a:spcAft>
              <a:buClr>
                <a:schemeClr val="lt1"/>
              </a:buClr>
              <a:buSzPts val="3000"/>
              <a:buNone/>
              <a:defRPr sz="3000">
                <a:solidFill>
                  <a:schemeClr val="lt1"/>
                </a:solidFill>
              </a:defRPr>
            </a:lvl2pPr>
            <a:lvl3pPr lvl="2" rtl="0">
              <a:lnSpc>
                <a:spcPct val="85000"/>
              </a:lnSpc>
              <a:spcBef>
                <a:spcPts val="0"/>
              </a:spcBef>
              <a:spcAft>
                <a:spcPts val="0"/>
              </a:spcAft>
              <a:buClr>
                <a:schemeClr val="lt1"/>
              </a:buClr>
              <a:buSzPts val="3000"/>
              <a:buNone/>
              <a:defRPr sz="3000">
                <a:solidFill>
                  <a:schemeClr val="lt1"/>
                </a:solidFill>
              </a:defRPr>
            </a:lvl3pPr>
            <a:lvl4pPr lvl="3" rtl="0">
              <a:lnSpc>
                <a:spcPct val="85000"/>
              </a:lnSpc>
              <a:spcBef>
                <a:spcPts val="0"/>
              </a:spcBef>
              <a:spcAft>
                <a:spcPts val="0"/>
              </a:spcAft>
              <a:buClr>
                <a:schemeClr val="lt1"/>
              </a:buClr>
              <a:buSzPts val="3000"/>
              <a:buNone/>
              <a:defRPr sz="3000">
                <a:solidFill>
                  <a:schemeClr val="lt1"/>
                </a:solidFill>
              </a:defRPr>
            </a:lvl4pPr>
            <a:lvl5pPr lvl="4" rtl="0">
              <a:lnSpc>
                <a:spcPct val="85000"/>
              </a:lnSpc>
              <a:spcBef>
                <a:spcPts val="0"/>
              </a:spcBef>
              <a:spcAft>
                <a:spcPts val="0"/>
              </a:spcAft>
              <a:buClr>
                <a:schemeClr val="lt1"/>
              </a:buClr>
              <a:buSzPts val="3000"/>
              <a:buNone/>
              <a:defRPr sz="3000">
                <a:solidFill>
                  <a:schemeClr val="lt1"/>
                </a:solidFill>
              </a:defRPr>
            </a:lvl5pPr>
            <a:lvl6pPr lvl="5" rtl="0">
              <a:lnSpc>
                <a:spcPct val="85000"/>
              </a:lnSpc>
              <a:spcBef>
                <a:spcPts val="0"/>
              </a:spcBef>
              <a:spcAft>
                <a:spcPts val="0"/>
              </a:spcAft>
              <a:buClr>
                <a:schemeClr val="lt1"/>
              </a:buClr>
              <a:buSzPts val="3000"/>
              <a:buNone/>
              <a:defRPr sz="3000">
                <a:solidFill>
                  <a:schemeClr val="lt1"/>
                </a:solidFill>
              </a:defRPr>
            </a:lvl6pPr>
            <a:lvl7pPr lvl="6" rtl="0">
              <a:lnSpc>
                <a:spcPct val="85000"/>
              </a:lnSpc>
              <a:spcBef>
                <a:spcPts val="0"/>
              </a:spcBef>
              <a:spcAft>
                <a:spcPts val="0"/>
              </a:spcAft>
              <a:buClr>
                <a:schemeClr val="lt1"/>
              </a:buClr>
              <a:buSzPts val="3000"/>
              <a:buNone/>
              <a:defRPr sz="3000">
                <a:solidFill>
                  <a:schemeClr val="lt1"/>
                </a:solidFill>
              </a:defRPr>
            </a:lvl7pPr>
            <a:lvl8pPr lvl="7" rtl="0">
              <a:lnSpc>
                <a:spcPct val="85000"/>
              </a:lnSpc>
              <a:spcBef>
                <a:spcPts val="0"/>
              </a:spcBef>
              <a:spcAft>
                <a:spcPts val="0"/>
              </a:spcAft>
              <a:buClr>
                <a:schemeClr val="lt1"/>
              </a:buClr>
              <a:buSzPts val="3000"/>
              <a:buNone/>
              <a:defRPr sz="3000">
                <a:solidFill>
                  <a:schemeClr val="lt1"/>
                </a:solidFill>
              </a:defRPr>
            </a:lvl8pPr>
            <a:lvl9pPr lvl="8" rtl="0">
              <a:lnSpc>
                <a:spcPct val="85000"/>
              </a:lnSpc>
              <a:spcBef>
                <a:spcPts val="0"/>
              </a:spcBef>
              <a:spcAft>
                <a:spcPts val="0"/>
              </a:spcAft>
              <a:buClr>
                <a:schemeClr val="lt1"/>
              </a:buClr>
              <a:buSzPts val="3000"/>
              <a:buNone/>
              <a:defRPr sz="3000">
                <a:solidFill>
                  <a:schemeClr val="lt1"/>
                </a:solidFill>
              </a:defRPr>
            </a:lvl9pPr>
          </a:lstStyle>
          <a:p/>
        </p:txBody>
      </p:sp>
      <p:sp>
        <p:nvSpPr>
          <p:cNvPr id="408" name="Google Shape;408;p57"/>
          <p:cNvSpPr txBox="1"/>
          <p:nvPr>
            <p:ph idx="1" type="subTitle"/>
          </p:nvPr>
        </p:nvSpPr>
        <p:spPr>
          <a:xfrm>
            <a:off x="3279325" y="3429000"/>
            <a:ext cx="5407500" cy="7926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1pPr>
            <a:lvl2pPr lvl="1"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2pPr>
            <a:lvl3pPr lvl="2"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3pPr>
            <a:lvl4pPr lvl="3"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4pPr>
            <a:lvl5pPr lvl="4"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5pPr>
            <a:lvl6pPr lvl="5"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6pPr>
            <a:lvl7pPr lvl="6"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7pPr>
            <a:lvl8pPr lvl="7"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8pPr>
            <a:lvl9pPr lvl="8"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9pPr>
          </a:lstStyle>
          <a:p/>
        </p:txBody>
      </p:sp>
      <p:sp>
        <p:nvSpPr>
          <p:cNvPr id="409" name="Google Shape;409;p5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410" name="Google Shape;410;p57"/>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lvl1pPr lvl="0" rtl="0">
              <a:lnSpc>
                <a:spcPct val="90000"/>
              </a:lnSpc>
              <a:spcBef>
                <a:spcPts val="0"/>
              </a:spcBef>
              <a:spcAft>
                <a:spcPts val="0"/>
              </a:spcAft>
              <a:buClr>
                <a:schemeClr val="lt2"/>
              </a:buClr>
              <a:buSzPts val="1200"/>
              <a:buFont typeface="Inter"/>
              <a:buNone/>
              <a:defRPr sz="1200">
                <a:solidFill>
                  <a:schemeClr val="lt2"/>
                </a:solidFill>
                <a:latin typeface="Inter"/>
                <a:ea typeface="Inter"/>
                <a:cs typeface="Inter"/>
                <a:sym typeface="Inter"/>
              </a:defRPr>
            </a:lvl1pPr>
            <a:lvl2pPr lvl="1" rtl="0">
              <a:lnSpc>
                <a:spcPct val="90000"/>
              </a:lnSpc>
              <a:spcBef>
                <a:spcPts val="0"/>
              </a:spcBef>
              <a:spcAft>
                <a:spcPts val="0"/>
              </a:spcAft>
              <a:buSzPts val="1200"/>
              <a:buNone/>
              <a:defRPr/>
            </a:lvl2pPr>
            <a:lvl3pPr lvl="2" rtl="0">
              <a:lnSpc>
                <a:spcPct val="90000"/>
              </a:lnSpc>
              <a:spcBef>
                <a:spcPts val="0"/>
              </a:spcBef>
              <a:spcAft>
                <a:spcPts val="0"/>
              </a:spcAft>
              <a:buSzPts val="1000"/>
              <a:buNone/>
              <a:defRPr/>
            </a:lvl3pPr>
            <a:lvl4pPr lvl="3" rtl="0">
              <a:lnSpc>
                <a:spcPct val="90000"/>
              </a:lnSpc>
              <a:spcBef>
                <a:spcPts val="0"/>
              </a:spcBef>
              <a:spcAft>
                <a:spcPts val="0"/>
              </a:spcAft>
              <a:buSzPts val="1000"/>
              <a:buNone/>
              <a:defRPr/>
            </a:lvl4pPr>
            <a:lvl5pPr lvl="4" rtl="0">
              <a:lnSpc>
                <a:spcPct val="90000"/>
              </a:lnSpc>
              <a:spcBef>
                <a:spcPts val="0"/>
              </a:spcBef>
              <a:spcAft>
                <a:spcPts val="0"/>
              </a:spcAft>
              <a:buSzPts val="1000"/>
              <a:buNone/>
              <a:defRPr/>
            </a:lvl5pPr>
            <a:lvl6pPr lvl="5" rtl="0">
              <a:lnSpc>
                <a:spcPct val="90000"/>
              </a:lnSpc>
              <a:spcBef>
                <a:spcPts val="0"/>
              </a:spcBef>
              <a:spcAft>
                <a:spcPts val="0"/>
              </a:spcAft>
              <a:buSzPts val="1000"/>
              <a:buNone/>
              <a:defRPr/>
            </a:lvl6pPr>
            <a:lvl7pPr lvl="6" rtl="0">
              <a:lnSpc>
                <a:spcPct val="90000"/>
              </a:lnSpc>
              <a:spcBef>
                <a:spcPts val="0"/>
              </a:spcBef>
              <a:spcAft>
                <a:spcPts val="0"/>
              </a:spcAft>
              <a:buSzPts val="1000"/>
              <a:buNone/>
              <a:defRPr/>
            </a:lvl7pPr>
            <a:lvl8pPr lvl="7" rtl="0">
              <a:lnSpc>
                <a:spcPct val="90000"/>
              </a:lnSpc>
              <a:spcBef>
                <a:spcPts val="0"/>
              </a:spcBef>
              <a:spcAft>
                <a:spcPts val="0"/>
              </a:spcAft>
              <a:buSzPts val="1000"/>
              <a:buNone/>
              <a:defRPr/>
            </a:lvl8pPr>
            <a:lvl9pPr lvl="8" rtl="0">
              <a:lnSpc>
                <a:spcPct val="90000"/>
              </a:lnSpc>
              <a:spcBef>
                <a:spcPts val="0"/>
              </a:spcBef>
              <a:spcAft>
                <a:spcPts val="0"/>
              </a:spcAft>
              <a:buSzPts val="1000"/>
              <a:buNone/>
              <a:defRPr/>
            </a:lvl9pPr>
          </a:lstStyle>
          <a:p/>
        </p:txBody>
      </p:sp>
      <p:pic>
        <p:nvPicPr>
          <p:cNvPr id="411" name="Google Shape;411;p57"/>
          <p:cNvPicPr preferRelativeResize="0"/>
          <p:nvPr/>
        </p:nvPicPr>
        <p:blipFill>
          <a:blip r:embed="rId3">
            <a:alphaModFix/>
          </a:blip>
          <a:stretch>
            <a:fillRect/>
          </a:stretch>
        </p:blipFill>
        <p:spPr>
          <a:xfrm>
            <a:off x="457200" y="480271"/>
            <a:ext cx="2590800" cy="632853"/>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
  <p:cSld name="TITLE_1">
    <p:bg>
      <p:bgPr>
        <a:blipFill>
          <a:blip r:embed="rId2">
            <a:alphaModFix/>
          </a:blip>
          <a:stretch>
            <a:fillRect/>
          </a:stretch>
        </a:blipFill>
      </p:bgPr>
    </p:bg>
    <p:spTree>
      <p:nvGrpSpPr>
        <p:cNvPr id="412" name="Shape 412"/>
        <p:cNvGrpSpPr/>
        <p:nvPr/>
      </p:nvGrpSpPr>
      <p:grpSpPr>
        <a:xfrm>
          <a:off x="0" y="0"/>
          <a:ext cx="0" cy="0"/>
          <a:chOff x="0" y="0"/>
          <a:chExt cx="0" cy="0"/>
        </a:xfrm>
      </p:grpSpPr>
      <p:sp>
        <p:nvSpPr>
          <p:cNvPr id="413" name="Google Shape;413;p58"/>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lt1"/>
              </a:buClr>
              <a:buSzPts val="3000"/>
              <a:buNone/>
              <a:defRPr sz="3000">
                <a:solidFill>
                  <a:schemeClr val="lt1"/>
                </a:solidFill>
              </a:defRPr>
            </a:lvl1pPr>
            <a:lvl2pPr lvl="1" rtl="0">
              <a:lnSpc>
                <a:spcPct val="85000"/>
              </a:lnSpc>
              <a:spcBef>
                <a:spcPts val="0"/>
              </a:spcBef>
              <a:spcAft>
                <a:spcPts val="0"/>
              </a:spcAft>
              <a:buClr>
                <a:schemeClr val="lt1"/>
              </a:buClr>
              <a:buSzPts val="3000"/>
              <a:buNone/>
              <a:defRPr sz="3000">
                <a:solidFill>
                  <a:schemeClr val="lt1"/>
                </a:solidFill>
              </a:defRPr>
            </a:lvl2pPr>
            <a:lvl3pPr lvl="2" rtl="0">
              <a:lnSpc>
                <a:spcPct val="85000"/>
              </a:lnSpc>
              <a:spcBef>
                <a:spcPts val="0"/>
              </a:spcBef>
              <a:spcAft>
                <a:spcPts val="0"/>
              </a:spcAft>
              <a:buClr>
                <a:schemeClr val="lt1"/>
              </a:buClr>
              <a:buSzPts val="3000"/>
              <a:buNone/>
              <a:defRPr sz="3000">
                <a:solidFill>
                  <a:schemeClr val="lt1"/>
                </a:solidFill>
              </a:defRPr>
            </a:lvl3pPr>
            <a:lvl4pPr lvl="3" rtl="0">
              <a:lnSpc>
                <a:spcPct val="85000"/>
              </a:lnSpc>
              <a:spcBef>
                <a:spcPts val="0"/>
              </a:spcBef>
              <a:spcAft>
                <a:spcPts val="0"/>
              </a:spcAft>
              <a:buClr>
                <a:schemeClr val="lt1"/>
              </a:buClr>
              <a:buSzPts val="3000"/>
              <a:buNone/>
              <a:defRPr sz="3000">
                <a:solidFill>
                  <a:schemeClr val="lt1"/>
                </a:solidFill>
              </a:defRPr>
            </a:lvl4pPr>
            <a:lvl5pPr lvl="4" rtl="0">
              <a:lnSpc>
                <a:spcPct val="85000"/>
              </a:lnSpc>
              <a:spcBef>
                <a:spcPts val="0"/>
              </a:spcBef>
              <a:spcAft>
                <a:spcPts val="0"/>
              </a:spcAft>
              <a:buClr>
                <a:schemeClr val="lt1"/>
              </a:buClr>
              <a:buSzPts val="3000"/>
              <a:buNone/>
              <a:defRPr sz="3000">
                <a:solidFill>
                  <a:schemeClr val="lt1"/>
                </a:solidFill>
              </a:defRPr>
            </a:lvl5pPr>
            <a:lvl6pPr lvl="5" rtl="0">
              <a:lnSpc>
                <a:spcPct val="85000"/>
              </a:lnSpc>
              <a:spcBef>
                <a:spcPts val="0"/>
              </a:spcBef>
              <a:spcAft>
                <a:spcPts val="0"/>
              </a:spcAft>
              <a:buClr>
                <a:schemeClr val="lt1"/>
              </a:buClr>
              <a:buSzPts val="3000"/>
              <a:buNone/>
              <a:defRPr sz="3000">
                <a:solidFill>
                  <a:schemeClr val="lt1"/>
                </a:solidFill>
              </a:defRPr>
            </a:lvl6pPr>
            <a:lvl7pPr lvl="6" rtl="0">
              <a:lnSpc>
                <a:spcPct val="85000"/>
              </a:lnSpc>
              <a:spcBef>
                <a:spcPts val="0"/>
              </a:spcBef>
              <a:spcAft>
                <a:spcPts val="0"/>
              </a:spcAft>
              <a:buClr>
                <a:schemeClr val="lt1"/>
              </a:buClr>
              <a:buSzPts val="3000"/>
              <a:buNone/>
              <a:defRPr sz="3000">
                <a:solidFill>
                  <a:schemeClr val="lt1"/>
                </a:solidFill>
              </a:defRPr>
            </a:lvl7pPr>
            <a:lvl8pPr lvl="7" rtl="0">
              <a:lnSpc>
                <a:spcPct val="85000"/>
              </a:lnSpc>
              <a:spcBef>
                <a:spcPts val="0"/>
              </a:spcBef>
              <a:spcAft>
                <a:spcPts val="0"/>
              </a:spcAft>
              <a:buClr>
                <a:schemeClr val="lt1"/>
              </a:buClr>
              <a:buSzPts val="3000"/>
              <a:buNone/>
              <a:defRPr sz="3000">
                <a:solidFill>
                  <a:schemeClr val="lt1"/>
                </a:solidFill>
              </a:defRPr>
            </a:lvl8pPr>
            <a:lvl9pPr lvl="8" rtl="0">
              <a:lnSpc>
                <a:spcPct val="85000"/>
              </a:lnSpc>
              <a:spcBef>
                <a:spcPts val="0"/>
              </a:spcBef>
              <a:spcAft>
                <a:spcPts val="0"/>
              </a:spcAft>
              <a:buClr>
                <a:schemeClr val="lt1"/>
              </a:buClr>
              <a:buSzPts val="3000"/>
              <a:buNone/>
              <a:defRPr sz="3000">
                <a:solidFill>
                  <a:schemeClr val="lt1"/>
                </a:solidFill>
              </a:defRPr>
            </a:lvl9pPr>
          </a:lstStyle>
          <a:p/>
        </p:txBody>
      </p:sp>
      <p:sp>
        <p:nvSpPr>
          <p:cNvPr id="414" name="Google Shape;414;p58"/>
          <p:cNvSpPr txBox="1"/>
          <p:nvPr>
            <p:ph idx="1" type="subTitle"/>
          </p:nvPr>
        </p:nvSpPr>
        <p:spPr>
          <a:xfrm>
            <a:off x="3279325" y="3429000"/>
            <a:ext cx="5407500" cy="7926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1pPr>
            <a:lvl2pPr lvl="1"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2pPr>
            <a:lvl3pPr lvl="2"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3pPr>
            <a:lvl4pPr lvl="3"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4pPr>
            <a:lvl5pPr lvl="4"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5pPr>
            <a:lvl6pPr lvl="5"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6pPr>
            <a:lvl7pPr lvl="6"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7pPr>
            <a:lvl8pPr lvl="7"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8pPr>
            <a:lvl9pPr lvl="8"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9pPr>
          </a:lstStyle>
          <a:p/>
        </p:txBody>
      </p:sp>
      <p:sp>
        <p:nvSpPr>
          <p:cNvPr id="415" name="Google Shape;415;p58"/>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lvl1pPr lvl="0" rtl="0">
              <a:lnSpc>
                <a:spcPct val="90000"/>
              </a:lnSpc>
              <a:spcBef>
                <a:spcPts val="0"/>
              </a:spcBef>
              <a:spcAft>
                <a:spcPts val="0"/>
              </a:spcAft>
              <a:buClr>
                <a:schemeClr val="lt2"/>
              </a:buClr>
              <a:buSzPts val="1200"/>
              <a:buFont typeface="Inter"/>
              <a:buNone/>
              <a:defRPr sz="1200">
                <a:solidFill>
                  <a:schemeClr val="lt2"/>
                </a:solidFill>
                <a:latin typeface="Inter"/>
                <a:ea typeface="Inter"/>
                <a:cs typeface="Inter"/>
                <a:sym typeface="Inter"/>
              </a:defRPr>
            </a:lvl1pPr>
            <a:lvl2pPr lvl="1" rtl="0">
              <a:lnSpc>
                <a:spcPct val="90000"/>
              </a:lnSpc>
              <a:spcBef>
                <a:spcPts val="0"/>
              </a:spcBef>
              <a:spcAft>
                <a:spcPts val="0"/>
              </a:spcAft>
              <a:buSzPts val="1200"/>
              <a:buNone/>
              <a:defRPr/>
            </a:lvl2pPr>
            <a:lvl3pPr lvl="2" rtl="0">
              <a:lnSpc>
                <a:spcPct val="90000"/>
              </a:lnSpc>
              <a:spcBef>
                <a:spcPts val="0"/>
              </a:spcBef>
              <a:spcAft>
                <a:spcPts val="0"/>
              </a:spcAft>
              <a:buSzPts val="1000"/>
              <a:buNone/>
              <a:defRPr/>
            </a:lvl3pPr>
            <a:lvl4pPr lvl="3" rtl="0">
              <a:lnSpc>
                <a:spcPct val="90000"/>
              </a:lnSpc>
              <a:spcBef>
                <a:spcPts val="0"/>
              </a:spcBef>
              <a:spcAft>
                <a:spcPts val="0"/>
              </a:spcAft>
              <a:buSzPts val="1000"/>
              <a:buNone/>
              <a:defRPr/>
            </a:lvl4pPr>
            <a:lvl5pPr lvl="4" rtl="0">
              <a:lnSpc>
                <a:spcPct val="90000"/>
              </a:lnSpc>
              <a:spcBef>
                <a:spcPts val="0"/>
              </a:spcBef>
              <a:spcAft>
                <a:spcPts val="0"/>
              </a:spcAft>
              <a:buSzPts val="1000"/>
              <a:buNone/>
              <a:defRPr/>
            </a:lvl5pPr>
            <a:lvl6pPr lvl="5" rtl="0">
              <a:lnSpc>
                <a:spcPct val="90000"/>
              </a:lnSpc>
              <a:spcBef>
                <a:spcPts val="0"/>
              </a:spcBef>
              <a:spcAft>
                <a:spcPts val="0"/>
              </a:spcAft>
              <a:buSzPts val="1000"/>
              <a:buNone/>
              <a:defRPr/>
            </a:lvl6pPr>
            <a:lvl7pPr lvl="6" rtl="0">
              <a:lnSpc>
                <a:spcPct val="90000"/>
              </a:lnSpc>
              <a:spcBef>
                <a:spcPts val="0"/>
              </a:spcBef>
              <a:spcAft>
                <a:spcPts val="0"/>
              </a:spcAft>
              <a:buSzPts val="1000"/>
              <a:buNone/>
              <a:defRPr/>
            </a:lvl7pPr>
            <a:lvl8pPr lvl="7" rtl="0">
              <a:lnSpc>
                <a:spcPct val="90000"/>
              </a:lnSpc>
              <a:spcBef>
                <a:spcPts val="0"/>
              </a:spcBef>
              <a:spcAft>
                <a:spcPts val="0"/>
              </a:spcAft>
              <a:buSzPts val="1000"/>
              <a:buNone/>
              <a:defRPr/>
            </a:lvl8pPr>
            <a:lvl9pPr lvl="8" rtl="0">
              <a:lnSpc>
                <a:spcPct val="90000"/>
              </a:lnSpc>
              <a:spcBef>
                <a:spcPts val="0"/>
              </a:spcBef>
              <a:spcAft>
                <a:spcPts val="0"/>
              </a:spcAft>
              <a:buSzPts val="1000"/>
              <a:buNone/>
              <a:defRPr/>
            </a:lvl9pPr>
          </a:lstStyle>
          <a:p/>
        </p:txBody>
      </p:sp>
      <p:pic>
        <p:nvPicPr>
          <p:cNvPr id="416" name="Google Shape;416;p58"/>
          <p:cNvPicPr preferRelativeResize="0"/>
          <p:nvPr/>
        </p:nvPicPr>
        <p:blipFill>
          <a:blip r:embed="rId3">
            <a:alphaModFix/>
          </a:blip>
          <a:stretch>
            <a:fillRect/>
          </a:stretch>
        </p:blipFill>
        <p:spPr>
          <a:xfrm>
            <a:off x="457200" y="480271"/>
            <a:ext cx="2590800" cy="632853"/>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A" type="secHead">
  <p:cSld name="SECTION_HEADER">
    <p:bg>
      <p:bgPr>
        <a:blipFill>
          <a:blip r:embed="rId2">
            <a:alphaModFix/>
          </a:blip>
          <a:stretch>
            <a:fillRect/>
          </a:stretch>
        </a:blipFill>
      </p:bgPr>
    </p:bg>
    <p:spTree>
      <p:nvGrpSpPr>
        <p:cNvPr id="417" name="Shape 417"/>
        <p:cNvGrpSpPr/>
        <p:nvPr/>
      </p:nvGrpSpPr>
      <p:grpSpPr>
        <a:xfrm>
          <a:off x="0" y="0"/>
          <a:ext cx="0" cy="0"/>
          <a:chOff x="0" y="0"/>
          <a:chExt cx="0" cy="0"/>
        </a:xfrm>
      </p:grpSpPr>
      <p:sp>
        <p:nvSpPr>
          <p:cNvPr id="418" name="Google Shape;418;p59"/>
          <p:cNvSpPr txBox="1"/>
          <p:nvPr>
            <p:ph type="title"/>
          </p:nvPr>
        </p:nvSpPr>
        <p:spPr>
          <a:xfrm>
            <a:off x="457200" y="1943100"/>
            <a:ext cx="82296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419" name="Google Shape;419;p59"/>
          <p:cNvSpPr txBox="1"/>
          <p:nvPr>
            <p:ph idx="1" type="subTitle"/>
          </p:nvPr>
        </p:nvSpPr>
        <p:spPr>
          <a:xfrm>
            <a:off x="470775" y="3438975"/>
            <a:ext cx="82161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A (with image)">
  <p:cSld name="SECTION_HEADER_2">
    <p:bg>
      <p:bgPr>
        <a:blipFill>
          <a:blip r:embed="rId2">
            <a:alphaModFix/>
          </a:blip>
          <a:stretch>
            <a:fillRect/>
          </a:stretch>
        </a:blipFill>
      </p:bgPr>
    </p:bg>
    <p:spTree>
      <p:nvGrpSpPr>
        <p:cNvPr id="420" name="Shape 420"/>
        <p:cNvGrpSpPr/>
        <p:nvPr/>
      </p:nvGrpSpPr>
      <p:grpSpPr>
        <a:xfrm>
          <a:off x="0" y="0"/>
          <a:ext cx="0" cy="0"/>
          <a:chOff x="0" y="0"/>
          <a:chExt cx="0" cy="0"/>
        </a:xfrm>
      </p:grpSpPr>
      <p:sp>
        <p:nvSpPr>
          <p:cNvPr id="421" name="Google Shape;421;p60"/>
          <p:cNvSpPr txBox="1"/>
          <p:nvPr>
            <p:ph type="title"/>
          </p:nvPr>
        </p:nvSpPr>
        <p:spPr>
          <a:xfrm>
            <a:off x="457200" y="1943100"/>
            <a:ext cx="25908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422" name="Google Shape;422;p60"/>
          <p:cNvSpPr txBox="1"/>
          <p:nvPr>
            <p:ph idx="1" type="subTitle"/>
          </p:nvPr>
        </p:nvSpPr>
        <p:spPr>
          <a:xfrm>
            <a:off x="461474" y="3438975"/>
            <a:ext cx="25866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
        <p:nvSpPr>
          <p:cNvPr id="423" name="Google Shape;423;p60"/>
          <p:cNvSpPr/>
          <p:nvPr>
            <p:ph idx="2" type="pic"/>
          </p:nvPr>
        </p:nvSpPr>
        <p:spPr>
          <a:xfrm>
            <a:off x="3279325" y="466054"/>
            <a:ext cx="5407800" cy="4197000"/>
          </a:xfrm>
          <a:prstGeom prst="rect">
            <a:avLst/>
          </a:prstGeom>
          <a:noFill/>
          <a:ln>
            <a:noFill/>
          </a:ln>
        </p:spPr>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B">
  <p:cSld name="SECTION_HEADER_1">
    <p:bg>
      <p:bgPr>
        <a:blipFill>
          <a:blip r:embed="rId2">
            <a:alphaModFix/>
          </a:blip>
          <a:stretch>
            <a:fillRect/>
          </a:stretch>
        </a:blipFill>
      </p:bgPr>
    </p:bg>
    <p:spTree>
      <p:nvGrpSpPr>
        <p:cNvPr id="424" name="Shape 424"/>
        <p:cNvGrpSpPr/>
        <p:nvPr/>
      </p:nvGrpSpPr>
      <p:grpSpPr>
        <a:xfrm>
          <a:off x="0" y="0"/>
          <a:ext cx="0" cy="0"/>
          <a:chOff x="0" y="0"/>
          <a:chExt cx="0" cy="0"/>
        </a:xfrm>
      </p:grpSpPr>
      <p:sp>
        <p:nvSpPr>
          <p:cNvPr id="425" name="Google Shape;425;p61"/>
          <p:cNvSpPr txBox="1"/>
          <p:nvPr>
            <p:ph type="title"/>
          </p:nvPr>
        </p:nvSpPr>
        <p:spPr>
          <a:xfrm>
            <a:off x="457200" y="1943100"/>
            <a:ext cx="82296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426" name="Google Shape;426;p61"/>
          <p:cNvSpPr txBox="1"/>
          <p:nvPr>
            <p:ph idx="1" type="subTitle"/>
          </p:nvPr>
        </p:nvSpPr>
        <p:spPr>
          <a:xfrm>
            <a:off x="470775" y="3438975"/>
            <a:ext cx="82161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B (with image)">
  <p:cSld name="SECTION_HEADER_1_1">
    <p:bg>
      <p:bgPr>
        <a:blipFill>
          <a:blip r:embed="rId2">
            <a:alphaModFix/>
          </a:blip>
          <a:stretch>
            <a:fillRect/>
          </a:stretch>
        </a:blipFill>
      </p:bgPr>
    </p:bg>
    <p:spTree>
      <p:nvGrpSpPr>
        <p:cNvPr id="30" name="Shape 30"/>
        <p:cNvGrpSpPr/>
        <p:nvPr/>
      </p:nvGrpSpPr>
      <p:grpSpPr>
        <a:xfrm>
          <a:off x="0" y="0"/>
          <a:ext cx="0" cy="0"/>
          <a:chOff x="0" y="0"/>
          <a:chExt cx="0" cy="0"/>
        </a:xfrm>
      </p:grpSpPr>
      <p:sp>
        <p:nvSpPr>
          <p:cNvPr id="31" name="Google Shape;31;p7"/>
          <p:cNvSpPr txBox="1"/>
          <p:nvPr>
            <p:ph type="title"/>
          </p:nvPr>
        </p:nvSpPr>
        <p:spPr>
          <a:xfrm>
            <a:off x="457200" y="1943100"/>
            <a:ext cx="25908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32" name="Google Shape;32;p7"/>
          <p:cNvSpPr txBox="1"/>
          <p:nvPr>
            <p:ph idx="1" type="subTitle"/>
          </p:nvPr>
        </p:nvSpPr>
        <p:spPr>
          <a:xfrm>
            <a:off x="461474" y="3438975"/>
            <a:ext cx="25866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
        <p:nvSpPr>
          <p:cNvPr id="33" name="Google Shape;33;p7"/>
          <p:cNvSpPr/>
          <p:nvPr>
            <p:ph idx="2" type="pic"/>
          </p:nvPr>
        </p:nvSpPr>
        <p:spPr>
          <a:xfrm>
            <a:off x="3303575" y="492225"/>
            <a:ext cx="5383200" cy="4170900"/>
          </a:xfrm>
          <a:prstGeom prst="rect">
            <a:avLst/>
          </a:prstGeom>
          <a:noFill/>
          <a:ln>
            <a:noFill/>
          </a:ln>
        </p:spPr>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B (with image)">
  <p:cSld name="SECTION_HEADER_1_1">
    <p:bg>
      <p:bgPr>
        <a:blipFill>
          <a:blip r:embed="rId2">
            <a:alphaModFix/>
          </a:blip>
          <a:stretch>
            <a:fillRect/>
          </a:stretch>
        </a:blipFill>
      </p:bgPr>
    </p:bg>
    <p:spTree>
      <p:nvGrpSpPr>
        <p:cNvPr id="427" name="Shape 427"/>
        <p:cNvGrpSpPr/>
        <p:nvPr/>
      </p:nvGrpSpPr>
      <p:grpSpPr>
        <a:xfrm>
          <a:off x="0" y="0"/>
          <a:ext cx="0" cy="0"/>
          <a:chOff x="0" y="0"/>
          <a:chExt cx="0" cy="0"/>
        </a:xfrm>
      </p:grpSpPr>
      <p:sp>
        <p:nvSpPr>
          <p:cNvPr id="428" name="Google Shape;428;p62"/>
          <p:cNvSpPr txBox="1"/>
          <p:nvPr>
            <p:ph type="title"/>
          </p:nvPr>
        </p:nvSpPr>
        <p:spPr>
          <a:xfrm>
            <a:off x="457200" y="1943100"/>
            <a:ext cx="25908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429" name="Google Shape;429;p62"/>
          <p:cNvSpPr txBox="1"/>
          <p:nvPr>
            <p:ph idx="1" type="subTitle"/>
          </p:nvPr>
        </p:nvSpPr>
        <p:spPr>
          <a:xfrm>
            <a:off x="461474" y="3438975"/>
            <a:ext cx="25866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
        <p:nvSpPr>
          <p:cNvPr id="430" name="Google Shape;430;p62"/>
          <p:cNvSpPr/>
          <p:nvPr>
            <p:ph idx="2" type="pic"/>
          </p:nvPr>
        </p:nvSpPr>
        <p:spPr>
          <a:xfrm>
            <a:off x="3303575" y="492225"/>
            <a:ext cx="5383200" cy="4170900"/>
          </a:xfrm>
          <a:prstGeom prst="rect">
            <a:avLst/>
          </a:prstGeom>
          <a:noFill/>
          <a:ln>
            <a:noFill/>
          </a:ln>
        </p:spPr>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amp; 1-Column (Light)" type="tx">
  <p:cSld name="TITLE_AND_BODY">
    <p:spTree>
      <p:nvGrpSpPr>
        <p:cNvPr id="431" name="Shape 431"/>
        <p:cNvGrpSpPr/>
        <p:nvPr/>
      </p:nvGrpSpPr>
      <p:grpSpPr>
        <a:xfrm>
          <a:off x="0" y="0"/>
          <a:ext cx="0" cy="0"/>
          <a:chOff x="0" y="0"/>
          <a:chExt cx="0" cy="0"/>
        </a:xfrm>
      </p:grpSpPr>
      <p:sp>
        <p:nvSpPr>
          <p:cNvPr id="432" name="Google Shape;432;p63"/>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33" name="Google Shape;433;p6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grpSp>
        <p:nvGrpSpPr>
          <p:cNvPr id="434" name="Google Shape;434;p63"/>
          <p:cNvGrpSpPr/>
          <p:nvPr/>
        </p:nvGrpSpPr>
        <p:grpSpPr>
          <a:xfrm>
            <a:off x="4822703" y="31"/>
            <a:ext cx="4321568" cy="5143648"/>
            <a:chOff x="3991150" y="848375"/>
            <a:chExt cx="3376225" cy="4018475"/>
          </a:xfrm>
        </p:grpSpPr>
        <p:sp>
          <p:nvSpPr>
            <p:cNvPr id="435" name="Google Shape;435;p63"/>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63"/>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63"/>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38" name="Google Shape;438;p63"/>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pic>
        <p:nvPicPr>
          <p:cNvPr id="439" name="Google Shape;439;p63"/>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440" name="Google Shape;440;p63"/>
          <p:cNvSpPr txBox="1"/>
          <p:nvPr>
            <p:ph idx="1" type="body"/>
          </p:nvPr>
        </p:nvSpPr>
        <p:spPr>
          <a:xfrm>
            <a:off x="454925" y="1097274"/>
            <a:ext cx="82296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amp; 1-Column (Dark)">
  <p:cSld name="TITLE_AND_BODY_2">
    <p:bg>
      <p:bgPr>
        <a:solidFill>
          <a:schemeClr val="dk1"/>
        </a:solidFill>
      </p:bgPr>
    </p:bg>
    <p:spTree>
      <p:nvGrpSpPr>
        <p:cNvPr id="441" name="Shape 441"/>
        <p:cNvGrpSpPr/>
        <p:nvPr/>
      </p:nvGrpSpPr>
      <p:grpSpPr>
        <a:xfrm>
          <a:off x="0" y="0"/>
          <a:ext cx="0" cy="0"/>
          <a:chOff x="0" y="0"/>
          <a:chExt cx="0" cy="0"/>
        </a:xfrm>
      </p:grpSpPr>
      <p:grpSp>
        <p:nvGrpSpPr>
          <p:cNvPr id="442" name="Google Shape;442;p64"/>
          <p:cNvGrpSpPr/>
          <p:nvPr/>
        </p:nvGrpSpPr>
        <p:grpSpPr>
          <a:xfrm>
            <a:off x="4822703" y="31"/>
            <a:ext cx="4321568" cy="5143648"/>
            <a:chOff x="4822703" y="31"/>
            <a:chExt cx="4321568" cy="5143648"/>
          </a:xfrm>
        </p:grpSpPr>
        <p:sp>
          <p:nvSpPr>
            <p:cNvPr id="443" name="Google Shape;443;p64"/>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64"/>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64"/>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46" name="Google Shape;446;p64"/>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447" name="Google Shape;447;p6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448" name="Google Shape;448;p64"/>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pic>
        <p:nvPicPr>
          <p:cNvPr id="449" name="Google Shape;449;p64"/>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450" name="Google Shape;450;p64"/>
          <p:cNvSpPr txBox="1"/>
          <p:nvPr>
            <p:ph idx="1" type="body"/>
          </p:nvPr>
        </p:nvSpPr>
        <p:spPr>
          <a:xfrm>
            <a:off x="454925" y="1097274"/>
            <a:ext cx="82296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1-Column (Light)">
  <p:cSld name="TITLE_AND_BODY_1">
    <p:spTree>
      <p:nvGrpSpPr>
        <p:cNvPr id="451" name="Shape 451"/>
        <p:cNvGrpSpPr/>
        <p:nvPr/>
      </p:nvGrpSpPr>
      <p:grpSpPr>
        <a:xfrm>
          <a:off x="0" y="0"/>
          <a:ext cx="0" cy="0"/>
          <a:chOff x="0" y="0"/>
          <a:chExt cx="0" cy="0"/>
        </a:xfrm>
      </p:grpSpPr>
      <p:sp>
        <p:nvSpPr>
          <p:cNvPr id="452" name="Google Shape;452;p65"/>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53" name="Google Shape;453;p6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grpSp>
        <p:nvGrpSpPr>
          <p:cNvPr id="454" name="Google Shape;454;p65"/>
          <p:cNvGrpSpPr/>
          <p:nvPr/>
        </p:nvGrpSpPr>
        <p:grpSpPr>
          <a:xfrm>
            <a:off x="4822703" y="31"/>
            <a:ext cx="4321568" cy="5143648"/>
            <a:chOff x="3991150" y="848375"/>
            <a:chExt cx="3376225" cy="4018475"/>
          </a:xfrm>
        </p:grpSpPr>
        <p:sp>
          <p:nvSpPr>
            <p:cNvPr id="455" name="Google Shape;455;p65"/>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65"/>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65"/>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458" name="Google Shape;458;p65"/>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459" name="Google Shape;459;p65"/>
          <p:cNvSpPr txBox="1"/>
          <p:nvPr>
            <p:ph idx="1" type="body"/>
          </p:nvPr>
        </p:nvSpPr>
        <p:spPr>
          <a:xfrm>
            <a:off x="454925" y="1371600"/>
            <a:ext cx="82296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460" name="Google Shape;460;p65"/>
          <p:cNvSpPr txBox="1"/>
          <p:nvPr>
            <p:ph idx="2"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rtl="0">
              <a:spcBef>
                <a:spcPts val="0"/>
              </a:spcBef>
              <a:spcAft>
                <a:spcPts val="0"/>
              </a:spcAft>
              <a:buClr>
                <a:schemeClr val="dk1"/>
              </a:buClr>
              <a:buSzPts val="1200"/>
              <a:buNone/>
              <a:defRPr>
                <a:solidFill>
                  <a:schemeClr val="dk1"/>
                </a:solidFill>
              </a:defRPr>
            </a:lvl2pPr>
            <a:lvl3pPr lvl="2" rtl="0">
              <a:spcBef>
                <a:spcPts val="800"/>
              </a:spcBef>
              <a:spcAft>
                <a:spcPts val="0"/>
              </a:spcAft>
              <a:buClr>
                <a:schemeClr val="dk1"/>
              </a:buClr>
              <a:buSzPts val="1000"/>
              <a:buNone/>
              <a:defRPr>
                <a:solidFill>
                  <a:schemeClr val="dk1"/>
                </a:solidFill>
              </a:defRPr>
            </a:lvl3pPr>
            <a:lvl4pPr lvl="3" rtl="0">
              <a:spcBef>
                <a:spcPts val="500"/>
              </a:spcBef>
              <a:spcAft>
                <a:spcPts val="0"/>
              </a:spcAft>
              <a:buClr>
                <a:schemeClr val="dk1"/>
              </a:buClr>
              <a:buSzPts val="1000"/>
              <a:buNone/>
              <a:defRPr>
                <a:solidFill>
                  <a:schemeClr val="dk1"/>
                </a:solidFill>
              </a:defRPr>
            </a:lvl4pPr>
            <a:lvl5pPr lvl="4" rtl="0">
              <a:spcBef>
                <a:spcPts val="500"/>
              </a:spcBef>
              <a:spcAft>
                <a:spcPts val="0"/>
              </a:spcAft>
              <a:buClr>
                <a:schemeClr val="dk1"/>
              </a:buClr>
              <a:buSzPts val="1000"/>
              <a:buNone/>
              <a:defRPr>
                <a:solidFill>
                  <a:schemeClr val="dk1"/>
                </a:solidFill>
              </a:defRPr>
            </a:lvl5pPr>
            <a:lvl6pPr lvl="5" rtl="0">
              <a:spcBef>
                <a:spcPts val="500"/>
              </a:spcBef>
              <a:spcAft>
                <a:spcPts val="0"/>
              </a:spcAft>
              <a:buClr>
                <a:schemeClr val="dk1"/>
              </a:buClr>
              <a:buSzPts val="1000"/>
              <a:buNone/>
              <a:defRPr>
                <a:solidFill>
                  <a:schemeClr val="dk1"/>
                </a:solidFill>
              </a:defRPr>
            </a:lvl6pPr>
            <a:lvl7pPr lvl="6" rtl="0">
              <a:spcBef>
                <a:spcPts val="500"/>
              </a:spcBef>
              <a:spcAft>
                <a:spcPts val="0"/>
              </a:spcAft>
              <a:buClr>
                <a:schemeClr val="dk1"/>
              </a:buClr>
              <a:buSzPts val="1000"/>
              <a:buNone/>
              <a:defRPr>
                <a:solidFill>
                  <a:schemeClr val="dk1"/>
                </a:solidFill>
              </a:defRPr>
            </a:lvl7pPr>
            <a:lvl8pPr lvl="7" rtl="0">
              <a:spcBef>
                <a:spcPts val="500"/>
              </a:spcBef>
              <a:spcAft>
                <a:spcPts val="0"/>
              </a:spcAft>
              <a:buClr>
                <a:schemeClr val="dk1"/>
              </a:buClr>
              <a:buSzPts val="1000"/>
              <a:buNone/>
              <a:defRPr>
                <a:solidFill>
                  <a:schemeClr val="dk1"/>
                </a:solidFill>
              </a:defRPr>
            </a:lvl8pPr>
            <a:lvl9pPr lvl="8" rtl="0">
              <a:spcBef>
                <a:spcPts val="500"/>
              </a:spcBef>
              <a:spcAft>
                <a:spcPts val="500"/>
              </a:spcAft>
              <a:buClr>
                <a:schemeClr val="dk1"/>
              </a:buClr>
              <a:buSzPts val="1000"/>
              <a:buNone/>
              <a:defRPr>
                <a:solidFill>
                  <a:schemeClr val="dk1"/>
                </a:solidFill>
              </a:defRPr>
            </a:lvl9pPr>
          </a:lstStyle>
          <a:p/>
        </p:txBody>
      </p:sp>
      <p:sp>
        <p:nvSpPr>
          <p:cNvPr id="461" name="Google Shape;461;p65"/>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1-Column (Dark)">
  <p:cSld name="TITLE_AND_BODY_1_1">
    <p:bg>
      <p:bgPr>
        <a:solidFill>
          <a:schemeClr val="dk1"/>
        </a:solidFill>
      </p:bgPr>
    </p:bg>
    <p:spTree>
      <p:nvGrpSpPr>
        <p:cNvPr id="462" name="Shape 462"/>
        <p:cNvGrpSpPr/>
        <p:nvPr/>
      </p:nvGrpSpPr>
      <p:grpSpPr>
        <a:xfrm>
          <a:off x="0" y="0"/>
          <a:ext cx="0" cy="0"/>
          <a:chOff x="0" y="0"/>
          <a:chExt cx="0" cy="0"/>
        </a:xfrm>
      </p:grpSpPr>
      <p:grpSp>
        <p:nvGrpSpPr>
          <p:cNvPr id="463" name="Google Shape;463;p66"/>
          <p:cNvGrpSpPr/>
          <p:nvPr/>
        </p:nvGrpSpPr>
        <p:grpSpPr>
          <a:xfrm>
            <a:off x="4822703" y="31"/>
            <a:ext cx="4321568" cy="5143648"/>
            <a:chOff x="4822703" y="31"/>
            <a:chExt cx="4321568" cy="5143648"/>
          </a:xfrm>
        </p:grpSpPr>
        <p:sp>
          <p:nvSpPr>
            <p:cNvPr id="464" name="Google Shape;464;p66"/>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66"/>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66"/>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467" name="Google Shape;467;p66"/>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468" name="Google Shape;468;p66"/>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69" name="Google Shape;469;p6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470" name="Google Shape;470;p66"/>
          <p:cNvSpPr txBox="1"/>
          <p:nvPr>
            <p:ph idx="1" type="body"/>
          </p:nvPr>
        </p:nvSpPr>
        <p:spPr>
          <a:xfrm>
            <a:off x="454925" y="1371600"/>
            <a:ext cx="82296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471" name="Google Shape;471;p66"/>
          <p:cNvSpPr txBox="1"/>
          <p:nvPr>
            <p:ph idx="2"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SzPts val="1200"/>
              <a:buNone/>
              <a:defRPr/>
            </a:lvl2pPr>
            <a:lvl3pPr lvl="2" rtl="0">
              <a:spcBef>
                <a:spcPts val="800"/>
              </a:spcBef>
              <a:spcAft>
                <a:spcPts val="0"/>
              </a:spcAft>
              <a:buSzPts val="1000"/>
              <a:buNone/>
              <a:defRPr/>
            </a:lvl3pPr>
            <a:lvl4pPr lvl="3" rtl="0">
              <a:spcBef>
                <a:spcPts val="500"/>
              </a:spcBef>
              <a:spcAft>
                <a:spcPts val="0"/>
              </a:spcAft>
              <a:buSzPts val="1000"/>
              <a:buNone/>
              <a:defRPr/>
            </a:lvl4pPr>
            <a:lvl5pPr lvl="4" rtl="0">
              <a:spcBef>
                <a:spcPts val="500"/>
              </a:spcBef>
              <a:spcAft>
                <a:spcPts val="0"/>
              </a:spcAft>
              <a:buSzPts val="1000"/>
              <a:buNone/>
              <a:defRPr/>
            </a:lvl5pPr>
            <a:lvl6pPr lvl="5" rtl="0">
              <a:spcBef>
                <a:spcPts val="500"/>
              </a:spcBef>
              <a:spcAft>
                <a:spcPts val="0"/>
              </a:spcAft>
              <a:buSzPts val="1000"/>
              <a:buNone/>
              <a:defRPr/>
            </a:lvl6pPr>
            <a:lvl7pPr lvl="6" rtl="0">
              <a:spcBef>
                <a:spcPts val="500"/>
              </a:spcBef>
              <a:spcAft>
                <a:spcPts val="0"/>
              </a:spcAft>
              <a:buSzPts val="1000"/>
              <a:buNone/>
              <a:defRPr/>
            </a:lvl7pPr>
            <a:lvl8pPr lvl="7" rtl="0">
              <a:spcBef>
                <a:spcPts val="500"/>
              </a:spcBef>
              <a:spcAft>
                <a:spcPts val="0"/>
              </a:spcAft>
              <a:buSzPts val="1000"/>
              <a:buNone/>
              <a:defRPr/>
            </a:lvl8pPr>
            <a:lvl9pPr lvl="8" rtl="0">
              <a:spcBef>
                <a:spcPts val="500"/>
              </a:spcBef>
              <a:spcAft>
                <a:spcPts val="500"/>
              </a:spcAft>
              <a:buSzPts val="1000"/>
              <a:buNone/>
              <a:defRPr/>
            </a:lvl9pPr>
          </a:lstStyle>
          <a:p/>
        </p:txBody>
      </p:sp>
      <p:sp>
        <p:nvSpPr>
          <p:cNvPr id="472" name="Google Shape;472;p66"/>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2-Columns (Light)" type="twoColTx">
  <p:cSld name="TITLE_AND_TWO_COLUMNS">
    <p:spTree>
      <p:nvGrpSpPr>
        <p:cNvPr id="473" name="Shape 473"/>
        <p:cNvGrpSpPr/>
        <p:nvPr/>
      </p:nvGrpSpPr>
      <p:grpSpPr>
        <a:xfrm>
          <a:off x="0" y="0"/>
          <a:ext cx="0" cy="0"/>
          <a:chOff x="0" y="0"/>
          <a:chExt cx="0" cy="0"/>
        </a:xfrm>
      </p:grpSpPr>
      <p:pic>
        <p:nvPicPr>
          <p:cNvPr id="474" name="Google Shape;474;p67"/>
          <p:cNvPicPr preferRelativeResize="0"/>
          <p:nvPr/>
        </p:nvPicPr>
        <p:blipFill>
          <a:blip r:embed="rId2">
            <a:alphaModFix/>
          </a:blip>
          <a:stretch>
            <a:fillRect/>
          </a:stretch>
        </p:blipFill>
        <p:spPr>
          <a:xfrm>
            <a:off x="8080600" y="4834312"/>
            <a:ext cx="606197" cy="148075"/>
          </a:xfrm>
          <a:prstGeom prst="rect">
            <a:avLst/>
          </a:prstGeom>
          <a:noFill/>
          <a:ln>
            <a:noFill/>
          </a:ln>
        </p:spPr>
      </p:pic>
      <p:grpSp>
        <p:nvGrpSpPr>
          <p:cNvPr id="475" name="Google Shape;475;p67"/>
          <p:cNvGrpSpPr/>
          <p:nvPr/>
        </p:nvGrpSpPr>
        <p:grpSpPr>
          <a:xfrm>
            <a:off x="4822703" y="31"/>
            <a:ext cx="4321568" cy="5143648"/>
            <a:chOff x="3991150" y="848375"/>
            <a:chExt cx="3376225" cy="4018475"/>
          </a:xfrm>
        </p:grpSpPr>
        <p:sp>
          <p:nvSpPr>
            <p:cNvPr id="476" name="Google Shape;476;p67"/>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67"/>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67"/>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9" name="Google Shape;479;p67"/>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80" name="Google Shape;480;p6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481" name="Google Shape;481;p67"/>
          <p:cNvSpPr txBox="1"/>
          <p:nvPr>
            <p:ph idx="1" type="body"/>
          </p:nvPr>
        </p:nvSpPr>
        <p:spPr>
          <a:xfrm>
            <a:off x="457200" y="1097275"/>
            <a:ext cx="40269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482" name="Google Shape;482;p67"/>
          <p:cNvSpPr txBox="1"/>
          <p:nvPr>
            <p:ph idx="2" type="body"/>
          </p:nvPr>
        </p:nvSpPr>
        <p:spPr>
          <a:xfrm>
            <a:off x="4673400" y="1097275"/>
            <a:ext cx="40134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483" name="Google Shape;483;p67"/>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2-Columns (Dark)">
  <p:cSld name="TITLE_AND_TWO_COLUMNS_3">
    <p:bg>
      <p:bgPr>
        <a:solidFill>
          <a:schemeClr val="dk1"/>
        </a:solidFill>
      </p:bgPr>
    </p:bg>
    <p:spTree>
      <p:nvGrpSpPr>
        <p:cNvPr id="484" name="Shape 484"/>
        <p:cNvGrpSpPr/>
        <p:nvPr/>
      </p:nvGrpSpPr>
      <p:grpSpPr>
        <a:xfrm>
          <a:off x="0" y="0"/>
          <a:ext cx="0" cy="0"/>
          <a:chOff x="0" y="0"/>
          <a:chExt cx="0" cy="0"/>
        </a:xfrm>
      </p:grpSpPr>
      <p:grpSp>
        <p:nvGrpSpPr>
          <p:cNvPr id="485" name="Google Shape;485;p68"/>
          <p:cNvGrpSpPr/>
          <p:nvPr/>
        </p:nvGrpSpPr>
        <p:grpSpPr>
          <a:xfrm>
            <a:off x="4822703" y="31"/>
            <a:ext cx="4321568" cy="5143648"/>
            <a:chOff x="4822703" y="31"/>
            <a:chExt cx="4321568" cy="5143648"/>
          </a:xfrm>
        </p:grpSpPr>
        <p:sp>
          <p:nvSpPr>
            <p:cNvPr id="486" name="Google Shape;486;p68"/>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68"/>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68"/>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489" name="Google Shape;489;p68"/>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490" name="Google Shape;490;p68"/>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91" name="Google Shape;491;p6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492" name="Google Shape;492;p68"/>
          <p:cNvSpPr txBox="1"/>
          <p:nvPr>
            <p:ph idx="1" type="body"/>
          </p:nvPr>
        </p:nvSpPr>
        <p:spPr>
          <a:xfrm>
            <a:off x="457200" y="1097275"/>
            <a:ext cx="40269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493" name="Google Shape;493;p68"/>
          <p:cNvSpPr txBox="1"/>
          <p:nvPr>
            <p:ph idx="2" type="body"/>
          </p:nvPr>
        </p:nvSpPr>
        <p:spPr>
          <a:xfrm>
            <a:off x="4673400" y="1097275"/>
            <a:ext cx="40134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494" name="Google Shape;494;p68"/>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2-Columns (Light)">
  <p:cSld name="TITLE_AND_TWO_COLUMNS_1">
    <p:spTree>
      <p:nvGrpSpPr>
        <p:cNvPr id="495" name="Shape 495"/>
        <p:cNvGrpSpPr/>
        <p:nvPr/>
      </p:nvGrpSpPr>
      <p:grpSpPr>
        <a:xfrm>
          <a:off x="0" y="0"/>
          <a:ext cx="0" cy="0"/>
          <a:chOff x="0" y="0"/>
          <a:chExt cx="0" cy="0"/>
        </a:xfrm>
      </p:grpSpPr>
      <p:grpSp>
        <p:nvGrpSpPr>
          <p:cNvPr id="496" name="Google Shape;496;p69"/>
          <p:cNvGrpSpPr/>
          <p:nvPr/>
        </p:nvGrpSpPr>
        <p:grpSpPr>
          <a:xfrm>
            <a:off x="4822703" y="31"/>
            <a:ext cx="4321568" cy="5143648"/>
            <a:chOff x="3991150" y="848375"/>
            <a:chExt cx="3376225" cy="4018475"/>
          </a:xfrm>
        </p:grpSpPr>
        <p:sp>
          <p:nvSpPr>
            <p:cNvPr id="497" name="Google Shape;497;p69"/>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69"/>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69"/>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00" name="Google Shape;500;p69"/>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501" name="Google Shape;501;p6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502" name="Google Shape;502;p69"/>
          <p:cNvSpPr txBox="1"/>
          <p:nvPr>
            <p:ph idx="1" type="body"/>
          </p:nvPr>
        </p:nvSpPr>
        <p:spPr>
          <a:xfrm>
            <a:off x="457200" y="1371600"/>
            <a:ext cx="40269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503" name="Google Shape;503;p69"/>
          <p:cNvSpPr txBox="1"/>
          <p:nvPr>
            <p:ph idx="2" type="body"/>
          </p:nvPr>
        </p:nvSpPr>
        <p:spPr>
          <a:xfrm>
            <a:off x="4673400" y="1371600"/>
            <a:ext cx="40134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504" name="Google Shape;504;p69"/>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505" name="Google Shape;505;p69"/>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rtl="0">
              <a:spcBef>
                <a:spcPts val="0"/>
              </a:spcBef>
              <a:spcAft>
                <a:spcPts val="0"/>
              </a:spcAft>
              <a:buClr>
                <a:schemeClr val="dk1"/>
              </a:buClr>
              <a:buSzPts val="1200"/>
              <a:buNone/>
              <a:defRPr>
                <a:solidFill>
                  <a:schemeClr val="dk1"/>
                </a:solidFill>
              </a:defRPr>
            </a:lvl2pPr>
            <a:lvl3pPr lvl="2" rtl="0">
              <a:spcBef>
                <a:spcPts val="800"/>
              </a:spcBef>
              <a:spcAft>
                <a:spcPts val="0"/>
              </a:spcAft>
              <a:buClr>
                <a:schemeClr val="dk1"/>
              </a:buClr>
              <a:buSzPts val="1000"/>
              <a:buNone/>
              <a:defRPr>
                <a:solidFill>
                  <a:schemeClr val="dk1"/>
                </a:solidFill>
              </a:defRPr>
            </a:lvl3pPr>
            <a:lvl4pPr lvl="3" rtl="0">
              <a:spcBef>
                <a:spcPts val="500"/>
              </a:spcBef>
              <a:spcAft>
                <a:spcPts val="0"/>
              </a:spcAft>
              <a:buClr>
                <a:schemeClr val="dk1"/>
              </a:buClr>
              <a:buSzPts val="1000"/>
              <a:buNone/>
              <a:defRPr>
                <a:solidFill>
                  <a:schemeClr val="dk1"/>
                </a:solidFill>
              </a:defRPr>
            </a:lvl4pPr>
            <a:lvl5pPr lvl="4" rtl="0">
              <a:spcBef>
                <a:spcPts val="500"/>
              </a:spcBef>
              <a:spcAft>
                <a:spcPts val="0"/>
              </a:spcAft>
              <a:buClr>
                <a:schemeClr val="dk1"/>
              </a:buClr>
              <a:buSzPts val="1000"/>
              <a:buNone/>
              <a:defRPr>
                <a:solidFill>
                  <a:schemeClr val="dk1"/>
                </a:solidFill>
              </a:defRPr>
            </a:lvl5pPr>
            <a:lvl6pPr lvl="5" rtl="0">
              <a:spcBef>
                <a:spcPts val="500"/>
              </a:spcBef>
              <a:spcAft>
                <a:spcPts val="0"/>
              </a:spcAft>
              <a:buClr>
                <a:schemeClr val="dk1"/>
              </a:buClr>
              <a:buSzPts val="1000"/>
              <a:buNone/>
              <a:defRPr>
                <a:solidFill>
                  <a:schemeClr val="dk1"/>
                </a:solidFill>
              </a:defRPr>
            </a:lvl6pPr>
            <a:lvl7pPr lvl="6" rtl="0">
              <a:spcBef>
                <a:spcPts val="500"/>
              </a:spcBef>
              <a:spcAft>
                <a:spcPts val="0"/>
              </a:spcAft>
              <a:buClr>
                <a:schemeClr val="dk1"/>
              </a:buClr>
              <a:buSzPts val="1000"/>
              <a:buNone/>
              <a:defRPr>
                <a:solidFill>
                  <a:schemeClr val="dk1"/>
                </a:solidFill>
              </a:defRPr>
            </a:lvl7pPr>
            <a:lvl8pPr lvl="7" rtl="0">
              <a:spcBef>
                <a:spcPts val="500"/>
              </a:spcBef>
              <a:spcAft>
                <a:spcPts val="0"/>
              </a:spcAft>
              <a:buClr>
                <a:schemeClr val="dk1"/>
              </a:buClr>
              <a:buSzPts val="1000"/>
              <a:buNone/>
              <a:defRPr>
                <a:solidFill>
                  <a:schemeClr val="dk1"/>
                </a:solidFill>
              </a:defRPr>
            </a:lvl8pPr>
            <a:lvl9pPr lvl="8" rtl="0">
              <a:spcBef>
                <a:spcPts val="500"/>
              </a:spcBef>
              <a:spcAft>
                <a:spcPts val="500"/>
              </a:spcAft>
              <a:buClr>
                <a:schemeClr val="dk1"/>
              </a:buClr>
              <a:buSzPts val="1000"/>
              <a:buNone/>
              <a:defRPr>
                <a:solidFill>
                  <a:schemeClr val="dk1"/>
                </a:solidFill>
              </a:defRPr>
            </a:lvl9pPr>
          </a:lstStyle>
          <a:p/>
        </p:txBody>
      </p:sp>
      <p:sp>
        <p:nvSpPr>
          <p:cNvPr id="506" name="Google Shape;506;p69"/>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2-Columns (Dark)">
  <p:cSld name="TITLE_AND_TWO_COLUMNS_1_2">
    <p:bg>
      <p:bgPr>
        <a:solidFill>
          <a:schemeClr val="dk1"/>
        </a:solidFill>
      </p:bgPr>
    </p:bg>
    <p:spTree>
      <p:nvGrpSpPr>
        <p:cNvPr id="507" name="Shape 507"/>
        <p:cNvGrpSpPr/>
        <p:nvPr/>
      </p:nvGrpSpPr>
      <p:grpSpPr>
        <a:xfrm>
          <a:off x="0" y="0"/>
          <a:ext cx="0" cy="0"/>
          <a:chOff x="0" y="0"/>
          <a:chExt cx="0" cy="0"/>
        </a:xfrm>
      </p:grpSpPr>
      <p:grpSp>
        <p:nvGrpSpPr>
          <p:cNvPr id="508" name="Google Shape;508;p70"/>
          <p:cNvGrpSpPr/>
          <p:nvPr/>
        </p:nvGrpSpPr>
        <p:grpSpPr>
          <a:xfrm>
            <a:off x="4822703" y="31"/>
            <a:ext cx="4321568" cy="5143648"/>
            <a:chOff x="4822703" y="31"/>
            <a:chExt cx="4321568" cy="5143648"/>
          </a:xfrm>
        </p:grpSpPr>
        <p:sp>
          <p:nvSpPr>
            <p:cNvPr id="509" name="Google Shape;509;p70"/>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70"/>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70"/>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12" name="Google Shape;512;p70"/>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513" name="Google Shape;513;p70"/>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514" name="Google Shape;514;p7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515" name="Google Shape;515;p70"/>
          <p:cNvSpPr txBox="1"/>
          <p:nvPr>
            <p:ph idx="1" type="body"/>
          </p:nvPr>
        </p:nvSpPr>
        <p:spPr>
          <a:xfrm>
            <a:off x="457200" y="1371600"/>
            <a:ext cx="40269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516" name="Google Shape;516;p70"/>
          <p:cNvSpPr txBox="1"/>
          <p:nvPr>
            <p:ph idx="2" type="body"/>
          </p:nvPr>
        </p:nvSpPr>
        <p:spPr>
          <a:xfrm>
            <a:off x="4673400" y="1371600"/>
            <a:ext cx="40134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517" name="Google Shape;517;p70"/>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Clr>
                <a:schemeClr val="dk2"/>
              </a:buClr>
              <a:buSzPts val="1200"/>
              <a:buNone/>
              <a:defRPr>
                <a:solidFill>
                  <a:schemeClr val="dk2"/>
                </a:solidFill>
              </a:defRPr>
            </a:lvl2pPr>
            <a:lvl3pPr lvl="2" rtl="0">
              <a:spcBef>
                <a:spcPts val="800"/>
              </a:spcBef>
              <a:spcAft>
                <a:spcPts val="0"/>
              </a:spcAft>
              <a:buClr>
                <a:schemeClr val="dk2"/>
              </a:buClr>
              <a:buSzPts val="1000"/>
              <a:buNone/>
              <a:defRPr>
                <a:solidFill>
                  <a:schemeClr val="dk2"/>
                </a:solidFill>
              </a:defRPr>
            </a:lvl3pPr>
            <a:lvl4pPr lvl="3" rtl="0">
              <a:spcBef>
                <a:spcPts val="500"/>
              </a:spcBef>
              <a:spcAft>
                <a:spcPts val="0"/>
              </a:spcAft>
              <a:buClr>
                <a:schemeClr val="dk2"/>
              </a:buClr>
              <a:buSzPts val="1000"/>
              <a:buNone/>
              <a:defRPr>
                <a:solidFill>
                  <a:schemeClr val="dk2"/>
                </a:solidFill>
              </a:defRPr>
            </a:lvl4pPr>
            <a:lvl5pPr lvl="4" rtl="0">
              <a:spcBef>
                <a:spcPts val="500"/>
              </a:spcBef>
              <a:spcAft>
                <a:spcPts val="0"/>
              </a:spcAft>
              <a:buClr>
                <a:schemeClr val="dk2"/>
              </a:buClr>
              <a:buSzPts val="1000"/>
              <a:buNone/>
              <a:defRPr>
                <a:solidFill>
                  <a:schemeClr val="dk2"/>
                </a:solidFill>
              </a:defRPr>
            </a:lvl5pPr>
            <a:lvl6pPr lvl="5" rtl="0">
              <a:spcBef>
                <a:spcPts val="500"/>
              </a:spcBef>
              <a:spcAft>
                <a:spcPts val="0"/>
              </a:spcAft>
              <a:buClr>
                <a:schemeClr val="dk2"/>
              </a:buClr>
              <a:buSzPts val="1000"/>
              <a:buNone/>
              <a:defRPr>
                <a:solidFill>
                  <a:schemeClr val="dk2"/>
                </a:solidFill>
              </a:defRPr>
            </a:lvl6pPr>
            <a:lvl7pPr lvl="6" rtl="0">
              <a:spcBef>
                <a:spcPts val="500"/>
              </a:spcBef>
              <a:spcAft>
                <a:spcPts val="0"/>
              </a:spcAft>
              <a:buClr>
                <a:schemeClr val="dk2"/>
              </a:buClr>
              <a:buSzPts val="1000"/>
              <a:buNone/>
              <a:defRPr>
                <a:solidFill>
                  <a:schemeClr val="dk2"/>
                </a:solidFill>
              </a:defRPr>
            </a:lvl7pPr>
            <a:lvl8pPr lvl="7" rtl="0">
              <a:spcBef>
                <a:spcPts val="500"/>
              </a:spcBef>
              <a:spcAft>
                <a:spcPts val="0"/>
              </a:spcAft>
              <a:buClr>
                <a:schemeClr val="dk2"/>
              </a:buClr>
              <a:buSzPts val="1000"/>
              <a:buNone/>
              <a:defRPr>
                <a:solidFill>
                  <a:schemeClr val="dk2"/>
                </a:solidFill>
              </a:defRPr>
            </a:lvl8pPr>
            <a:lvl9pPr lvl="8" rtl="0">
              <a:spcBef>
                <a:spcPts val="500"/>
              </a:spcBef>
              <a:spcAft>
                <a:spcPts val="500"/>
              </a:spcAft>
              <a:buClr>
                <a:schemeClr val="dk2"/>
              </a:buClr>
              <a:buSzPts val="1000"/>
              <a:buNone/>
              <a:defRPr>
                <a:solidFill>
                  <a:schemeClr val="dk2"/>
                </a:solidFill>
              </a:defRPr>
            </a:lvl9pPr>
          </a:lstStyle>
          <a:p/>
        </p:txBody>
      </p:sp>
      <p:sp>
        <p:nvSpPr>
          <p:cNvPr id="518" name="Google Shape;518;p70"/>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3-Columns (Light)">
  <p:cSld name="TITLE_AND_TWO_COLUMNS_2">
    <p:spTree>
      <p:nvGrpSpPr>
        <p:cNvPr id="519" name="Shape 519"/>
        <p:cNvGrpSpPr/>
        <p:nvPr/>
      </p:nvGrpSpPr>
      <p:grpSpPr>
        <a:xfrm>
          <a:off x="0" y="0"/>
          <a:ext cx="0" cy="0"/>
          <a:chOff x="0" y="0"/>
          <a:chExt cx="0" cy="0"/>
        </a:xfrm>
      </p:grpSpPr>
      <p:grpSp>
        <p:nvGrpSpPr>
          <p:cNvPr id="520" name="Google Shape;520;p71"/>
          <p:cNvGrpSpPr/>
          <p:nvPr/>
        </p:nvGrpSpPr>
        <p:grpSpPr>
          <a:xfrm>
            <a:off x="4822703" y="31"/>
            <a:ext cx="4321568" cy="5143648"/>
            <a:chOff x="3991150" y="848375"/>
            <a:chExt cx="3376225" cy="4018475"/>
          </a:xfrm>
        </p:grpSpPr>
        <p:sp>
          <p:nvSpPr>
            <p:cNvPr id="521" name="Google Shape;521;p71"/>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71"/>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71"/>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4" name="Google Shape;524;p71"/>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525" name="Google Shape;525;p7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526" name="Google Shape;526;p71"/>
          <p:cNvSpPr txBox="1"/>
          <p:nvPr>
            <p:ph idx="1" type="body"/>
          </p:nvPr>
        </p:nvSpPr>
        <p:spPr>
          <a:xfrm>
            <a:off x="45720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527" name="Google Shape;527;p71"/>
          <p:cNvSpPr txBox="1"/>
          <p:nvPr>
            <p:ph idx="2" type="body"/>
          </p:nvPr>
        </p:nvSpPr>
        <p:spPr>
          <a:xfrm>
            <a:off x="3279325"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528" name="Google Shape;528;p71"/>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529" name="Google Shape;529;p71"/>
          <p:cNvSpPr txBox="1"/>
          <p:nvPr>
            <p:ph idx="3" type="body"/>
          </p:nvPr>
        </p:nvSpPr>
        <p:spPr>
          <a:xfrm>
            <a:off x="610145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530" name="Google Shape;530;p71"/>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amp; 1-Column (Light)" type="tx">
  <p:cSld name="TITLE_AND_BODY">
    <p:spTree>
      <p:nvGrpSpPr>
        <p:cNvPr id="34" name="Shape 34"/>
        <p:cNvGrpSpPr/>
        <p:nvPr/>
      </p:nvGrpSpPr>
      <p:grpSpPr>
        <a:xfrm>
          <a:off x="0" y="0"/>
          <a:ext cx="0" cy="0"/>
          <a:chOff x="0" y="0"/>
          <a:chExt cx="0" cy="0"/>
        </a:xfrm>
      </p:grpSpPr>
      <p:sp>
        <p:nvSpPr>
          <p:cNvPr id="35" name="Google Shape;35;p8"/>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36" name="Google Shape;36;p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sz="700"/>
            </a:lvl1pPr>
            <a:lvl2pPr lvl="1">
              <a:buNone/>
              <a:defRPr sz="700"/>
            </a:lvl2pPr>
            <a:lvl3pPr lvl="2">
              <a:buNone/>
              <a:defRPr sz="700"/>
            </a:lvl3pPr>
            <a:lvl4pPr lvl="3">
              <a:buNone/>
              <a:defRPr sz="700"/>
            </a:lvl4pPr>
            <a:lvl5pPr lvl="4">
              <a:buNone/>
              <a:defRPr sz="700"/>
            </a:lvl5pPr>
            <a:lvl6pPr lvl="5">
              <a:buNone/>
              <a:defRPr sz="700"/>
            </a:lvl6pPr>
            <a:lvl7pPr lvl="6">
              <a:buNone/>
              <a:defRPr sz="700"/>
            </a:lvl7pPr>
            <a:lvl8pPr lvl="7">
              <a:buNone/>
              <a:defRPr sz="700"/>
            </a:lvl8pPr>
            <a:lvl9pPr lvl="8">
              <a:buNone/>
              <a:defRPr sz="700"/>
            </a:lvl9pPr>
          </a:lstStyle>
          <a:p>
            <a:pPr indent="0" lvl="0" marL="0" rtl="0" algn="l">
              <a:spcBef>
                <a:spcPts val="0"/>
              </a:spcBef>
              <a:spcAft>
                <a:spcPts val="0"/>
              </a:spcAft>
              <a:buNone/>
            </a:pPr>
            <a:fld id="{00000000-1234-1234-1234-123412341234}" type="slidenum">
              <a:rPr lang="en"/>
              <a:t>‹#›</a:t>
            </a:fld>
            <a:endParaRPr/>
          </a:p>
        </p:txBody>
      </p:sp>
      <p:grpSp>
        <p:nvGrpSpPr>
          <p:cNvPr id="37" name="Google Shape;37;p8"/>
          <p:cNvGrpSpPr/>
          <p:nvPr/>
        </p:nvGrpSpPr>
        <p:grpSpPr>
          <a:xfrm>
            <a:off x="4822703" y="31"/>
            <a:ext cx="4321568" cy="5143648"/>
            <a:chOff x="3991150" y="848375"/>
            <a:chExt cx="3376225" cy="4018475"/>
          </a:xfrm>
        </p:grpSpPr>
        <p:sp>
          <p:nvSpPr>
            <p:cNvPr id="38" name="Google Shape;38;p8"/>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8"/>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8"/>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1" name="Google Shape;41;p8"/>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pic>
        <p:nvPicPr>
          <p:cNvPr id="42" name="Google Shape;42;p8"/>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43" name="Google Shape;43;p8"/>
          <p:cNvSpPr txBox="1"/>
          <p:nvPr>
            <p:ph idx="1" type="body"/>
          </p:nvPr>
        </p:nvSpPr>
        <p:spPr>
          <a:xfrm>
            <a:off x="454925" y="1097274"/>
            <a:ext cx="82296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3-Columns (Dark)">
  <p:cSld name="TITLE_AND_TWO_COLUMNS_2_2">
    <p:bg>
      <p:bgPr>
        <a:solidFill>
          <a:schemeClr val="dk1"/>
        </a:solidFill>
      </p:bgPr>
    </p:bg>
    <p:spTree>
      <p:nvGrpSpPr>
        <p:cNvPr id="531" name="Shape 531"/>
        <p:cNvGrpSpPr/>
        <p:nvPr/>
      </p:nvGrpSpPr>
      <p:grpSpPr>
        <a:xfrm>
          <a:off x="0" y="0"/>
          <a:ext cx="0" cy="0"/>
          <a:chOff x="0" y="0"/>
          <a:chExt cx="0" cy="0"/>
        </a:xfrm>
      </p:grpSpPr>
      <p:grpSp>
        <p:nvGrpSpPr>
          <p:cNvPr id="532" name="Google Shape;532;p72"/>
          <p:cNvGrpSpPr/>
          <p:nvPr/>
        </p:nvGrpSpPr>
        <p:grpSpPr>
          <a:xfrm>
            <a:off x="4822703" y="31"/>
            <a:ext cx="4321568" cy="5143648"/>
            <a:chOff x="4822703" y="31"/>
            <a:chExt cx="4321568" cy="5143648"/>
          </a:xfrm>
        </p:grpSpPr>
        <p:sp>
          <p:nvSpPr>
            <p:cNvPr id="533" name="Google Shape;533;p72"/>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72"/>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72"/>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36" name="Google Shape;536;p72"/>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537" name="Google Shape;537;p72"/>
          <p:cNvSpPr txBox="1"/>
          <p:nvPr>
            <p:ph idx="1" type="body"/>
          </p:nvPr>
        </p:nvSpPr>
        <p:spPr>
          <a:xfrm>
            <a:off x="610145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538" name="Google Shape;538;p72"/>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539" name="Google Shape;539;p7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540" name="Google Shape;540;p72"/>
          <p:cNvSpPr txBox="1"/>
          <p:nvPr>
            <p:ph idx="2" type="body"/>
          </p:nvPr>
        </p:nvSpPr>
        <p:spPr>
          <a:xfrm>
            <a:off x="45720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541" name="Google Shape;541;p72"/>
          <p:cNvSpPr txBox="1"/>
          <p:nvPr>
            <p:ph idx="3" type="body"/>
          </p:nvPr>
        </p:nvSpPr>
        <p:spPr>
          <a:xfrm>
            <a:off x="3279325"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542" name="Google Shape;542;p72"/>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3-Columns (Light)">
  <p:cSld name="TITLE_AND_TWO_COLUMNS_1_1">
    <p:spTree>
      <p:nvGrpSpPr>
        <p:cNvPr id="543" name="Shape 543"/>
        <p:cNvGrpSpPr/>
        <p:nvPr/>
      </p:nvGrpSpPr>
      <p:grpSpPr>
        <a:xfrm>
          <a:off x="0" y="0"/>
          <a:ext cx="0" cy="0"/>
          <a:chOff x="0" y="0"/>
          <a:chExt cx="0" cy="0"/>
        </a:xfrm>
      </p:grpSpPr>
      <p:grpSp>
        <p:nvGrpSpPr>
          <p:cNvPr id="544" name="Google Shape;544;p73"/>
          <p:cNvGrpSpPr/>
          <p:nvPr/>
        </p:nvGrpSpPr>
        <p:grpSpPr>
          <a:xfrm>
            <a:off x="4822703" y="31"/>
            <a:ext cx="4321568" cy="5143648"/>
            <a:chOff x="3991150" y="848375"/>
            <a:chExt cx="3376225" cy="4018475"/>
          </a:xfrm>
        </p:grpSpPr>
        <p:sp>
          <p:nvSpPr>
            <p:cNvPr id="545" name="Google Shape;545;p73"/>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73"/>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73"/>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48" name="Google Shape;548;p73"/>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549" name="Google Shape;549;p7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550" name="Google Shape;550;p73"/>
          <p:cNvSpPr txBox="1"/>
          <p:nvPr>
            <p:ph idx="1" type="body"/>
          </p:nvPr>
        </p:nvSpPr>
        <p:spPr>
          <a:xfrm>
            <a:off x="45720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551" name="Google Shape;551;p73"/>
          <p:cNvSpPr txBox="1"/>
          <p:nvPr>
            <p:ph idx="2" type="body"/>
          </p:nvPr>
        </p:nvSpPr>
        <p:spPr>
          <a:xfrm>
            <a:off x="3279325"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552" name="Google Shape;552;p73"/>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553" name="Google Shape;553;p73"/>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rtl="0">
              <a:spcBef>
                <a:spcPts val="0"/>
              </a:spcBef>
              <a:spcAft>
                <a:spcPts val="0"/>
              </a:spcAft>
              <a:buSzPts val="1200"/>
              <a:buNone/>
              <a:defRPr/>
            </a:lvl2pPr>
            <a:lvl3pPr lvl="2" rtl="0">
              <a:spcBef>
                <a:spcPts val="800"/>
              </a:spcBef>
              <a:spcAft>
                <a:spcPts val="0"/>
              </a:spcAft>
              <a:buSzPts val="1000"/>
              <a:buNone/>
              <a:defRPr/>
            </a:lvl3pPr>
            <a:lvl4pPr lvl="3" rtl="0">
              <a:spcBef>
                <a:spcPts val="500"/>
              </a:spcBef>
              <a:spcAft>
                <a:spcPts val="0"/>
              </a:spcAft>
              <a:buSzPts val="1000"/>
              <a:buNone/>
              <a:defRPr/>
            </a:lvl4pPr>
            <a:lvl5pPr lvl="4" rtl="0">
              <a:spcBef>
                <a:spcPts val="500"/>
              </a:spcBef>
              <a:spcAft>
                <a:spcPts val="0"/>
              </a:spcAft>
              <a:buSzPts val="1000"/>
              <a:buNone/>
              <a:defRPr/>
            </a:lvl5pPr>
            <a:lvl6pPr lvl="5" rtl="0">
              <a:spcBef>
                <a:spcPts val="500"/>
              </a:spcBef>
              <a:spcAft>
                <a:spcPts val="0"/>
              </a:spcAft>
              <a:buSzPts val="1000"/>
              <a:buNone/>
              <a:defRPr/>
            </a:lvl6pPr>
            <a:lvl7pPr lvl="6" rtl="0">
              <a:spcBef>
                <a:spcPts val="500"/>
              </a:spcBef>
              <a:spcAft>
                <a:spcPts val="0"/>
              </a:spcAft>
              <a:buSzPts val="1000"/>
              <a:buNone/>
              <a:defRPr/>
            </a:lvl7pPr>
            <a:lvl8pPr lvl="7" rtl="0">
              <a:spcBef>
                <a:spcPts val="500"/>
              </a:spcBef>
              <a:spcAft>
                <a:spcPts val="0"/>
              </a:spcAft>
              <a:buSzPts val="1000"/>
              <a:buNone/>
              <a:defRPr/>
            </a:lvl8pPr>
            <a:lvl9pPr lvl="8" rtl="0">
              <a:spcBef>
                <a:spcPts val="500"/>
              </a:spcBef>
              <a:spcAft>
                <a:spcPts val="500"/>
              </a:spcAft>
              <a:buSzPts val="1000"/>
              <a:buNone/>
              <a:defRPr/>
            </a:lvl9pPr>
          </a:lstStyle>
          <a:p/>
        </p:txBody>
      </p:sp>
      <p:sp>
        <p:nvSpPr>
          <p:cNvPr id="554" name="Google Shape;554;p73"/>
          <p:cNvSpPr txBox="1"/>
          <p:nvPr>
            <p:ph idx="4" type="body"/>
          </p:nvPr>
        </p:nvSpPr>
        <p:spPr>
          <a:xfrm>
            <a:off x="610145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555" name="Google Shape;555;p73"/>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3-Columns (Dark)">
  <p:cSld name="TITLE_AND_TWO_COLUMNS_1_1_1">
    <p:bg>
      <p:bgPr>
        <a:solidFill>
          <a:schemeClr val="dk1"/>
        </a:solidFill>
      </p:bgPr>
    </p:bg>
    <p:spTree>
      <p:nvGrpSpPr>
        <p:cNvPr id="556" name="Shape 556"/>
        <p:cNvGrpSpPr/>
        <p:nvPr/>
      </p:nvGrpSpPr>
      <p:grpSpPr>
        <a:xfrm>
          <a:off x="0" y="0"/>
          <a:ext cx="0" cy="0"/>
          <a:chOff x="0" y="0"/>
          <a:chExt cx="0" cy="0"/>
        </a:xfrm>
      </p:grpSpPr>
      <p:grpSp>
        <p:nvGrpSpPr>
          <p:cNvPr id="557" name="Google Shape;557;p74"/>
          <p:cNvGrpSpPr/>
          <p:nvPr/>
        </p:nvGrpSpPr>
        <p:grpSpPr>
          <a:xfrm>
            <a:off x="4822703" y="31"/>
            <a:ext cx="4321568" cy="5143648"/>
            <a:chOff x="4822703" y="31"/>
            <a:chExt cx="4321568" cy="5143648"/>
          </a:xfrm>
        </p:grpSpPr>
        <p:sp>
          <p:nvSpPr>
            <p:cNvPr id="558" name="Google Shape;558;p74"/>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74"/>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74"/>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61" name="Google Shape;561;p74"/>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562" name="Google Shape;562;p74"/>
          <p:cNvSpPr txBox="1"/>
          <p:nvPr>
            <p:ph idx="1" type="body"/>
          </p:nvPr>
        </p:nvSpPr>
        <p:spPr>
          <a:xfrm>
            <a:off x="610145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563" name="Google Shape;563;p74"/>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564" name="Google Shape;564;p7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565" name="Google Shape;565;p74"/>
          <p:cNvSpPr txBox="1"/>
          <p:nvPr>
            <p:ph idx="2" type="body"/>
          </p:nvPr>
        </p:nvSpPr>
        <p:spPr>
          <a:xfrm>
            <a:off x="45720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566" name="Google Shape;566;p74"/>
          <p:cNvSpPr txBox="1"/>
          <p:nvPr>
            <p:ph idx="3" type="body"/>
          </p:nvPr>
        </p:nvSpPr>
        <p:spPr>
          <a:xfrm>
            <a:off x="3279325"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567" name="Google Shape;567;p74"/>
          <p:cNvSpPr txBox="1"/>
          <p:nvPr>
            <p:ph idx="4"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Clr>
                <a:schemeClr val="dk2"/>
              </a:buClr>
              <a:buSzPts val="1200"/>
              <a:buNone/>
              <a:defRPr>
                <a:solidFill>
                  <a:schemeClr val="dk2"/>
                </a:solidFill>
              </a:defRPr>
            </a:lvl2pPr>
            <a:lvl3pPr lvl="2" rtl="0">
              <a:spcBef>
                <a:spcPts val="800"/>
              </a:spcBef>
              <a:spcAft>
                <a:spcPts val="0"/>
              </a:spcAft>
              <a:buClr>
                <a:schemeClr val="dk2"/>
              </a:buClr>
              <a:buSzPts val="1000"/>
              <a:buNone/>
              <a:defRPr>
                <a:solidFill>
                  <a:schemeClr val="dk2"/>
                </a:solidFill>
              </a:defRPr>
            </a:lvl3pPr>
            <a:lvl4pPr lvl="3" rtl="0">
              <a:spcBef>
                <a:spcPts val="500"/>
              </a:spcBef>
              <a:spcAft>
                <a:spcPts val="0"/>
              </a:spcAft>
              <a:buClr>
                <a:schemeClr val="dk2"/>
              </a:buClr>
              <a:buSzPts val="1000"/>
              <a:buNone/>
              <a:defRPr>
                <a:solidFill>
                  <a:schemeClr val="dk2"/>
                </a:solidFill>
              </a:defRPr>
            </a:lvl4pPr>
            <a:lvl5pPr lvl="4" rtl="0">
              <a:spcBef>
                <a:spcPts val="500"/>
              </a:spcBef>
              <a:spcAft>
                <a:spcPts val="0"/>
              </a:spcAft>
              <a:buClr>
                <a:schemeClr val="dk2"/>
              </a:buClr>
              <a:buSzPts val="1000"/>
              <a:buNone/>
              <a:defRPr>
                <a:solidFill>
                  <a:schemeClr val="dk2"/>
                </a:solidFill>
              </a:defRPr>
            </a:lvl5pPr>
            <a:lvl6pPr lvl="5" rtl="0">
              <a:spcBef>
                <a:spcPts val="500"/>
              </a:spcBef>
              <a:spcAft>
                <a:spcPts val="0"/>
              </a:spcAft>
              <a:buClr>
                <a:schemeClr val="dk2"/>
              </a:buClr>
              <a:buSzPts val="1000"/>
              <a:buNone/>
              <a:defRPr>
                <a:solidFill>
                  <a:schemeClr val="dk2"/>
                </a:solidFill>
              </a:defRPr>
            </a:lvl6pPr>
            <a:lvl7pPr lvl="6" rtl="0">
              <a:spcBef>
                <a:spcPts val="500"/>
              </a:spcBef>
              <a:spcAft>
                <a:spcPts val="0"/>
              </a:spcAft>
              <a:buClr>
                <a:schemeClr val="dk2"/>
              </a:buClr>
              <a:buSzPts val="1000"/>
              <a:buNone/>
              <a:defRPr>
                <a:solidFill>
                  <a:schemeClr val="dk2"/>
                </a:solidFill>
              </a:defRPr>
            </a:lvl7pPr>
            <a:lvl8pPr lvl="7" rtl="0">
              <a:spcBef>
                <a:spcPts val="500"/>
              </a:spcBef>
              <a:spcAft>
                <a:spcPts val="0"/>
              </a:spcAft>
              <a:buClr>
                <a:schemeClr val="dk2"/>
              </a:buClr>
              <a:buSzPts val="1000"/>
              <a:buNone/>
              <a:defRPr>
                <a:solidFill>
                  <a:schemeClr val="dk2"/>
                </a:solidFill>
              </a:defRPr>
            </a:lvl8pPr>
            <a:lvl9pPr lvl="8" rtl="0">
              <a:spcBef>
                <a:spcPts val="500"/>
              </a:spcBef>
              <a:spcAft>
                <a:spcPts val="500"/>
              </a:spcAft>
              <a:buClr>
                <a:schemeClr val="dk2"/>
              </a:buClr>
              <a:buSzPts val="1000"/>
              <a:buNone/>
              <a:defRPr>
                <a:solidFill>
                  <a:schemeClr val="dk2"/>
                </a:solidFill>
              </a:defRPr>
            </a:lvl9pPr>
          </a:lstStyle>
          <a:p/>
        </p:txBody>
      </p:sp>
      <p:sp>
        <p:nvSpPr>
          <p:cNvPr id="568" name="Google Shape;568;p74"/>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Right-Graphic (Light)">
  <p:cSld name="TITLE_AND_TWO_COLUMNS_2_1">
    <p:spTree>
      <p:nvGrpSpPr>
        <p:cNvPr id="569" name="Shape 569"/>
        <p:cNvGrpSpPr/>
        <p:nvPr/>
      </p:nvGrpSpPr>
      <p:grpSpPr>
        <a:xfrm>
          <a:off x="0" y="0"/>
          <a:ext cx="0" cy="0"/>
          <a:chOff x="0" y="0"/>
          <a:chExt cx="0" cy="0"/>
        </a:xfrm>
      </p:grpSpPr>
      <p:sp>
        <p:nvSpPr>
          <p:cNvPr id="570" name="Google Shape;570;p75"/>
          <p:cNvSpPr/>
          <p:nvPr/>
        </p:nvSpPr>
        <p:spPr>
          <a:xfrm>
            <a:off x="3279325" y="7975"/>
            <a:ext cx="58647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75"/>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lnSpc>
                <a:spcPct val="90000"/>
              </a:lnSpc>
              <a:spcBef>
                <a:spcPts val="0"/>
              </a:spcBef>
              <a:spcAft>
                <a:spcPts val="0"/>
              </a:spcAft>
              <a:buSzPts val="2400"/>
              <a:buNone/>
              <a:defRPr/>
            </a:lvl1pPr>
            <a:lvl2pPr lvl="1" rtl="0">
              <a:lnSpc>
                <a:spcPct val="90000"/>
              </a:lnSpc>
              <a:spcBef>
                <a:spcPts val="0"/>
              </a:spcBef>
              <a:spcAft>
                <a:spcPts val="0"/>
              </a:spcAft>
              <a:buSzPts val="2400"/>
              <a:buNone/>
              <a:defRPr/>
            </a:lvl2pPr>
            <a:lvl3pPr lvl="2" rtl="0">
              <a:lnSpc>
                <a:spcPct val="90000"/>
              </a:lnSpc>
              <a:spcBef>
                <a:spcPts val="0"/>
              </a:spcBef>
              <a:spcAft>
                <a:spcPts val="0"/>
              </a:spcAft>
              <a:buSzPts val="2400"/>
              <a:buNone/>
              <a:defRPr/>
            </a:lvl3pPr>
            <a:lvl4pPr lvl="3" rtl="0">
              <a:lnSpc>
                <a:spcPct val="90000"/>
              </a:lnSpc>
              <a:spcBef>
                <a:spcPts val="0"/>
              </a:spcBef>
              <a:spcAft>
                <a:spcPts val="0"/>
              </a:spcAft>
              <a:buSzPts val="2400"/>
              <a:buNone/>
              <a:defRPr/>
            </a:lvl4pPr>
            <a:lvl5pPr lvl="4" rtl="0">
              <a:lnSpc>
                <a:spcPct val="90000"/>
              </a:lnSpc>
              <a:spcBef>
                <a:spcPts val="0"/>
              </a:spcBef>
              <a:spcAft>
                <a:spcPts val="0"/>
              </a:spcAft>
              <a:buSzPts val="2400"/>
              <a:buNone/>
              <a:defRPr/>
            </a:lvl5pPr>
            <a:lvl6pPr lvl="5" rtl="0">
              <a:lnSpc>
                <a:spcPct val="90000"/>
              </a:lnSpc>
              <a:spcBef>
                <a:spcPts val="0"/>
              </a:spcBef>
              <a:spcAft>
                <a:spcPts val="0"/>
              </a:spcAft>
              <a:buSzPts val="2400"/>
              <a:buNone/>
              <a:defRPr/>
            </a:lvl6pPr>
            <a:lvl7pPr lvl="6" rtl="0">
              <a:lnSpc>
                <a:spcPct val="90000"/>
              </a:lnSpc>
              <a:spcBef>
                <a:spcPts val="0"/>
              </a:spcBef>
              <a:spcAft>
                <a:spcPts val="0"/>
              </a:spcAft>
              <a:buSzPts val="2400"/>
              <a:buNone/>
              <a:defRPr/>
            </a:lvl7pPr>
            <a:lvl8pPr lvl="7" rtl="0">
              <a:lnSpc>
                <a:spcPct val="90000"/>
              </a:lnSpc>
              <a:spcBef>
                <a:spcPts val="0"/>
              </a:spcBef>
              <a:spcAft>
                <a:spcPts val="0"/>
              </a:spcAft>
              <a:buSzPts val="2400"/>
              <a:buNone/>
              <a:defRPr/>
            </a:lvl8pPr>
            <a:lvl9pPr lvl="8" rtl="0">
              <a:lnSpc>
                <a:spcPct val="90000"/>
              </a:lnSpc>
              <a:spcBef>
                <a:spcPts val="0"/>
              </a:spcBef>
              <a:spcAft>
                <a:spcPts val="0"/>
              </a:spcAft>
              <a:buSzPts val="2400"/>
              <a:buNone/>
              <a:defRPr/>
            </a:lvl9pPr>
          </a:lstStyle>
          <a:p/>
        </p:txBody>
      </p:sp>
      <p:sp>
        <p:nvSpPr>
          <p:cNvPr id="572" name="Google Shape;572;p7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573" name="Google Shape;573;p75"/>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574" name="Google Shape;574;p75"/>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575" name="Google Shape;575;p75"/>
          <p:cNvSpPr/>
          <p:nvPr>
            <p:ph idx="2" type="pic"/>
          </p:nvPr>
        </p:nvSpPr>
        <p:spPr>
          <a:xfrm>
            <a:off x="3710250" y="494700"/>
            <a:ext cx="4976700" cy="4168500"/>
          </a:xfrm>
          <a:prstGeom prst="rect">
            <a:avLst/>
          </a:prstGeom>
          <a:noFill/>
          <a:ln>
            <a:noFill/>
          </a:ln>
        </p:spPr>
      </p:sp>
      <p:sp>
        <p:nvSpPr>
          <p:cNvPr id="576" name="Google Shape;576;p75"/>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Right-Graphic (Dark)">
  <p:cSld name="TITLE_AND_TWO_COLUMNS_2_1_1">
    <p:bg>
      <p:bgPr>
        <a:solidFill>
          <a:schemeClr val="dk1"/>
        </a:solidFill>
      </p:bgPr>
    </p:bg>
    <p:spTree>
      <p:nvGrpSpPr>
        <p:cNvPr id="577" name="Shape 577"/>
        <p:cNvGrpSpPr/>
        <p:nvPr/>
      </p:nvGrpSpPr>
      <p:grpSpPr>
        <a:xfrm>
          <a:off x="0" y="0"/>
          <a:ext cx="0" cy="0"/>
          <a:chOff x="0" y="0"/>
          <a:chExt cx="0" cy="0"/>
        </a:xfrm>
      </p:grpSpPr>
      <p:sp>
        <p:nvSpPr>
          <p:cNvPr id="578" name="Google Shape;578;p76"/>
          <p:cNvSpPr/>
          <p:nvPr/>
        </p:nvSpPr>
        <p:spPr>
          <a:xfrm>
            <a:off x="3279325" y="7975"/>
            <a:ext cx="58647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76"/>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dk2"/>
              </a:buClr>
              <a:buSzPts val="2400"/>
              <a:buNone/>
              <a:defRPr>
                <a:solidFill>
                  <a:schemeClr val="dk2"/>
                </a:solidFill>
              </a:defRPr>
            </a:lvl1pPr>
            <a:lvl2pPr lvl="1" rtl="0">
              <a:lnSpc>
                <a:spcPct val="90000"/>
              </a:lnSpc>
              <a:spcBef>
                <a:spcPts val="0"/>
              </a:spcBef>
              <a:spcAft>
                <a:spcPts val="0"/>
              </a:spcAft>
              <a:buSzPts val="2400"/>
              <a:buNone/>
              <a:defRPr/>
            </a:lvl2pPr>
            <a:lvl3pPr lvl="2" rtl="0">
              <a:lnSpc>
                <a:spcPct val="90000"/>
              </a:lnSpc>
              <a:spcBef>
                <a:spcPts val="0"/>
              </a:spcBef>
              <a:spcAft>
                <a:spcPts val="0"/>
              </a:spcAft>
              <a:buSzPts val="2400"/>
              <a:buNone/>
              <a:defRPr/>
            </a:lvl3pPr>
            <a:lvl4pPr lvl="3" rtl="0">
              <a:lnSpc>
                <a:spcPct val="90000"/>
              </a:lnSpc>
              <a:spcBef>
                <a:spcPts val="0"/>
              </a:spcBef>
              <a:spcAft>
                <a:spcPts val="0"/>
              </a:spcAft>
              <a:buSzPts val="2400"/>
              <a:buNone/>
              <a:defRPr/>
            </a:lvl4pPr>
            <a:lvl5pPr lvl="4" rtl="0">
              <a:lnSpc>
                <a:spcPct val="90000"/>
              </a:lnSpc>
              <a:spcBef>
                <a:spcPts val="0"/>
              </a:spcBef>
              <a:spcAft>
                <a:spcPts val="0"/>
              </a:spcAft>
              <a:buSzPts val="2400"/>
              <a:buNone/>
              <a:defRPr/>
            </a:lvl5pPr>
            <a:lvl6pPr lvl="5" rtl="0">
              <a:lnSpc>
                <a:spcPct val="90000"/>
              </a:lnSpc>
              <a:spcBef>
                <a:spcPts val="0"/>
              </a:spcBef>
              <a:spcAft>
                <a:spcPts val="0"/>
              </a:spcAft>
              <a:buSzPts val="2400"/>
              <a:buNone/>
              <a:defRPr/>
            </a:lvl6pPr>
            <a:lvl7pPr lvl="6" rtl="0">
              <a:lnSpc>
                <a:spcPct val="90000"/>
              </a:lnSpc>
              <a:spcBef>
                <a:spcPts val="0"/>
              </a:spcBef>
              <a:spcAft>
                <a:spcPts val="0"/>
              </a:spcAft>
              <a:buSzPts val="2400"/>
              <a:buNone/>
              <a:defRPr/>
            </a:lvl7pPr>
            <a:lvl8pPr lvl="7" rtl="0">
              <a:lnSpc>
                <a:spcPct val="90000"/>
              </a:lnSpc>
              <a:spcBef>
                <a:spcPts val="0"/>
              </a:spcBef>
              <a:spcAft>
                <a:spcPts val="0"/>
              </a:spcAft>
              <a:buSzPts val="2400"/>
              <a:buNone/>
              <a:defRPr/>
            </a:lvl8pPr>
            <a:lvl9pPr lvl="8" rtl="0">
              <a:lnSpc>
                <a:spcPct val="90000"/>
              </a:lnSpc>
              <a:spcBef>
                <a:spcPts val="0"/>
              </a:spcBef>
              <a:spcAft>
                <a:spcPts val="0"/>
              </a:spcAft>
              <a:buSzPts val="2400"/>
              <a:buNone/>
              <a:defRPr/>
            </a:lvl9pPr>
          </a:lstStyle>
          <a:p/>
        </p:txBody>
      </p:sp>
      <p:sp>
        <p:nvSpPr>
          <p:cNvPr id="580" name="Google Shape;580;p7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581" name="Google Shape;581;p76"/>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pic>
        <p:nvPicPr>
          <p:cNvPr id="582" name="Google Shape;582;p76"/>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583" name="Google Shape;583;p76"/>
          <p:cNvSpPr/>
          <p:nvPr>
            <p:ph idx="2" type="pic"/>
          </p:nvPr>
        </p:nvSpPr>
        <p:spPr>
          <a:xfrm>
            <a:off x="3710250" y="494700"/>
            <a:ext cx="4976700" cy="4168500"/>
          </a:xfrm>
          <a:prstGeom prst="rect">
            <a:avLst/>
          </a:prstGeom>
          <a:noFill/>
          <a:ln>
            <a:noFill/>
          </a:ln>
        </p:spPr>
      </p:sp>
      <p:sp>
        <p:nvSpPr>
          <p:cNvPr id="584" name="Google Shape;584;p76"/>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Layout (Light)">
  <p:cSld name="CUSTOM">
    <p:spTree>
      <p:nvGrpSpPr>
        <p:cNvPr id="585" name="Shape 585"/>
        <p:cNvGrpSpPr/>
        <p:nvPr/>
      </p:nvGrpSpPr>
      <p:grpSpPr>
        <a:xfrm>
          <a:off x="0" y="0"/>
          <a:ext cx="0" cy="0"/>
          <a:chOff x="0" y="0"/>
          <a:chExt cx="0" cy="0"/>
        </a:xfrm>
      </p:grpSpPr>
      <p:sp>
        <p:nvSpPr>
          <p:cNvPr id="586" name="Google Shape;586;p77"/>
          <p:cNvSpPr/>
          <p:nvPr/>
        </p:nvSpPr>
        <p:spPr>
          <a:xfrm>
            <a:off x="75" y="1946900"/>
            <a:ext cx="9144000" cy="3196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77"/>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lgn="ctr">
              <a:lnSpc>
                <a:spcPct val="90000"/>
              </a:lnSpc>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588" name="Google Shape;588;p7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589" name="Google Shape;589;p77"/>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SzPts val="1600"/>
              <a:buNone/>
              <a:defRPr/>
            </a:lvl1pPr>
            <a:lvl2pPr lvl="1" rtl="0">
              <a:lnSpc>
                <a:spcPct val="85000"/>
              </a:lnSpc>
              <a:spcBef>
                <a:spcPts val="0"/>
              </a:spcBef>
              <a:spcAft>
                <a:spcPts val="0"/>
              </a:spcAft>
              <a:buSzPts val="1200"/>
              <a:buNone/>
              <a:defRPr/>
            </a:lvl2pPr>
            <a:lvl3pPr lvl="2" rtl="0">
              <a:lnSpc>
                <a:spcPct val="85000"/>
              </a:lnSpc>
              <a:spcBef>
                <a:spcPts val="0"/>
              </a:spcBef>
              <a:spcAft>
                <a:spcPts val="0"/>
              </a:spcAft>
              <a:buSzPts val="1000"/>
              <a:buNone/>
              <a:defRPr/>
            </a:lvl3pPr>
            <a:lvl4pPr lvl="3" rtl="0">
              <a:lnSpc>
                <a:spcPct val="85000"/>
              </a:lnSpc>
              <a:spcBef>
                <a:spcPts val="0"/>
              </a:spcBef>
              <a:spcAft>
                <a:spcPts val="0"/>
              </a:spcAft>
              <a:buSzPts val="1000"/>
              <a:buNone/>
              <a:defRPr/>
            </a:lvl4pPr>
            <a:lvl5pPr lvl="4" rtl="0">
              <a:lnSpc>
                <a:spcPct val="85000"/>
              </a:lnSpc>
              <a:spcBef>
                <a:spcPts val="0"/>
              </a:spcBef>
              <a:spcAft>
                <a:spcPts val="0"/>
              </a:spcAft>
              <a:buSzPts val="1000"/>
              <a:buNone/>
              <a:defRPr/>
            </a:lvl5pPr>
            <a:lvl6pPr lvl="5" rtl="0">
              <a:lnSpc>
                <a:spcPct val="85000"/>
              </a:lnSpc>
              <a:spcBef>
                <a:spcPts val="0"/>
              </a:spcBef>
              <a:spcAft>
                <a:spcPts val="0"/>
              </a:spcAft>
              <a:buSzPts val="1000"/>
              <a:buNone/>
              <a:defRPr/>
            </a:lvl6pPr>
            <a:lvl7pPr lvl="6" rtl="0">
              <a:lnSpc>
                <a:spcPct val="85000"/>
              </a:lnSpc>
              <a:spcBef>
                <a:spcPts val="0"/>
              </a:spcBef>
              <a:spcAft>
                <a:spcPts val="0"/>
              </a:spcAft>
              <a:buSzPts val="1000"/>
              <a:buNone/>
              <a:defRPr/>
            </a:lvl7pPr>
            <a:lvl8pPr lvl="7" rtl="0">
              <a:lnSpc>
                <a:spcPct val="85000"/>
              </a:lnSpc>
              <a:spcBef>
                <a:spcPts val="0"/>
              </a:spcBef>
              <a:spcAft>
                <a:spcPts val="0"/>
              </a:spcAft>
              <a:buSzPts val="1000"/>
              <a:buNone/>
              <a:defRPr/>
            </a:lvl8pPr>
            <a:lvl9pPr lvl="8" rtl="0">
              <a:lnSpc>
                <a:spcPct val="85000"/>
              </a:lnSpc>
              <a:spcBef>
                <a:spcPts val="0"/>
              </a:spcBef>
              <a:spcAft>
                <a:spcPts val="0"/>
              </a:spcAft>
              <a:buSzPts val="1000"/>
              <a:buNone/>
              <a:defRPr/>
            </a:lvl9pPr>
          </a:lstStyle>
          <a:p/>
        </p:txBody>
      </p:sp>
      <p:sp>
        <p:nvSpPr>
          <p:cNvPr id="590" name="Google Shape;590;p77"/>
          <p:cNvSpPr txBox="1"/>
          <p:nvPr>
            <p:ph idx="2" type="subTitle"/>
          </p:nvPr>
        </p:nvSpPr>
        <p:spPr>
          <a:xfrm>
            <a:off x="470775" y="3431000"/>
            <a:ext cx="2577300" cy="12321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SzPts val="1200"/>
              <a:buNone/>
              <a:defRPr sz="12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800"/>
              <a:buNone/>
              <a:defRPr sz="800"/>
            </a:lvl3pPr>
            <a:lvl4pPr lvl="3" rtl="0">
              <a:lnSpc>
                <a:spcPct val="100000"/>
              </a:lnSpc>
              <a:spcBef>
                <a:spcPts val="0"/>
              </a:spcBef>
              <a:spcAft>
                <a:spcPts val="0"/>
              </a:spcAft>
              <a:buSzPts val="800"/>
              <a:buNone/>
              <a:defRPr sz="800"/>
            </a:lvl4pPr>
            <a:lvl5pPr lvl="4" rtl="0">
              <a:lnSpc>
                <a:spcPct val="100000"/>
              </a:lnSpc>
              <a:spcBef>
                <a:spcPts val="0"/>
              </a:spcBef>
              <a:spcAft>
                <a:spcPts val="0"/>
              </a:spcAft>
              <a:buSzPts val="800"/>
              <a:buNone/>
              <a:defRPr sz="800"/>
            </a:lvl5pPr>
            <a:lvl6pPr lvl="5" rtl="0">
              <a:lnSpc>
                <a:spcPct val="100000"/>
              </a:lnSpc>
              <a:spcBef>
                <a:spcPts val="0"/>
              </a:spcBef>
              <a:spcAft>
                <a:spcPts val="0"/>
              </a:spcAft>
              <a:buSzPts val="800"/>
              <a:buNone/>
              <a:defRPr sz="800"/>
            </a:lvl6pPr>
            <a:lvl7pPr lvl="6" rtl="0">
              <a:lnSpc>
                <a:spcPct val="100000"/>
              </a:lnSpc>
              <a:spcBef>
                <a:spcPts val="0"/>
              </a:spcBef>
              <a:spcAft>
                <a:spcPts val="0"/>
              </a:spcAft>
              <a:buSzPts val="800"/>
              <a:buNone/>
              <a:defRPr sz="800"/>
            </a:lvl7pPr>
            <a:lvl8pPr lvl="7" rtl="0">
              <a:lnSpc>
                <a:spcPct val="100000"/>
              </a:lnSpc>
              <a:spcBef>
                <a:spcPts val="0"/>
              </a:spcBef>
              <a:spcAft>
                <a:spcPts val="0"/>
              </a:spcAft>
              <a:buSzPts val="800"/>
              <a:buNone/>
              <a:defRPr sz="800"/>
            </a:lvl8pPr>
            <a:lvl9pPr lvl="8" rtl="0">
              <a:lnSpc>
                <a:spcPct val="100000"/>
              </a:lnSpc>
              <a:spcBef>
                <a:spcPts val="0"/>
              </a:spcBef>
              <a:spcAft>
                <a:spcPts val="0"/>
              </a:spcAft>
              <a:buSzPts val="800"/>
              <a:buNone/>
              <a:defRPr sz="800"/>
            </a:lvl9pPr>
          </a:lstStyle>
          <a:p/>
        </p:txBody>
      </p:sp>
      <p:sp>
        <p:nvSpPr>
          <p:cNvPr id="591" name="Google Shape;591;p77"/>
          <p:cNvSpPr txBox="1"/>
          <p:nvPr>
            <p:ph idx="3" type="subTitle"/>
          </p:nvPr>
        </p:nvSpPr>
        <p:spPr>
          <a:xfrm>
            <a:off x="3280950" y="3431000"/>
            <a:ext cx="2577300" cy="12321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SzPts val="1200"/>
              <a:buNone/>
              <a:defRPr sz="12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800"/>
              <a:buNone/>
              <a:defRPr sz="800"/>
            </a:lvl3pPr>
            <a:lvl4pPr lvl="3" rtl="0">
              <a:lnSpc>
                <a:spcPct val="100000"/>
              </a:lnSpc>
              <a:spcBef>
                <a:spcPts val="0"/>
              </a:spcBef>
              <a:spcAft>
                <a:spcPts val="0"/>
              </a:spcAft>
              <a:buSzPts val="800"/>
              <a:buNone/>
              <a:defRPr sz="800"/>
            </a:lvl4pPr>
            <a:lvl5pPr lvl="4" rtl="0">
              <a:lnSpc>
                <a:spcPct val="100000"/>
              </a:lnSpc>
              <a:spcBef>
                <a:spcPts val="0"/>
              </a:spcBef>
              <a:spcAft>
                <a:spcPts val="0"/>
              </a:spcAft>
              <a:buSzPts val="800"/>
              <a:buNone/>
              <a:defRPr sz="800"/>
            </a:lvl5pPr>
            <a:lvl6pPr lvl="5" rtl="0">
              <a:lnSpc>
                <a:spcPct val="100000"/>
              </a:lnSpc>
              <a:spcBef>
                <a:spcPts val="0"/>
              </a:spcBef>
              <a:spcAft>
                <a:spcPts val="0"/>
              </a:spcAft>
              <a:buSzPts val="800"/>
              <a:buNone/>
              <a:defRPr sz="800"/>
            </a:lvl6pPr>
            <a:lvl7pPr lvl="6" rtl="0">
              <a:lnSpc>
                <a:spcPct val="100000"/>
              </a:lnSpc>
              <a:spcBef>
                <a:spcPts val="0"/>
              </a:spcBef>
              <a:spcAft>
                <a:spcPts val="0"/>
              </a:spcAft>
              <a:buSzPts val="800"/>
              <a:buNone/>
              <a:defRPr sz="800"/>
            </a:lvl7pPr>
            <a:lvl8pPr lvl="7" rtl="0">
              <a:lnSpc>
                <a:spcPct val="100000"/>
              </a:lnSpc>
              <a:spcBef>
                <a:spcPts val="0"/>
              </a:spcBef>
              <a:spcAft>
                <a:spcPts val="0"/>
              </a:spcAft>
              <a:buSzPts val="800"/>
              <a:buNone/>
              <a:defRPr sz="800"/>
            </a:lvl8pPr>
            <a:lvl9pPr lvl="8" rtl="0">
              <a:lnSpc>
                <a:spcPct val="100000"/>
              </a:lnSpc>
              <a:spcBef>
                <a:spcPts val="0"/>
              </a:spcBef>
              <a:spcAft>
                <a:spcPts val="0"/>
              </a:spcAft>
              <a:buSzPts val="800"/>
              <a:buNone/>
              <a:defRPr sz="800"/>
            </a:lvl9pPr>
          </a:lstStyle>
          <a:p/>
        </p:txBody>
      </p:sp>
      <p:sp>
        <p:nvSpPr>
          <p:cNvPr id="592" name="Google Shape;592;p77"/>
          <p:cNvSpPr txBox="1"/>
          <p:nvPr>
            <p:ph idx="4" type="subTitle"/>
          </p:nvPr>
        </p:nvSpPr>
        <p:spPr>
          <a:xfrm>
            <a:off x="6091125" y="3431000"/>
            <a:ext cx="2577300" cy="12321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SzPts val="1200"/>
              <a:buNone/>
              <a:defRPr sz="12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800"/>
              <a:buNone/>
              <a:defRPr sz="800"/>
            </a:lvl3pPr>
            <a:lvl4pPr lvl="3" rtl="0">
              <a:lnSpc>
                <a:spcPct val="100000"/>
              </a:lnSpc>
              <a:spcBef>
                <a:spcPts val="0"/>
              </a:spcBef>
              <a:spcAft>
                <a:spcPts val="0"/>
              </a:spcAft>
              <a:buSzPts val="800"/>
              <a:buNone/>
              <a:defRPr sz="800"/>
            </a:lvl4pPr>
            <a:lvl5pPr lvl="4" rtl="0">
              <a:lnSpc>
                <a:spcPct val="100000"/>
              </a:lnSpc>
              <a:spcBef>
                <a:spcPts val="0"/>
              </a:spcBef>
              <a:spcAft>
                <a:spcPts val="0"/>
              </a:spcAft>
              <a:buSzPts val="800"/>
              <a:buNone/>
              <a:defRPr sz="800"/>
            </a:lvl5pPr>
            <a:lvl6pPr lvl="5" rtl="0">
              <a:lnSpc>
                <a:spcPct val="100000"/>
              </a:lnSpc>
              <a:spcBef>
                <a:spcPts val="0"/>
              </a:spcBef>
              <a:spcAft>
                <a:spcPts val="0"/>
              </a:spcAft>
              <a:buSzPts val="800"/>
              <a:buNone/>
              <a:defRPr sz="800"/>
            </a:lvl6pPr>
            <a:lvl7pPr lvl="6" rtl="0">
              <a:lnSpc>
                <a:spcPct val="100000"/>
              </a:lnSpc>
              <a:spcBef>
                <a:spcPts val="0"/>
              </a:spcBef>
              <a:spcAft>
                <a:spcPts val="0"/>
              </a:spcAft>
              <a:buSzPts val="800"/>
              <a:buNone/>
              <a:defRPr sz="800"/>
            </a:lvl7pPr>
            <a:lvl8pPr lvl="7" rtl="0">
              <a:lnSpc>
                <a:spcPct val="100000"/>
              </a:lnSpc>
              <a:spcBef>
                <a:spcPts val="0"/>
              </a:spcBef>
              <a:spcAft>
                <a:spcPts val="0"/>
              </a:spcAft>
              <a:buSzPts val="800"/>
              <a:buNone/>
              <a:defRPr sz="800"/>
            </a:lvl8pPr>
            <a:lvl9pPr lvl="8" rtl="0">
              <a:lnSpc>
                <a:spcPct val="100000"/>
              </a:lnSpc>
              <a:spcBef>
                <a:spcPts val="0"/>
              </a:spcBef>
              <a:spcAft>
                <a:spcPts val="0"/>
              </a:spcAft>
              <a:buSzPts val="800"/>
              <a:buNone/>
              <a:defRPr sz="800"/>
            </a:lvl9pPr>
          </a:lstStyle>
          <a:p/>
        </p:txBody>
      </p:sp>
      <p:sp>
        <p:nvSpPr>
          <p:cNvPr id="593" name="Google Shape;593;p77"/>
          <p:cNvSpPr/>
          <p:nvPr>
            <p:ph idx="5" type="pic"/>
          </p:nvPr>
        </p:nvSpPr>
        <p:spPr>
          <a:xfrm>
            <a:off x="462775" y="1946900"/>
            <a:ext cx="2577300" cy="1253400"/>
          </a:xfrm>
          <a:prstGeom prst="rect">
            <a:avLst/>
          </a:prstGeom>
          <a:noFill/>
          <a:ln>
            <a:noFill/>
          </a:ln>
        </p:spPr>
      </p:sp>
      <p:sp>
        <p:nvSpPr>
          <p:cNvPr id="594" name="Google Shape;594;p77"/>
          <p:cNvSpPr/>
          <p:nvPr>
            <p:ph idx="6" type="pic"/>
          </p:nvPr>
        </p:nvSpPr>
        <p:spPr>
          <a:xfrm>
            <a:off x="3287375" y="1946900"/>
            <a:ext cx="2577300" cy="1253400"/>
          </a:xfrm>
          <a:prstGeom prst="rect">
            <a:avLst/>
          </a:prstGeom>
          <a:noFill/>
          <a:ln>
            <a:noFill/>
          </a:ln>
        </p:spPr>
      </p:sp>
      <p:sp>
        <p:nvSpPr>
          <p:cNvPr id="595" name="Google Shape;595;p77"/>
          <p:cNvSpPr/>
          <p:nvPr>
            <p:ph idx="7" type="pic"/>
          </p:nvPr>
        </p:nvSpPr>
        <p:spPr>
          <a:xfrm>
            <a:off x="6091125" y="1946900"/>
            <a:ext cx="2577300" cy="1253400"/>
          </a:xfrm>
          <a:prstGeom prst="rect">
            <a:avLst/>
          </a:prstGeom>
          <a:noFill/>
          <a:ln>
            <a:noFill/>
          </a:ln>
        </p:spPr>
      </p:sp>
      <p:pic>
        <p:nvPicPr>
          <p:cNvPr id="596" name="Google Shape;596;p77"/>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597" name="Google Shape;597;p77"/>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Layout (Dark)">
  <p:cSld name="CUSTOM_3">
    <p:bg>
      <p:bgPr>
        <a:solidFill>
          <a:schemeClr val="dk1"/>
        </a:solidFill>
      </p:bgPr>
    </p:bg>
    <p:spTree>
      <p:nvGrpSpPr>
        <p:cNvPr id="598" name="Shape 598"/>
        <p:cNvGrpSpPr/>
        <p:nvPr/>
      </p:nvGrpSpPr>
      <p:grpSpPr>
        <a:xfrm>
          <a:off x="0" y="0"/>
          <a:ext cx="0" cy="0"/>
          <a:chOff x="0" y="0"/>
          <a:chExt cx="0" cy="0"/>
        </a:xfrm>
      </p:grpSpPr>
      <p:sp>
        <p:nvSpPr>
          <p:cNvPr id="599" name="Google Shape;599;p78"/>
          <p:cNvSpPr/>
          <p:nvPr/>
        </p:nvSpPr>
        <p:spPr>
          <a:xfrm>
            <a:off x="75" y="1946900"/>
            <a:ext cx="9144000" cy="3196500"/>
          </a:xfrm>
          <a:prstGeom prst="rect">
            <a:avLst/>
          </a:prstGeom>
          <a:solidFill>
            <a:srgbClr val="020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78"/>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lgn="ctr">
              <a:lnSpc>
                <a:spcPct val="90000"/>
              </a:lnSpc>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601" name="Google Shape;601;p78"/>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600"/>
              <a:buNone/>
              <a:defRPr>
                <a:solidFill>
                  <a:schemeClr val="lt1"/>
                </a:solidFill>
              </a:defRPr>
            </a:lvl1pPr>
            <a:lvl2pPr lvl="1" rtl="0">
              <a:lnSpc>
                <a:spcPct val="85000"/>
              </a:lnSpc>
              <a:spcBef>
                <a:spcPts val="0"/>
              </a:spcBef>
              <a:spcAft>
                <a:spcPts val="0"/>
              </a:spcAft>
              <a:buClr>
                <a:schemeClr val="lt1"/>
              </a:buClr>
              <a:buSzPts val="1200"/>
              <a:buNone/>
              <a:defRPr>
                <a:solidFill>
                  <a:schemeClr val="lt1"/>
                </a:solidFill>
              </a:defRPr>
            </a:lvl2pPr>
            <a:lvl3pPr lvl="2" rtl="0">
              <a:lnSpc>
                <a:spcPct val="85000"/>
              </a:lnSpc>
              <a:spcBef>
                <a:spcPts val="0"/>
              </a:spcBef>
              <a:spcAft>
                <a:spcPts val="0"/>
              </a:spcAft>
              <a:buClr>
                <a:schemeClr val="lt1"/>
              </a:buClr>
              <a:buSzPts val="1000"/>
              <a:buNone/>
              <a:defRPr>
                <a:solidFill>
                  <a:schemeClr val="lt1"/>
                </a:solidFill>
              </a:defRPr>
            </a:lvl3pPr>
            <a:lvl4pPr lvl="3" rtl="0">
              <a:lnSpc>
                <a:spcPct val="85000"/>
              </a:lnSpc>
              <a:spcBef>
                <a:spcPts val="0"/>
              </a:spcBef>
              <a:spcAft>
                <a:spcPts val="0"/>
              </a:spcAft>
              <a:buClr>
                <a:schemeClr val="lt1"/>
              </a:buClr>
              <a:buSzPts val="1000"/>
              <a:buNone/>
              <a:defRPr>
                <a:solidFill>
                  <a:schemeClr val="lt1"/>
                </a:solidFill>
              </a:defRPr>
            </a:lvl4pPr>
            <a:lvl5pPr lvl="4" rtl="0">
              <a:lnSpc>
                <a:spcPct val="85000"/>
              </a:lnSpc>
              <a:spcBef>
                <a:spcPts val="0"/>
              </a:spcBef>
              <a:spcAft>
                <a:spcPts val="0"/>
              </a:spcAft>
              <a:buClr>
                <a:schemeClr val="lt1"/>
              </a:buClr>
              <a:buSzPts val="1000"/>
              <a:buNone/>
              <a:defRPr>
                <a:solidFill>
                  <a:schemeClr val="lt1"/>
                </a:solidFill>
              </a:defRPr>
            </a:lvl5pPr>
            <a:lvl6pPr lvl="5" rtl="0">
              <a:lnSpc>
                <a:spcPct val="85000"/>
              </a:lnSpc>
              <a:spcBef>
                <a:spcPts val="0"/>
              </a:spcBef>
              <a:spcAft>
                <a:spcPts val="0"/>
              </a:spcAft>
              <a:buClr>
                <a:schemeClr val="lt1"/>
              </a:buClr>
              <a:buSzPts val="1000"/>
              <a:buNone/>
              <a:defRPr>
                <a:solidFill>
                  <a:schemeClr val="lt1"/>
                </a:solidFill>
              </a:defRPr>
            </a:lvl6pPr>
            <a:lvl7pPr lvl="6" rtl="0">
              <a:lnSpc>
                <a:spcPct val="85000"/>
              </a:lnSpc>
              <a:spcBef>
                <a:spcPts val="0"/>
              </a:spcBef>
              <a:spcAft>
                <a:spcPts val="0"/>
              </a:spcAft>
              <a:buClr>
                <a:schemeClr val="lt1"/>
              </a:buClr>
              <a:buSzPts val="1000"/>
              <a:buNone/>
              <a:defRPr>
                <a:solidFill>
                  <a:schemeClr val="lt1"/>
                </a:solidFill>
              </a:defRPr>
            </a:lvl7pPr>
            <a:lvl8pPr lvl="7" rtl="0">
              <a:lnSpc>
                <a:spcPct val="85000"/>
              </a:lnSpc>
              <a:spcBef>
                <a:spcPts val="0"/>
              </a:spcBef>
              <a:spcAft>
                <a:spcPts val="0"/>
              </a:spcAft>
              <a:buClr>
                <a:schemeClr val="lt1"/>
              </a:buClr>
              <a:buSzPts val="1000"/>
              <a:buNone/>
              <a:defRPr>
                <a:solidFill>
                  <a:schemeClr val="lt1"/>
                </a:solidFill>
              </a:defRPr>
            </a:lvl8pPr>
            <a:lvl9pPr lvl="8" rtl="0">
              <a:lnSpc>
                <a:spcPct val="85000"/>
              </a:lnSpc>
              <a:spcBef>
                <a:spcPts val="0"/>
              </a:spcBef>
              <a:spcAft>
                <a:spcPts val="0"/>
              </a:spcAft>
              <a:buClr>
                <a:schemeClr val="lt1"/>
              </a:buClr>
              <a:buSzPts val="1000"/>
              <a:buNone/>
              <a:defRPr>
                <a:solidFill>
                  <a:schemeClr val="lt1"/>
                </a:solidFill>
              </a:defRPr>
            </a:lvl9pPr>
          </a:lstStyle>
          <a:p/>
        </p:txBody>
      </p:sp>
      <p:sp>
        <p:nvSpPr>
          <p:cNvPr id="602" name="Google Shape;602;p78"/>
          <p:cNvSpPr txBox="1"/>
          <p:nvPr>
            <p:ph idx="2" type="subTitle"/>
          </p:nvPr>
        </p:nvSpPr>
        <p:spPr>
          <a:xfrm>
            <a:off x="470775"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603" name="Google Shape;603;p78"/>
          <p:cNvSpPr txBox="1"/>
          <p:nvPr>
            <p:ph idx="3" type="subTitle"/>
          </p:nvPr>
        </p:nvSpPr>
        <p:spPr>
          <a:xfrm>
            <a:off x="3280950"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604" name="Google Shape;604;p78"/>
          <p:cNvSpPr txBox="1"/>
          <p:nvPr>
            <p:ph idx="4" type="subTitle"/>
          </p:nvPr>
        </p:nvSpPr>
        <p:spPr>
          <a:xfrm>
            <a:off x="6091125"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605" name="Google Shape;605;p78"/>
          <p:cNvSpPr/>
          <p:nvPr>
            <p:ph idx="5" type="pic"/>
          </p:nvPr>
        </p:nvSpPr>
        <p:spPr>
          <a:xfrm>
            <a:off x="462775" y="1946900"/>
            <a:ext cx="2577300" cy="1253400"/>
          </a:xfrm>
          <a:prstGeom prst="rect">
            <a:avLst/>
          </a:prstGeom>
          <a:noFill/>
          <a:ln>
            <a:noFill/>
          </a:ln>
        </p:spPr>
      </p:sp>
      <p:sp>
        <p:nvSpPr>
          <p:cNvPr id="606" name="Google Shape;606;p78"/>
          <p:cNvSpPr/>
          <p:nvPr>
            <p:ph idx="6" type="pic"/>
          </p:nvPr>
        </p:nvSpPr>
        <p:spPr>
          <a:xfrm>
            <a:off x="3287375" y="1946900"/>
            <a:ext cx="2577300" cy="1253400"/>
          </a:xfrm>
          <a:prstGeom prst="rect">
            <a:avLst/>
          </a:prstGeom>
          <a:noFill/>
          <a:ln>
            <a:noFill/>
          </a:ln>
        </p:spPr>
      </p:sp>
      <p:sp>
        <p:nvSpPr>
          <p:cNvPr id="607" name="Google Shape;607;p78"/>
          <p:cNvSpPr/>
          <p:nvPr>
            <p:ph idx="7" type="pic"/>
          </p:nvPr>
        </p:nvSpPr>
        <p:spPr>
          <a:xfrm>
            <a:off x="6091125" y="1946900"/>
            <a:ext cx="2577300" cy="1253400"/>
          </a:xfrm>
          <a:prstGeom prst="rect">
            <a:avLst/>
          </a:prstGeom>
          <a:noFill/>
          <a:ln>
            <a:noFill/>
          </a:ln>
        </p:spPr>
      </p:sp>
      <p:pic>
        <p:nvPicPr>
          <p:cNvPr id="608" name="Google Shape;608;p78"/>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609" name="Google Shape;609;p7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610" name="Google Shape;610;p78"/>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Image (Light)">
  <p:cSld name="CUSTOM_1">
    <p:spTree>
      <p:nvGrpSpPr>
        <p:cNvPr id="611" name="Shape 611"/>
        <p:cNvGrpSpPr/>
        <p:nvPr/>
      </p:nvGrpSpPr>
      <p:grpSpPr>
        <a:xfrm>
          <a:off x="0" y="0"/>
          <a:ext cx="0" cy="0"/>
          <a:chOff x="0" y="0"/>
          <a:chExt cx="0" cy="0"/>
        </a:xfrm>
      </p:grpSpPr>
      <p:sp>
        <p:nvSpPr>
          <p:cNvPr id="612" name="Google Shape;612;p79"/>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613" name="Google Shape;613;p7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614" name="Google Shape;614;p79"/>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615" name="Google Shape;615;p79"/>
          <p:cNvSpPr txBox="1"/>
          <p:nvPr>
            <p:ph idx="2" type="body"/>
          </p:nvPr>
        </p:nvSpPr>
        <p:spPr>
          <a:xfrm>
            <a:off x="32766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616" name="Google Shape;616;p79"/>
          <p:cNvSpPr/>
          <p:nvPr>
            <p:ph idx="3" type="pic"/>
          </p:nvPr>
        </p:nvSpPr>
        <p:spPr>
          <a:xfrm>
            <a:off x="6111950" y="486725"/>
            <a:ext cx="2574900" cy="4176600"/>
          </a:xfrm>
          <a:prstGeom prst="rect">
            <a:avLst/>
          </a:prstGeom>
          <a:noFill/>
          <a:ln>
            <a:noFill/>
          </a:ln>
        </p:spPr>
      </p:sp>
      <p:pic>
        <p:nvPicPr>
          <p:cNvPr id="617" name="Google Shape;617;p79"/>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618" name="Google Shape;618;p79"/>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Image (Dark)">
  <p:cSld name="CUSTOM_1_2">
    <p:bg>
      <p:bgPr>
        <a:solidFill>
          <a:schemeClr val="dk1"/>
        </a:solidFill>
      </p:bgPr>
    </p:bg>
    <p:spTree>
      <p:nvGrpSpPr>
        <p:cNvPr id="619" name="Shape 619"/>
        <p:cNvGrpSpPr/>
        <p:nvPr/>
      </p:nvGrpSpPr>
      <p:grpSpPr>
        <a:xfrm>
          <a:off x="0" y="0"/>
          <a:ext cx="0" cy="0"/>
          <a:chOff x="0" y="0"/>
          <a:chExt cx="0" cy="0"/>
        </a:xfrm>
      </p:grpSpPr>
      <p:sp>
        <p:nvSpPr>
          <p:cNvPr id="620" name="Google Shape;620;p80"/>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621" name="Google Shape;621;p8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622" name="Google Shape;622;p80"/>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623" name="Google Shape;623;p80"/>
          <p:cNvSpPr txBox="1"/>
          <p:nvPr>
            <p:ph idx="2" type="body"/>
          </p:nvPr>
        </p:nvSpPr>
        <p:spPr>
          <a:xfrm>
            <a:off x="32766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624" name="Google Shape;624;p80"/>
          <p:cNvSpPr/>
          <p:nvPr>
            <p:ph idx="3" type="pic"/>
          </p:nvPr>
        </p:nvSpPr>
        <p:spPr>
          <a:xfrm>
            <a:off x="6111950" y="486725"/>
            <a:ext cx="2574900" cy="4176600"/>
          </a:xfrm>
          <a:prstGeom prst="rect">
            <a:avLst/>
          </a:prstGeom>
          <a:noFill/>
          <a:ln>
            <a:noFill/>
          </a:ln>
        </p:spPr>
      </p:sp>
      <p:sp>
        <p:nvSpPr>
          <p:cNvPr id="625" name="Google Shape;625;p80"/>
          <p:cNvSpPr txBox="1"/>
          <p:nvPr/>
        </p:nvSpPr>
        <p:spPr>
          <a:xfrm>
            <a:off x="634200" y="4846850"/>
            <a:ext cx="24138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800">
                <a:solidFill>
                  <a:schemeClr val="dk1"/>
                </a:solidFill>
                <a:latin typeface="Inter"/>
                <a:ea typeface="Inter"/>
                <a:cs typeface="Inter"/>
                <a:sym typeface="Inter"/>
              </a:rPr>
              <a:t>Proprietary &amp; Confidential</a:t>
            </a:r>
            <a:endParaRPr sz="800">
              <a:solidFill>
                <a:schemeClr val="dk1"/>
              </a:solidFill>
              <a:latin typeface="Inter"/>
              <a:ea typeface="Inter"/>
              <a:cs typeface="Inter"/>
              <a:sym typeface="Inter"/>
            </a:endParaRPr>
          </a:p>
        </p:txBody>
      </p:sp>
      <p:pic>
        <p:nvPicPr>
          <p:cNvPr id="626" name="Google Shape;626;p80"/>
          <p:cNvPicPr preferRelativeResize="0"/>
          <p:nvPr/>
        </p:nvPicPr>
        <p:blipFill>
          <a:blip r:embed="rId2">
            <a:alphaModFix/>
          </a:blip>
          <a:stretch>
            <a:fillRect/>
          </a:stretch>
        </p:blipFill>
        <p:spPr>
          <a:xfrm>
            <a:off x="8080600" y="4834312"/>
            <a:ext cx="606197" cy="148075"/>
          </a:xfrm>
          <a:prstGeom prst="rect">
            <a:avLst/>
          </a:prstGeom>
          <a:noFill/>
          <a:ln>
            <a:noFill/>
          </a:ln>
        </p:spPr>
      </p:pic>
      <p:pic>
        <p:nvPicPr>
          <p:cNvPr id="627" name="Google Shape;627;p80"/>
          <p:cNvPicPr preferRelativeResize="0"/>
          <p:nvPr/>
        </p:nvPicPr>
        <p:blipFill rotWithShape="1">
          <a:blip r:embed="rId3">
            <a:alphaModFix/>
          </a:blip>
          <a:srcRect b="0" l="129" r="119" t="0"/>
          <a:stretch/>
        </p:blipFill>
        <p:spPr>
          <a:xfrm>
            <a:off x="8080600" y="4834312"/>
            <a:ext cx="606198" cy="148076"/>
          </a:xfrm>
          <a:prstGeom prst="rect">
            <a:avLst/>
          </a:prstGeom>
          <a:noFill/>
          <a:ln>
            <a:noFill/>
          </a:ln>
        </p:spPr>
      </p:pic>
      <p:sp>
        <p:nvSpPr>
          <p:cNvPr id="628" name="Google Shape;628;p80"/>
          <p:cNvSpPr txBox="1"/>
          <p:nvPr>
            <p:ph idx="4"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629" name="Google Shape;629;p80"/>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Image (Light)">
  <p:cSld name="CUSTOM_1_1">
    <p:spTree>
      <p:nvGrpSpPr>
        <p:cNvPr id="630" name="Shape 630"/>
        <p:cNvGrpSpPr/>
        <p:nvPr/>
      </p:nvGrpSpPr>
      <p:grpSpPr>
        <a:xfrm>
          <a:off x="0" y="0"/>
          <a:ext cx="0" cy="0"/>
          <a:chOff x="0" y="0"/>
          <a:chExt cx="0" cy="0"/>
        </a:xfrm>
      </p:grpSpPr>
      <p:sp>
        <p:nvSpPr>
          <p:cNvPr id="631" name="Google Shape;631;p81"/>
          <p:cNvSpPr/>
          <p:nvPr>
            <p:ph idx="2" type="pic"/>
          </p:nvPr>
        </p:nvSpPr>
        <p:spPr>
          <a:xfrm>
            <a:off x="3276600" y="486725"/>
            <a:ext cx="2590800" cy="4176600"/>
          </a:xfrm>
          <a:prstGeom prst="rect">
            <a:avLst/>
          </a:prstGeom>
          <a:noFill/>
          <a:ln>
            <a:noFill/>
          </a:ln>
        </p:spPr>
      </p:sp>
      <p:sp>
        <p:nvSpPr>
          <p:cNvPr id="632" name="Google Shape;632;p81"/>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633" name="Google Shape;633;p8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634" name="Google Shape;634;p81"/>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635" name="Google Shape;635;p81"/>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636" name="Google Shape;636;p81"/>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amp; 1-Column (Dark)">
  <p:cSld name="TITLE_AND_BODY_2">
    <p:bg>
      <p:bgPr>
        <a:solidFill>
          <a:schemeClr val="dk1"/>
        </a:solidFill>
      </p:bgPr>
    </p:bg>
    <p:spTree>
      <p:nvGrpSpPr>
        <p:cNvPr id="44" name="Shape 44"/>
        <p:cNvGrpSpPr/>
        <p:nvPr/>
      </p:nvGrpSpPr>
      <p:grpSpPr>
        <a:xfrm>
          <a:off x="0" y="0"/>
          <a:ext cx="0" cy="0"/>
          <a:chOff x="0" y="0"/>
          <a:chExt cx="0" cy="0"/>
        </a:xfrm>
      </p:grpSpPr>
      <p:grpSp>
        <p:nvGrpSpPr>
          <p:cNvPr id="45" name="Google Shape;45;p9"/>
          <p:cNvGrpSpPr/>
          <p:nvPr/>
        </p:nvGrpSpPr>
        <p:grpSpPr>
          <a:xfrm>
            <a:off x="4822703" y="31"/>
            <a:ext cx="4321568" cy="5143648"/>
            <a:chOff x="4822703" y="31"/>
            <a:chExt cx="4321568" cy="5143648"/>
          </a:xfrm>
        </p:grpSpPr>
        <p:sp>
          <p:nvSpPr>
            <p:cNvPr id="46" name="Google Shape;46;p9"/>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9"/>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9" name="Google Shape;49;p9"/>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50" name="Google Shape;50;p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51" name="Google Shape;51;p9"/>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pic>
        <p:nvPicPr>
          <p:cNvPr id="52" name="Google Shape;52;p9"/>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53" name="Google Shape;53;p9"/>
          <p:cNvSpPr txBox="1"/>
          <p:nvPr>
            <p:ph idx="1" type="body"/>
          </p:nvPr>
        </p:nvSpPr>
        <p:spPr>
          <a:xfrm>
            <a:off x="454925" y="1097274"/>
            <a:ext cx="82296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Image (Dark)">
  <p:cSld name="CUSTOM_1_1_2">
    <p:bg>
      <p:bgPr>
        <a:solidFill>
          <a:schemeClr val="dk1"/>
        </a:solidFill>
      </p:bgPr>
    </p:bg>
    <p:spTree>
      <p:nvGrpSpPr>
        <p:cNvPr id="637" name="Shape 637"/>
        <p:cNvGrpSpPr/>
        <p:nvPr/>
      </p:nvGrpSpPr>
      <p:grpSpPr>
        <a:xfrm>
          <a:off x="0" y="0"/>
          <a:ext cx="0" cy="0"/>
          <a:chOff x="0" y="0"/>
          <a:chExt cx="0" cy="0"/>
        </a:xfrm>
      </p:grpSpPr>
      <p:sp>
        <p:nvSpPr>
          <p:cNvPr id="638" name="Google Shape;638;p82"/>
          <p:cNvSpPr/>
          <p:nvPr>
            <p:ph idx="2" type="pic"/>
          </p:nvPr>
        </p:nvSpPr>
        <p:spPr>
          <a:xfrm>
            <a:off x="3276600" y="486725"/>
            <a:ext cx="2590800" cy="4176600"/>
          </a:xfrm>
          <a:prstGeom prst="rect">
            <a:avLst/>
          </a:prstGeom>
          <a:noFill/>
          <a:ln>
            <a:noFill/>
          </a:ln>
        </p:spPr>
      </p:sp>
      <p:sp>
        <p:nvSpPr>
          <p:cNvPr id="639" name="Google Shape;639;p82"/>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640" name="Google Shape;640;p82"/>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pic>
        <p:nvPicPr>
          <p:cNvPr id="641" name="Google Shape;641;p82"/>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642" name="Google Shape;642;p8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643" name="Google Shape;643;p82"/>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Image (Light)">
  <p:cSld name="CUSTOM_1_1_1">
    <p:spTree>
      <p:nvGrpSpPr>
        <p:cNvPr id="644" name="Shape 644"/>
        <p:cNvGrpSpPr/>
        <p:nvPr/>
      </p:nvGrpSpPr>
      <p:grpSpPr>
        <a:xfrm>
          <a:off x="0" y="0"/>
          <a:ext cx="0" cy="0"/>
          <a:chOff x="0" y="0"/>
          <a:chExt cx="0" cy="0"/>
        </a:xfrm>
      </p:grpSpPr>
      <p:sp>
        <p:nvSpPr>
          <p:cNvPr id="645" name="Google Shape;645;p83"/>
          <p:cNvSpPr txBox="1"/>
          <p:nvPr>
            <p:ph idx="1" type="body"/>
          </p:nvPr>
        </p:nvSpPr>
        <p:spPr>
          <a:xfrm>
            <a:off x="3276725" y="1943100"/>
            <a:ext cx="2590800" cy="12573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646" name="Google Shape;646;p83"/>
          <p:cNvSpPr txBox="1"/>
          <p:nvPr>
            <p:ph idx="2" type="body"/>
          </p:nvPr>
        </p:nvSpPr>
        <p:spPr>
          <a:xfrm>
            <a:off x="6096125" y="1943100"/>
            <a:ext cx="2590800" cy="2720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647" name="Google Shape;647;p83"/>
          <p:cNvSpPr/>
          <p:nvPr>
            <p:ph idx="3" type="pic"/>
          </p:nvPr>
        </p:nvSpPr>
        <p:spPr>
          <a:xfrm>
            <a:off x="457200" y="486725"/>
            <a:ext cx="2590800" cy="4176600"/>
          </a:xfrm>
          <a:prstGeom prst="rect">
            <a:avLst/>
          </a:prstGeom>
          <a:noFill/>
          <a:ln>
            <a:noFill/>
          </a:ln>
        </p:spPr>
      </p:sp>
      <p:sp>
        <p:nvSpPr>
          <p:cNvPr id="648" name="Google Shape;648;p83"/>
          <p:cNvSpPr txBox="1"/>
          <p:nvPr>
            <p:ph type="title"/>
          </p:nvPr>
        </p:nvSpPr>
        <p:spPr>
          <a:xfrm>
            <a:off x="3276600" y="480275"/>
            <a:ext cx="5410200" cy="12342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649" name="Google Shape;649;p8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pic>
        <p:nvPicPr>
          <p:cNvPr id="650" name="Google Shape;650;p83"/>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651" name="Google Shape;651;p83"/>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Image (Dark)">
  <p:cSld name="CUSTOM_1_1_1_1">
    <p:bg>
      <p:bgPr>
        <a:solidFill>
          <a:schemeClr val="dk1"/>
        </a:solidFill>
      </p:bgPr>
    </p:bg>
    <p:spTree>
      <p:nvGrpSpPr>
        <p:cNvPr id="652" name="Shape 652"/>
        <p:cNvGrpSpPr/>
        <p:nvPr/>
      </p:nvGrpSpPr>
      <p:grpSpPr>
        <a:xfrm>
          <a:off x="0" y="0"/>
          <a:ext cx="0" cy="0"/>
          <a:chOff x="0" y="0"/>
          <a:chExt cx="0" cy="0"/>
        </a:xfrm>
      </p:grpSpPr>
      <p:sp>
        <p:nvSpPr>
          <p:cNvPr id="653" name="Google Shape;653;p84"/>
          <p:cNvSpPr txBox="1"/>
          <p:nvPr>
            <p:ph idx="1" type="body"/>
          </p:nvPr>
        </p:nvSpPr>
        <p:spPr>
          <a:xfrm>
            <a:off x="3276725" y="1943100"/>
            <a:ext cx="2590800" cy="12573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654" name="Google Shape;654;p84"/>
          <p:cNvSpPr txBox="1"/>
          <p:nvPr>
            <p:ph idx="2" type="body"/>
          </p:nvPr>
        </p:nvSpPr>
        <p:spPr>
          <a:xfrm>
            <a:off x="6096125" y="1943100"/>
            <a:ext cx="2590800" cy="2720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655" name="Google Shape;655;p84"/>
          <p:cNvSpPr/>
          <p:nvPr>
            <p:ph idx="3" type="pic"/>
          </p:nvPr>
        </p:nvSpPr>
        <p:spPr>
          <a:xfrm>
            <a:off x="457200" y="486725"/>
            <a:ext cx="2590800" cy="4176600"/>
          </a:xfrm>
          <a:prstGeom prst="rect">
            <a:avLst/>
          </a:prstGeom>
          <a:noFill/>
          <a:ln>
            <a:noFill/>
          </a:ln>
        </p:spPr>
      </p:sp>
      <p:sp>
        <p:nvSpPr>
          <p:cNvPr id="656" name="Google Shape;656;p84"/>
          <p:cNvSpPr txBox="1"/>
          <p:nvPr>
            <p:ph type="title"/>
          </p:nvPr>
        </p:nvSpPr>
        <p:spPr>
          <a:xfrm>
            <a:off x="3276600" y="480275"/>
            <a:ext cx="54102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pic>
        <p:nvPicPr>
          <p:cNvPr id="657" name="Google Shape;657;p84"/>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658" name="Google Shape;658;p8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659" name="Google Shape;659;p84"/>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Light)">
  <p:cSld name="CUSTOM_1_1_1_2">
    <p:spTree>
      <p:nvGrpSpPr>
        <p:cNvPr id="660" name="Shape 660"/>
        <p:cNvGrpSpPr/>
        <p:nvPr/>
      </p:nvGrpSpPr>
      <p:grpSpPr>
        <a:xfrm>
          <a:off x="0" y="0"/>
          <a:ext cx="0" cy="0"/>
          <a:chOff x="0" y="0"/>
          <a:chExt cx="0" cy="0"/>
        </a:xfrm>
      </p:grpSpPr>
      <p:sp>
        <p:nvSpPr>
          <p:cNvPr id="661" name="Google Shape;661;p85"/>
          <p:cNvSpPr txBox="1"/>
          <p:nvPr>
            <p:ph idx="1" type="subTitle"/>
          </p:nvPr>
        </p:nvSpPr>
        <p:spPr>
          <a:xfrm>
            <a:off x="3942900" y="483050"/>
            <a:ext cx="4731600" cy="4180200"/>
          </a:xfrm>
          <a:prstGeom prst="rect">
            <a:avLst/>
          </a:prstGeom>
        </p:spPr>
        <p:txBody>
          <a:bodyPr anchorCtr="0" anchor="t" bIns="0" lIns="0" spcFirstLastPara="1" rIns="0" wrap="square" tIns="0">
            <a:noAutofit/>
          </a:bodyPr>
          <a:lstStyle>
            <a:lvl1pPr lvl="0" rtl="0">
              <a:lnSpc>
                <a:spcPct val="100000"/>
              </a:lnSpc>
              <a:spcBef>
                <a:spcPts val="0"/>
              </a:spcBef>
              <a:spcAft>
                <a:spcPts val="0"/>
              </a:spcAft>
              <a:buSzPts val="1800"/>
              <a:buNone/>
              <a:defRPr sz="1800"/>
            </a:lvl1pPr>
            <a:lvl2pPr lvl="1" rtl="0">
              <a:lnSpc>
                <a:spcPct val="100000"/>
              </a:lnSpc>
              <a:spcBef>
                <a:spcPts val="1000"/>
              </a:spcBef>
              <a:spcAft>
                <a:spcPts val="0"/>
              </a:spcAft>
              <a:buSzPts val="1400"/>
              <a:buNone/>
              <a:defRPr sz="1400"/>
            </a:lvl2pPr>
            <a:lvl3pPr lvl="2" rtl="0">
              <a:lnSpc>
                <a:spcPct val="100000"/>
              </a:lnSpc>
              <a:spcBef>
                <a:spcPts val="800"/>
              </a:spcBef>
              <a:spcAft>
                <a:spcPts val="0"/>
              </a:spcAft>
              <a:buSzPts val="1200"/>
              <a:buNone/>
              <a:defRPr sz="1200"/>
            </a:lvl3pPr>
            <a:lvl4pPr lvl="3" rtl="0">
              <a:lnSpc>
                <a:spcPct val="100000"/>
              </a:lnSpc>
              <a:spcBef>
                <a:spcPts val="500"/>
              </a:spcBef>
              <a:spcAft>
                <a:spcPts val="0"/>
              </a:spcAft>
              <a:buSzPts val="1200"/>
              <a:buNone/>
              <a:defRPr sz="1200"/>
            </a:lvl4pPr>
            <a:lvl5pPr lvl="4" rtl="0">
              <a:lnSpc>
                <a:spcPct val="100000"/>
              </a:lnSpc>
              <a:spcBef>
                <a:spcPts val="500"/>
              </a:spcBef>
              <a:spcAft>
                <a:spcPts val="0"/>
              </a:spcAft>
              <a:buSzPts val="1200"/>
              <a:buNone/>
              <a:defRPr sz="1200"/>
            </a:lvl5pPr>
            <a:lvl6pPr lvl="5" rtl="0">
              <a:lnSpc>
                <a:spcPct val="100000"/>
              </a:lnSpc>
              <a:spcBef>
                <a:spcPts val="500"/>
              </a:spcBef>
              <a:spcAft>
                <a:spcPts val="0"/>
              </a:spcAft>
              <a:buSzPts val="1200"/>
              <a:buNone/>
              <a:defRPr sz="1200"/>
            </a:lvl6pPr>
            <a:lvl7pPr lvl="6" rtl="0">
              <a:lnSpc>
                <a:spcPct val="100000"/>
              </a:lnSpc>
              <a:spcBef>
                <a:spcPts val="500"/>
              </a:spcBef>
              <a:spcAft>
                <a:spcPts val="0"/>
              </a:spcAft>
              <a:buSzPts val="1200"/>
              <a:buNone/>
              <a:defRPr sz="1200"/>
            </a:lvl7pPr>
            <a:lvl8pPr lvl="7" rtl="0">
              <a:lnSpc>
                <a:spcPct val="100000"/>
              </a:lnSpc>
              <a:spcBef>
                <a:spcPts val="500"/>
              </a:spcBef>
              <a:spcAft>
                <a:spcPts val="0"/>
              </a:spcAft>
              <a:buSzPts val="1200"/>
              <a:buNone/>
              <a:defRPr sz="1200"/>
            </a:lvl8pPr>
            <a:lvl9pPr lvl="8" rtl="0">
              <a:lnSpc>
                <a:spcPct val="100000"/>
              </a:lnSpc>
              <a:spcBef>
                <a:spcPts val="500"/>
              </a:spcBef>
              <a:spcAft>
                <a:spcPts val="500"/>
              </a:spcAft>
              <a:buSzPts val="1200"/>
              <a:buNone/>
              <a:defRPr sz="1200"/>
            </a:lvl9pPr>
          </a:lstStyle>
          <a:p/>
        </p:txBody>
      </p:sp>
      <p:sp>
        <p:nvSpPr>
          <p:cNvPr id="662" name="Google Shape;662;p85"/>
          <p:cNvSpPr txBox="1"/>
          <p:nvPr/>
        </p:nvSpPr>
        <p:spPr>
          <a:xfrm>
            <a:off x="3279325" y="210312"/>
            <a:ext cx="578400" cy="1092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7100">
                <a:solidFill>
                  <a:schemeClr val="dk1"/>
                </a:solidFill>
                <a:latin typeface="Roboto Serif"/>
                <a:ea typeface="Roboto Serif"/>
                <a:cs typeface="Roboto Serif"/>
                <a:sym typeface="Roboto Serif"/>
              </a:rPr>
              <a:t>“</a:t>
            </a:r>
            <a:endParaRPr b="1" sz="7100">
              <a:solidFill>
                <a:schemeClr val="dk1"/>
              </a:solidFill>
              <a:latin typeface="Roboto Serif"/>
              <a:ea typeface="Roboto Serif"/>
              <a:cs typeface="Roboto Serif"/>
              <a:sym typeface="Roboto Serif"/>
            </a:endParaRPr>
          </a:p>
        </p:txBody>
      </p:sp>
      <p:grpSp>
        <p:nvGrpSpPr>
          <p:cNvPr id="663" name="Google Shape;663;p85"/>
          <p:cNvGrpSpPr/>
          <p:nvPr/>
        </p:nvGrpSpPr>
        <p:grpSpPr>
          <a:xfrm>
            <a:off x="4822703" y="31"/>
            <a:ext cx="4321568" cy="5143648"/>
            <a:chOff x="3991150" y="848375"/>
            <a:chExt cx="3376225" cy="4018475"/>
          </a:xfrm>
        </p:grpSpPr>
        <p:sp>
          <p:nvSpPr>
            <p:cNvPr id="664" name="Google Shape;664;p85"/>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85"/>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p85"/>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7" name="Google Shape;667;p8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pic>
        <p:nvPicPr>
          <p:cNvPr id="668" name="Google Shape;668;p85"/>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669" name="Google Shape;669;p85"/>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
        <p:nvSpPr>
          <p:cNvPr id="670" name="Google Shape;670;p85"/>
          <p:cNvSpPr/>
          <p:nvPr>
            <p:ph idx="2" type="pic"/>
          </p:nvPr>
        </p:nvSpPr>
        <p:spPr>
          <a:xfrm>
            <a:off x="1123950" y="1943100"/>
            <a:ext cx="1257300" cy="1257300"/>
          </a:xfrm>
          <a:prstGeom prst="ellipse">
            <a:avLst/>
          </a:prstGeom>
          <a:noFill/>
          <a:ln>
            <a:noFill/>
          </a:ln>
        </p:spPr>
      </p:sp>
      <p:sp>
        <p:nvSpPr>
          <p:cNvPr id="671" name="Google Shape;671;p85"/>
          <p:cNvSpPr txBox="1"/>
          <p:nvPr>
            <p:ph idx="3" type="subTitle"/>
          </p:nvPr>
        </p:nvSpPr>
        <p:spPr>
          <a:xfrm>
            <a:off x="457200" y="3429000"/>
            <a:ext cx="2590800" cy="406800"/>
          </a:xfrm>
          <a:prstGeom prst="rect">
            <a:avLst/>
          </a:prstGeom>
        </p:spPr>
        <p:txBody>
          <a:bodyPr anchorCtr="0" anchor="t" bIns="0" lIns="0" spcFirstLastPara="1" rIns="0" wrap="square" tIns="0">
            <a:noAutofit/>
          </a:bodyPr>
          <a:lstStyle>
            <a:lvl1pPr lvl="0" rtl="0" algn="ctr">
              <a:spcBef>
                <a:spcPts val="0"/>
              </a:spcBef>
              <a:spcAft>
                <a:spcPts val="0"/>
              </a:spcAft>
              <a:buSzPts val="900"/>
              <a:buFont typeface="Inter Light"/>
              <a:buNone/>
              <a:defRPr sz="900">
                <a:latin typeface="Inter Light"/>
                <a:ea typeface="Inter Light"/>
                <a:cs typeface="Inter Light"/>
                <a:sym typeface="Inter Light"/>
              </a:defRPr>
            </a:lvl1pPr>
            <a:lvl2pPr lvl="1" rtl="0" algn="ctr">
              <a:spcBef>
                <a:spcPts val="0"/>
              </a:spcBef>
              <a:spcAft>
                <a:spcPts val="0"/>
              </a:spcAft>
              <a:buSzPts val="500"/>
              <a:buFont typeface="Inter Light"/>
              <a:buNone/>
              <a:defRPr sz="500">
                <a:latin typeface="Inter Light"/>
                <a:ea typeface="Inter Light"/>
                <a:cs typeface="Inter Light"/>
                <a:sym typeface="Inter Light"/>
              </a:defRPr>
            </a:lvl2pPr>
            <a:lvl3pPr lvl="2"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3pPr>
            <a:lvl4pPr lvl="3"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4pPr>
            <a:lvl5pPr lvl="4"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5pPr>
            <a:lvl6pPr lvl="5"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6pPr>
            <a:lvl7pPr lvl="6"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7pPr>
            <a:lvl8pPr lvl="7"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8pPr>
            <a:lvl9pPr lvl="8"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Dark)">
  <p:cSld name="CUSTOM_1_1_1_1_1">
    <p:bg>
      <p:bgPr>
        <a:solidFill>
          <a:schemeClr val="dk1"/>
        </a:solidFill>
      </p:bgPr>
    </p:bg>
    <p:spTree>
      <p:nvGrpSpPr>
        <p:cNvPr id="672" name="Shape 672"/>
        <p:cNvGrpSpPr/>
        <p:nvPr/>
      </p:nvGrpSpPr>
      <p:grpSpPr>
        <a:xfrm>
          <a:off x="0" y="0"/>
          <a:ext cx="0" cy="0"/>
          <a:chOff x="0" y="0"/>
          <a:chExt cx="0" cy="0"/>
        </a:xfrm>
      </p:grpSpPr>
      <p:grpSp>
        <p:nvGrpSpPr>
          <p:cNvPr id="673" name="Google Shape;673;p86"/>
          <p:cNvGrpSpPr/>
          <p:nvPr/>
        </p:nvGrpSpPr>
        <p:grpSpPr>
          <a:xfrm>
            <a:off x="4822703" y="31"/>
            <a:ext cx="4321568" cy="5143648"/>
            <a:chOff x="4822703" y="31"/>
            <a:chExt cx="4321568" cy="5143648"/>
          </a:xfrm>
        </p:grpSpPr>
        <p:sp>
          <p:nvSpPr>
            <p:cNvPr id="674" name="Google Shape;674;p86"/>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86"/>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86"/>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77" name="Google Shape;677;p86"/>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678" name="Google Shape;678;p8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679" name="Google Shape;679;p86"/>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
        <p:nvSpPr>
          <p:cNvPr id="680" name="Google Shape;680;p86"/>
          <p:cNvSpPr txBox="1"/>
          <p:nvPr>
            <p:ph idx="1" type="subTitle"/>
          </p:nvPr>
        </p:nvSpPr>
        <p:spPr>
          <a:xfrm>
            <a:off x="3942900" y="483050"/>
            <a:ext cx="4731600" cy="4180200"/>
          </a:xfrm>
          <a:prstGeom prst="rect">
            <a:avLst/>
          </a:prstGeom>
        </p:spPr>
        <p:txBody>
          <a:bodyPr anchorCtr="0" anchor="t" bIns="0" lIns="0" spcFirstLastPara="1" rIns="0" wrap="square" tIns="0">
            <a:noAutofit/>
          </a:bodyPr>
          <a:lstStyle>
            <a:lvl1pPr lvl="0" rtl="0">
              <a:lnSpc>
                <a:spcPct val="100000"/>
              </a:lnSpc>
              <a:spcBef>
                <a:spcPts val="0"/>
              </a:spcBef>
              <a:spcAft>
                <a:spcPts val="0"/>
              </a:spcAft>
              <a:buClr>
                <a:schemeClr val="dk2"/>
              </a:buClr>
              <a:buSzPts val="1800"/>
              <a:buNone/>
              <a:defRPr sz="1800">
                <a:solidFill>
                  <a:schemeClr val="dk2"/>
                </a:solidFill>
              </a:defRPr>
            </a:lvl1pPr>
            <a:lvl2pPr lvl="1" rtl="0">
              <a:lnSpc>
                <a:spcPct val="100000"/>
              </a:lnSpc>
              <a:spcBef>
                <a:spcPts val="1000"/>
              </a:spcBef>
              <a:spcAft>
                <a:spcPts val="0"/>
              </a:spcAft>
              <a:buClr>
                <a:schemeClr val="dk2"/>
              </a:buClr>
              <a:buSzPts val="1400"/>
              <a:buNone/>
              <a:defRPr sz="1400">
                <a:solidFill>
                  <a:schemeClr val="dk2"/>
                </a:solidFill>
              </a:defRPr>
            </a:lvl2pPr>
            <a:lvl3pPr lvl="2" rtl="0">
              <a:lnSpc>
                <a:spcPct val="100000"/>
              </a:lnSpc>
              <a:spcBef>
                <a:spcPts val="800"/>
              </a:spcBef>
              <a:spcAft>
                <a:spcPts val="0"/>
              </a:spcAft>
              <a:buClr>
                <a:schemeClr val="dk2"/>
              </a:buClr>
              <a:buSzPts val="1200"/>
              <a:buNone/>
              <a:defRPr sz="1200">
                <a:solidFill>
                  <a:schemeClr val="dk2"/>
                </a:solidFill>
              </a:defRPr>
            </a:lvl3pPr>
            <a:lvl4pPr lvl="3" rtl="0">
              <a:lnSpc>
                <a:spcPct val="100000"/>
              </a:lnSpc>
              <a:spcBef>
                <a:spcPts val="500"/>
              </a:spcBef>
              <a:spcAft>
                <a:spcPts val="0"/>
              </a:spcAft>
              <a:buClr>
                <a:schemeClr val="dk2"/>
              </a:buClr>
              <a:buSzPts val="1200"/>
              <a:buNone/>
              <a:defRPr sz="1200">
                <a:solidFill>
                  <a:schemeClr val="dk2"/>
                </a:solidFill>
              </a:defRPr>
            </a:lvl4pPr>
            <a:lvl5pPr lvl="4" rtl="0">
              <a:lnSpc>
                <a:spcPct val="100000"/>
              </a:lnSpc>
              <a:spcBef>
                <a:spcPts val="500"/>
              </a:spcBef>
              <a:spcAft>
                <a:spcPts val="0"/>
              </a:spcAft>
              <a:buClr>
                <a:schemeClr val="dk2"/>
              </a:buClr>
              <a:buSzPts val="1200"/>
              <a:buNone/>
              <a:defRPr sz="1200">
                <a:solidFill>
                  <a:schemeClr val="dk2"/>
                </a:solidFill>
              </a:defRPr>
            </a:lvl5pPr>
            <a:lvl6pPr lvl="5" rtl="0">
              <a:lnSpc>
                <a:spcPct val="100000"/>
              </a:lnSpc>
              <a:spcBef>
                <a:spcPts val="500"/>
              </a:spcBef>
              <a:spcAft>
                <a:spcPts val="0"/>
              </a:spcAft>
              <a:buClr>
                <a:schemeClr val="dk2"/>
              </a:buClr>
              <a:buSzPts val="1200"/>
              <a:buNone/>
              <a:defRPr sz="1200">
                <a:solidFill>
                  <a:schemeClr val="dk2"/>
                </a:solidFill>
              </a:defRPr>
            </a:lvl6pPr>
            <a:lvl7pPr lvl="6" rtl="0">
              <a:lnSpc>
                <a:spcPct val="100000"/>
              </a:lnSpc>
              <a:spcBef>
                <a:spcPts val="500"/>
              </a:spcBef>
              <a:spcAft>
                <a:spcPts val="0"/>
              </a:spcAft>
              <a:buClr>
                <a:schemeClr val="dk2"/>
              </a:buClr>
              <a:buSzPts val="1200"/>
              <a:buNone/>
              <a:defRPr sz="1200">
                <a:solidFill>
                  <a:schemeClr val="dk2"/>
                </a:solidFill>
              </a:defRPr>
            </a:lvl7pPr>
            <a:lvl8pPr lvl="7" rtl="0">
              <a:lnSpc>
                <a:spcPct val="100000"/>
              </a:lnSpc>
              <a:spcBef>
                <a:spcPts val="500"/>
              </a:spcBef>
              <a:spcAft>
                <a:spcPts val="0"/>
              </a:spcAft>
              <a:buClr>
                <a:schemeClr val="dk2"/>
              </a:buClr>
              <a:buSzPts val="1200"/>
              <a:buNone/>
              <a:defRPr sz="1200">
                <a:solidFill>
                  <a:schemeClr val="dk2"/>
                </a:solidFill>
              </a:defRPr>
            </a:lvl8pPr>
            <a:lvl9pPr lvl="8" rtl="0">
              <a:lnSpc>
                <a:spcPct val="100000"/>
              </a:lnSpc>
              <a:spcBef>
                <a:spcPts val="500"/>
              </a:spcBef>
              <a:spcAft>
                <a:spcPts val="500"/>
              </a:spcAft>
              <a:buClr>
                <a:schemeClr val="dk2"/>
              </a:buClr>
              <a:buSzPts val="1200"/>
              <a:buNone/>
              <a:defRPr sz="1200">
                <a:solidFill>
                  <a:schemeClr val="dk2"/>
                </a:solidFill>
              </a:defRPr>
            </a:lvl9pPr>
          </a:lstStyle>
          <a:p/>
        </p:txBody>
      </p:sp>
      <p:sp>
        <p:nvSpPr>
          <p:cNvPr id="681" name="Google Shape;681;p86"/>
          <p:cNvSpPr txBox="1"/>
          <p:nvPr/>
        </p:nvSpPr>
        <p:spPr>
          <a:xfrm>
            <a:off x="3279325" y="210312"/>
            <a:ext cx="578400" cy="1092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7100">
                <a:solidFill>
                  <a:schemeClr val="dk2"/>
                </a:solidFill>
                <a:latin typeface="Roboto Serif"/>
                <a:ea typeface="Roboto Serif"/>
                <a:cs typeface="Roboto Serif"/>
                <a:sym typeface="Roboto Serif"/>
              </a:rPr>
              <a:t>“</a:t>
            </a:r>
            <a:endParaRPr b="1" sz="7100">
              <a:solidFill>
                <a:schemeClr val="dk2"/>
              </a:solidFill>
              <a:latin typeface="Roboto Serif"/>
              <a:ea typeface="Roboto Serif"/>
              <a:cs typeface="Roboto Serif"/>
              <a:sym typeface="Roboto Serif"/>
            </a:endParaRPr>
          </a:p>
        </p:txBody>
      </p:sp>
      <p:sp>
        <p:nvSpPr>
          <p:cNvPr id="682" name="Google Shape;682;p86"/>
          <p:cNvSpPr/>
          <p:nvPr>
            <p:ph idx="2" type="pic"/>
          </p:nvPr>
        </p:nvSpPr>
        <p:spPr>
          <a:xfrm>
            <a:off x="1123950" y="1943100"/>
            <a:ext cx="1257300" cy="1257300"/>
          </a:xfrm>
          <a:prstGeom prst="ellipse">
            <a:avLst/>
          </a:prstGeom>
          <a:noFill/>
          <a:ln>
            <a:noFill/>
          </a:ln>
        </p:spPr>
      </p:sp>
      <p:sp>
        <p:nvSpPr>
          <p:cNvPr id="683" name="Google Shape;683;p86"/>
          <p:cNvSpPr txBox="1"/>
          <p:nvPr>
            <p:ph idx="3" type="subTitle"/>
          </p:nvPr>
        </p:nvSpPr>
        <p:spPr>
          <a:xfrm>
            <a:off x="457200" y="3429000"/>
            <a:ext cx="2590800" cy="406800"/>
          </a:xfrm>
          <a:prstGeom prst="rect">
            <a:avLst/>
          </a:prstGeom>
        </p:spPr>
        <p:txBody>
          <a:bodyPr anchorCtr="0" anchor="t" bIns="0" lIns="0" spcFirstLastPara="1" rIns="0" wrap="square" tIns="0">
            <a:noAutofit/>
          </a:bodyPr>
          <a:lstStyle>
            <a:lvl1pPr lvl="0" rtl="0" algn="ctr">
              <a:spcBef>
                <a:spcPts val="0"/>
              </a:spcBef>
              <a:spcAft>
                <a:spcPts val="0"/>
              </a:spcAft>
              <a:buClr>
                <a:schemeClr val="lt2"/>
              </a:buClr>
              <a:buSzPts val="900"/>
              <a:buFont typeface="Inter Light"/>
              <a:buNone/>
              <a:defRPr sz="900">
                <a:solidFill>
                  <a:schemeClr val="lt2"/>
                </a:solidFill>
                <a:latin typeface="Inter Light"/>
                <a:ea typeface="Inter Light"/>
                <a:cs typeface="Inter Light"/>
                <a:sym typeface="Inter Light"/>
              </a:defRPr>
            </a:lvl1pPr>
            <a:lvl2pPr lvl="1" rtl="0" algn="ctr">
              <a:spcBef>
                <a:spcPts val="0"/>
              </a:spcBef>
              <a:spcAft>
                <a:spcPts val="0"/>
              </a:spcAft>
              <a:buClr>
                <a:schemeClr val="lt2"/>
              </a:buClr>
              <a:buSzPts val="500"/>
              <a:buFont typeface="Inter Light"/>
              <a:buNone/>
              <a:defRPr sz="500">
                <a:solidFill>
                  <a:schemeClr val="lt2"/>
                </a:solidFill>
                <a:latin typeface="Inter Light"/>
                <a:ea typeface="Inter Light"/>
                <a:cs typeface="Inter Light"/>
                <a:sym typeface="Inter Light"/>
              </a:defRPr>
            </a:lvl2pPr>
            <a:lvl3pPr lvl="2"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3pPr>
            <a:lvl4pPr lvl="3"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4pPr>
            <a:lvl5pPr lvl="4"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5pPr>
            <a:lvl6pPr lvl="5"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6pPr>
            <a:lvl7pPr lvl="6"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7pPr>
            <a:lvl8pPr lvl="7"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8pPr>
            <a:lvl9pPr lvl="8"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9pPr>
          </a:lstStyl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Only (Light)" type="titleOnly">
  <p:cSld name="TITLE_ONLY">
    <p:spTree>
      <p:nvGrpSpPr>
        <p:cNvPr id="684" name="Shape 684"/>
        <p:cNvGrpSpPr/>
        <p:nvPr/>
      </p:nvGrpSpPr>
      <p:grpSpPr>
        <a:xfrm>
          <a:off x="0" y="0"/>
          <a:ext cx="0" cy="0"/>
          <a:chOff x="0" y="0"/>
          <a:chExt cx="0" cy="0"/>
        </a:xfrm>
      </p:grpSpPr>
      <p:grpSp>
        <p:nvGrpSpPr>
          <p:cNvPr id="685" name="Google Shape;685;p87"/>
          <p:cNvGrpSpPr/>
          <p:nvPr/>
        </p:nvGrpSpPr>
        <p:grpSpPr>
          <a:xfrm>
            <a:off x="4822703" y="31"/>
            <a:ext cx="4321568" cy="5143648"/>
            <a:chOff x="3991150" y="848375"/>
            <a:chExt cx="3376225" cy="4018475"/>
          </a:xfrm>
        </p:grpSpPr>
        <p:sp>
          <p:nvSpPr>
            <p:cNvPr id="686" name="Google Shape;686;p87"/>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87"/>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87"/>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89" name="Google Shape;689;p87"/>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690" name="Google Shape;690;p87"/>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691" name="Google Shape;691;p8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692" name="Google Shape;692;p87"/>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Only (Dark)">
  <p:cSld name="TITLE_ONLY_1">
    <p:bg>
      <p:bgPr>
        <a:solidFill>
          <a:schemeClr val="dk1"/>
        </a:solidFill>
      </p:bgPr>
    </p:bg>
    <p:spTree>
      <p:nvGrpSpPr>
        <p:cNvPr id="693" name="Shape 693"/>
        <p:cNvGrpSpPr/>
        <p:nvPr/>
      </p:nvGrpSpPr>
      <p:grpSpPr>
        <a:xfrm>
          <a:off x="0" y="0"/>
          <a:ext cx="0" cy="0"/>
          <a:chOff x="0" y="0"/>
          <a:chExt cx="0" cy="0"/>
        </a:xfrm>
      </p:grpSpPr>
      <p:grpSp>
        <p:nvGrpSpPr>
          <p:cNvPr id="694" name="Google Shape;694;p88"/>
          <p:cNvGrpSpPr/>
          <p:nvPr/>
        </p:nvGrpSpPr>
        <p:grpSpPr>
          <a:xfrm>
            <a:off x="4822703" y="31"/>
            <a:ext cx="4321568" cy="5143648"/>
            <a:chOff x="4822703" y="31"/>
            <a:chExt cx="4321568" cy="5143648"/>
          </a:xfrm>
        </p:grpSpPr>
        <p:sp>
          <p:nvSpPr>
            <p:cNvPr id="695" name="Google Shape;695;p88"/>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88"/>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p88"/>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98" name="Google Shape;698;p88"/>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pic>
        <p:nvPicPr>
          <p:cNvPr id="699" name="Google Shape;699;p88"/>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700" name="Google Shape;700;p8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701" name="Google Shape;701;p88"/>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Light)" type="blank">
  <p:cSld name="BLANK">
    <p:spTree>
      <p:nvGrpSpPr>
        <p:cNvPr id="702" name="Shape 702"/>
        <p:cNvGrpSpPr/>
        <p:nvPr/>
      </p:nvGrpSpPr>
      <p:grpSpPr>
        <a:xfrm>
          <a:off x="0" y="0"/>
          <a:ext cx="0" cy="0"/>
          <a:chOff x="0" y="0"/>
          <a:chExt cx="0" cy="0"/>
        </a:xfrm>
      </p:grpSpPr>
      <p:sp>
        <p:nvSpPr>
          <p:cNvPr id="703" name="Google Shape;703;p8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grpSp>
        <p:nvGrpSpPr>
          <p:cNvPr id="704" name="Google Shape;704;p89"/>
          <p:cNvGrpSpPr/>
          <p:nvPr/>
        </p:nvGrpSpPr>
        <p:grpSpPr>
          <a:xfrm>
            <a:off x="4822703" y="31"/>
            <a:ext cx="4321568" cy="5143648"/>
            <a:chOff x="3991150" y="848375"/>
            <a:chExt cx="3376225" cy="4018475"/>
          </a:xfrm>
        </p:grpSpPr>
        <p:sp>
          <p:nvSpPr>
            <p:cNvPr id="705" name="Google Shape;705;p89"/>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89"/>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89"/>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708" name="Google Shape;708;p89"/>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709" name="Google Shape;709;p89"/>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
  <p:cSld name="BLANK_1">
    <p:bg>
      <p:bgPr>
        <a:solidFill>
          <a:schemeClr val="dk1"/>
        </a:solidFill>
      </p:bgPr>
    </p:bg>
    <p:spTree>
      <p:nvGrpSpPr>
        <p:cNvPr id="710" name="Shape 710"/>
        <p:cNvGrpSpPr/>
        <p:nvPr/>
      </p:nvGrpSpPr>
      <p:grpSpPr>
        <a:xfrm>
          <a:off x="0" y="0"/>
          <a:ext cx="0" cy="0"/>
          <a:chOff x="0" y="0"/>
          <a:chExt cx="0" cy="0"/>
        </a:xfrm>
      </p:grpSpPr>
      <p:grpSp>
        <p:nvGrpSpPr>
          <p:cNvPr id="711" name="Google Shape;711;p90"/>
          <p:cNvGrpSpPr/>
          <p:nvPr/>
        </p:nvGrpSpPr>
        <p:grpSpPr>
          <a:xfrm>
            <a:off x="4822703" y="31"/>
            <a:ext cx="4321568" cy="5143648"/>
            <a:chOff x="4822703" y="31"/>
            <a:chExt cx="4321568" cy="5143648"/>
          </a:xfrm>
        </p:grpSpPr>
        <p:sp>
          <p:nvSpPr>
            <p:cNvPr id="712" name="Google Shape;712;p90"/>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90"/>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90"/>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15" name="Google Shape;715;p9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pic>
        <p:nvPicPr>
          <p:cNvPr id="716" name="Google Shape;716;p90"/>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717" name="Google Shape;717;p90"/>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A">
  <p:cSld name="CUSTOM_2">
    <p:bg>
      <p:bgPr>
        <a:blipFill>
          <a:blip r:embed="rId2">
            <a:alphaModFix/>
          </a:blip>
          <a:stretch>
            <a:fillRect/>
          </a:stretch>
        </a:blipFill>
      </p:bgPr>
    </p:bg>
    <p:spTree>
      <p:nvGrpSpPr>
        <p:cNvPr id="718" name="Shape 718"/>
        <p:cNvGrpSpPr/>
        <p:nvPr/>
      </p:nvGrpSpPr>
      <p:grpSpPr>
        <a:xfrm>
          <a:off x="0" y="0"/>
          <a:ext cx="0" cy="0"/>
          <a:chOff x="0" y="0"/>
          <a:chExt cx="0" cy="0"/>
        </a:xfrm>
      </p:grpSpPr>
      <p:sp>
        <p:nvSpPr>
          <p:cNvPr id="719" name="Google Shape;719;p91"/>
          <p:cNvSpPr txBox="1"/>
          <p:nvPr/>
        </p:nvSpPr>
        <p:spPr>
          <a:xfrm>
            <a:off x="470775" y="1943100"/>
            <a:ext cx="8216100" cy="12573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lang="en" sz="6600">
                <a:solidFill>
                  <a:schemeClr val="dk2"/>
                </a:solidFill>
                <a:latin typeface="Inter ExtraLight"/>
                <a:ea typeface="Inter ExtraLight"/>
                <a:cs typeface="Inter ExtraLight"/>
                <a:sym typeface="Inter ExtraLight"/>
              </a:rPr>
              <a:t>Thank You</a:t>
            </a:r>
            <a:endParaRPr sz="6600">
              <a:solidFill>
                <a:schemeClr val="dk2"/>
              </a:solidFill>
              <a:latin typeface="Inter ExtraLight"/>
              <a:ea typeface="Inter ExtraLight"/>
              <a:cs typeface="Inter ExtraLight"/>
              <a:sym typeface="Inter ExtraLight"/>
            </a:endParaRPr>
          </a:p>
        </p:txBody>
      </p:sp>
      <p:pic>
        <p:nvPicPr>
          <p:cNvPr id="720" name="Google Shape;720;p91"/>
          <p:cNvPicPr preferRelativeResize="0"/>
          <p:nvPr/>
        </p:nvPicPr>
        <p:blipFill>
          <a:blip r:embed="rId3">
            <a:alphaModFix/>
          </a:blip>
          <a:stretch>
            <a:fillRect/>
          </a:stretch>
        </p:blipFill>
        <p:spPr>
          <a:xfrm>
            <a:off x="3748188" y="3846848"/>
            <a:ext cx="1647624" cy="40245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1-Column (Light)">
  <p:cSld name="TITLE_AND_BODY_1">
    <p:spTree>
      <p:nvGrpSpPr>
        <p:cNvPr id="54" name="Shape 54"/>
        <p:cNvGrpSpPr/>
        <p:nvPr/>
      </p:nvGrpSpPr>
      <p:grpSpPr>
        <a:xfrm>
          <a:off x="0" y="0"/>
          <a:ext cx="0" cy="0"/>
          <a:chOff x="0" y="0"/>
          <a:chExt cx="0" cy="0"/>
        </a:xfrm>
      </p:grpSpPr>
      <p:sp>
        <p:nvSpPr>
          <p:cNvPr id="55" name="Google Shape;55;p10"/>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56" name="Google Shape;56;p1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grpSp>
        <p:nvGrpSpPr>
          <p:cNvPr id="57" name="Google Shape;57;p10"/>
          <p:cNvGrpSpPr/>
          <p:nvPr/>
        </p:nvGrpSpPr>
        <p:grpSpPr>
          <a:xfrm>
            <a:off x="4822703" y="31"/>
            <a:ext cx="4321568" cy="5143648"/>
            <a:chOff x="3991150" y="848375"/>
            <a:chExt cx="3376225" cy="4018475"/>
          </a:xfrm>
        </p:grpSpPr>
        <p:sp>
          <p:nvSpPr>
            <p:cNvPr id="58" name="Google Shape;58;p10"/>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10"/>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10"/>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1" name="Google Shape;61;p10"/>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62" name="Google Shape;62;p10"/>
          <p:cNvSpPr txBox="1"/>
          <p:nvPr>
            <p:ph idx="1" type="body"/>
          </p:nvPr>
        </p:nvSpPr>
        <p:spPr>
          <a:xfrm>
            <a:off x="454925" y="1371600"/>
            <a:ext cx="82296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63" name="Google Shape;63;p10"/>
          <p:cNvSpPr txBox="1"/>
          <p:nvPr>
            <p:ph idx="2" type="subTitle"/>
          </p:nvPr>
        </p:nvSpPr>
        <p:spPr>
          <a:xfrm>
            <a:off x="462775" y="922000"/>
            <a:ext cx="8229600" cy="231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a:spcBef>
                <a:spcPts val="0"/>
              </a:spcBef>
              <a:spcAft>
                <a:spcPts val="0"/>
              </a:spcAft>
              <a:buClr>
                <a:schemeClr val="dk1"/>
              </a:buClr>
              <a:buSzPts val="1200"/>
              <a:buNone/>
              <a:defRPr>
                <a:solidFill>
                  <a:schemeClr val="dk1"/>
                </a:solidFill>
              </a:defRPr>
            </a:lvl2pPr>
            <a:lvl3pPr lvl="2">
              <a:spcBef>
                <a:spcPts val="800"/>
              </a:spcBef>
              <a:spcAft>
                <a:spcPts val="0"/>
              </a:spcAft>
              <a:buClr>
                <a:schemeClr val="dk1"/>
              </a:buClr>
              <a:buSzPts val="1000"/>
              <a:buNone/>
              <a:defRPr>
                <a:solidFill>
                  <a:schemeClr val="dk1"/>
                </a:solidFill>
              </a:defRPr>
            </a:lvl3pPr>
            <a:lvl4pPr lvl="3">
              <a:spcBef>
                <a:spcPts val="500"/>
              </a:spcBef>
              <a:spcAft>
                <a:spcPts val="0"/>
              </a:spcAft>
              <a:buClr>
                <a:schemeClr val="dk1"/>
              </a:buClr>
              <a:buSzPts val="1000"/>
              <a:buNone/>
              <a:defRPr>
                <a:solidFill>
                  <a:schemeClr val="dk1"/>
                </a:solidFill>
              </a:defRPr>
            </a:lvl4pPr>
            <a:lvl5pPr lvl="4">
              <a:spcBef>
                <a:spcPts val="500"/>
              </a:spcBef>
              <a:spcAft>
                <a:spcPts val="0"/>
              </a:spcAft>
              <a:buClr>
                <a:schemeClr val="dk1"/>
              </a:buClr>
              <a:buSzPts val="1000"/>
              <a:buNone/>
              <a:defRPr>
                <a:solidFill>
                  <a:schemeClr val="dk1"/>
                </a:solidFill>
              </a:defRPr>
            </a:lvl5pPr>
            <a:lvl6pPr lvl="5">
              <a:spcBef>
                <a:spcPts val="500"/>
              </a:spcBef>
              <a:spcAft>
                <a:spcPts val="0"/>
              </a:spcAft>
              <a:buClr>
                <a:schemeClr val="dk1"/>
              </a:buClr>
              <a:buSzPts val="1000"/>
              <a:buNone/>
              <a:defRPr>
                <a:solidFill>
                  <a:schemeClr val="dk1"/>
                </a:solidFill>
              </a:defRPr>
            </a:lvl6pPr>
            <a:lvl7pPr lvl="6">
              <a:spcBef>
                <a:spcPts val="500"/>
              </a:spcBef>
              <a:spcAft>
                <a:spcPts val="0"/>
              </a:spcAft>
              <a:buClr>
                <a:schemeClr val="dk1"/>
              </a:buClr>
              <a:buSzPts val="1000"/>
              <a:buNone/>
              <a:defRPr>
                <a:solidFill>
                  <a:schemeClr val="dk1"/>
                </a:solidFill>
              </a:defRPr>
            </a:lvl7pPr>
            <a:lvl8pPr lvl="7">
              <a:spcBef>
                <a:spcPts val="500"/>
              </a:spcBef>
              <a:spcAft>
                <a:spcPts val="0"/>
              </a:spcAft>
              <a:buClr>
                <a:schemeClr val="dk1"/>
              </a:buClr>
              <a:buSzPts val="1000"/>
              <a:buNone/>
              <a:defRPr>
                <a:solidFill>
                  <a:schemeClr val="dk1"/>
                </a:solidFill>
              </a:defRPr>
            </a:lvl8pPr>
            <a:lvl9pPr lvl="8">
              <a:spcBef>
                <a:spcPts val="500"/>
              </a:spcBef>
              <a:spcAft>
                <a:spcPts val="500"/>
              </a:spcAft>
              <a:buClr>
                <a:schemeClr val="dk1"/>
              </a:buClr>
              <a:buSzPts val="1000"/>
              <a:buNone/>
              <a:defRPr>
                <a:solidFill>
                  <a:schemeClr val="dk1"/>
                </a:solidFill>
              </a:defRPr>
            </a:lvl9pPr>
          </a:lstStyle>
          <a:p/>
        </p:txBody>
      </p:sp>
      <p:sp>
        <p:nvSpPr>
          <p:cNvPr id="64" name="Google Shape;64;p10"/>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B">
  <p:cSld name="CUSTOM_2_1">
    <p:bg>
      <p:bgPr>
        <a:blipFill>
          <a:blip r:embed="rId2">
            <a:alphaModFix/>
          </a:blip>
          <a:stretch>
            <a:fillRect/>
          </a:stretch>
        </a:blipFill>
      </p:bgPr>
    </p:bg>
    <p:spTree>
      <p:nvGrpSpPr>
        <p:cNvPr id="721" name="Shape 721"/>
        <p:cNvGrpSpPr/>
        <p:nvPr/>
      </p:nvGrpSpPr>
      <p:grpSpPr>
        <a:xfrm>
          <a:off x="0" y="0"/>
          <a:ext cx="0" cy="0"/>
          <a:chOff x="0" y="0"/>
          <a:chExt cx="0" cy="0"/>
        </a:xfrm>
      </p:grpSpPr>
      <p:sp>
        <p:nvSpPr>
          <p:cNvPr id="722" name="Google Shape;722;p92"/>
          <p:cNvSpPr txBox="1"/>
          <p:nvPr/>
        </p:nvSpPr>
        <p:spPr>
          <a:xfrm>
            <a:off x="470775" y="1943100"/>
            <a:ext cx="8216100" cy="12573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lang="en" sz="6600">
                <a:solidFill>
                  <a:schemeClr val="dk2"/>
                </a:solidFill>
                <a:latin typeface="Inter ExtraLight"/>
                <a:ea typeface="Inter ExtraLight"/>
                <a:cs typeface="Inter ExtraLight"/>
                <a:sym typeface="Inter ExtraLight"/>
              </a:rPr>
              <a:t>Thank You</a:t>
            </a:r>
            <a:endParaRPr sz="6600">
              <a:solidFill>
                <a:schemeClr val="dk2"/>
              </a:solidFill>
              <a:latin typeface="Inter ExtraLight"/>
              <a:ea typeface="Inter ExtraLight"/>
              <a:cs typeface="Inter ExtraLight"/>
              <a:sym typeface="Inter ExtraLight"/>
            </a:endParaRPr>
          </a:p>
        </p:txBody>
      </p:sp>
      <p:pic>
        <p:nvPicPr>
          <p:cNvPr id="723" name="Google Shape;723;p92"/>
          <p:cNvPicPr preferRelativeResize="0"/>
          <p:nvPr/>
        </p:nvPicPr>
        <p:blipFill>
          <a:blip r:embed="rId3">
            <a:alphaModFix/>
          </a:blip>
          <a:stretch>
            <a:fillRect/>
          </a:stretch>
        </p:blipFill>
        <p:spPr>
          <a:xfrm>
            <a:off x="3748188" y="3846848"/>
            <a:ext cx="1647624" cy="402450"/>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DEFAULT_1">
    <p:bg>
      <p:bgPr>
        <a:solidFill>
          <a:schemeClr val="lt1"/>
        </a:solidFill>
      </p:bgPr>
    </p:bg>
    <p:spTree>
      <p:nvGrpSpPr>
        <p:cNvPr id="724" name="Shape 724"/>
        <p:cNvGrpSpPr/>
        <p:nvPr/>
      </p:nvGrpSpPr>
      <p:grpSpPr>
        <a:xfrm>
          <a:off x="0" y="0"/>
          <a:ext cx="0" cy="0"/>
          <a:chOff x="0" y="0"/>
          <a:chExt cx="0" cy="0"/>
        </a:xfrm>
      </p:grpSpPr>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p:cSld name="DEFAULT_2">
    <p:bg>
      <p:bgPr>
        <a:solidFill>
          <a:schemeClr val="lt1"/>
        </a:solidFill>
      </p:bgPr>
    </p:bg>
    <p:spTree>
      <p:nvGrpSpPr>
        <p:cNvPr id="725" name="Shape 725"/>
        <p:cNvGrpSpPr/>
        <p:nvPr/>
      </p:nvGrpSpPr>
      <p:grpSpPr>
        <a:xfrm>
          <a:off x="0" y="0"/>
          <a:ext cx="0" cy="0"/>
          <a:chOff x="0" y="0"/>
          <a:chExt cx="0" cy="0"/>
        </a:xfrm>
      </p:grpSpPr>
      <p:pic>
        <p:nvPicPr>
          <p:cNvPr id="726" name="Google Shape;726;p94"/>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727" name="Google Shape;727;p94"/>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728" name="Google Shape;728;p94"/>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729" name="Google Shape;729;p94"/>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latin typeface="Open Sans Light"/>
                <a:ea typeface="Open Sans Light"/>
                <a:cs typeface="Open Sans Light"/>
                <a:sym typeface="Open Sans Light"/>
              </a:defRPr>
            </a:lvl1pPr>
            <a:lvl2pPr lvl="1" rtl="0" algn="r">
              <a:buNone/>
              <a:defRPr sz="600">
                <a:latin typeface="Open Sans Light"/>
                <a:ea typeface="Open Sans Light"/>
                <a:cs typeface="Open Sans Light"/>
                <a:sym typeface="Open Sans Light"/>
              </a:defRPr>
            </a:lvl2pPr>
            <a:lvl3pPr lvl="2" rtl="0" algn="r">
              <a:buNone/>
              <a:defRPr sz="600">
                <a:latin typeface="Open Sans Light"/>
                <a:ea typeface="Open Sans Light"/>
                <a:cs typeface="Open Sans Light"/>
                <a:sym typeface="Open Sans Light"/>
              </a:defRPr>
            </a:lvl3pPr>
            <a:lvl4pPr lvl="3" rtl="0" algn="r">
              <a:buNone/>
              <a:defRPr sz="600">
                <a:latin typeface="Open Sans Light"/>
                <a:ea typeface="Open Sans Light"/>
                <a:cs typeface="Open Sans Light"/>
                <a:sym typeface="Open Sans Light"/>
              </a:defRPr>
            </a:lvl4pPr>
            <a:lvl5pPr lvl="4" rtl="0" algn="r">
              <a:buNone/>
              <a:defRPr sz="600">
                <a:latin typeface="Open Sans Light"/>
                <a:ea typeface="Open Sans Light"/>
                <a:cs typeface="Open Sans Light"/>
                <a:sym typeface="Open Sans Light"/>
              </a:defRPr>
            </a:lvl5pPr>
            <a:lvl6pPr lvl="5" rtl="0" algn="r">
              <a:buNone/>
              <a:defRPr sz="600">
                <a:latin typeface="Open Sans Light"/>
                <a:ea typeface="Open Sans Light"/>
                <a:cs typeface="Open Sans Light"/>
                <a:sym typeface="Open Sans Light"/>
              </a:defRPr>
            </a:lvl6pPr>
            <a:lvl7pPr lvl="6" rtl="0" algn="r">
              <a:buNone/>
              <a:defRPr sz="600">
                <a:latin typeface="Open Sans Light"/>
                <a:ea typeface="Open Sans Light"/>
                <a:cs typeface="Open Sans Light"/>
                <a:sym typeface="Open Sans Light"/>
              </a:defRPr>
            </a:lvl7pPr>
            <a:lvl8pPr lvl="7" rtl="0" algn="r">
              <a:buNone/>
              <a:defRPr sz="600">
                <a:latin typeface="Open Sans Light"/>
                <a:ea typeface="Open Sans Light"/>
                <a:cs typeface="Open Sans Light"/>
                <a:sym typeface="Open Sans Light"/>
              </a:defRPr>
            </a:lvl8pPr>
            <a:lvl9pPr lvl="8" rtl="0"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p:cSld name="BLANK_1_2">
    <p:bg>
      <p:bgPr>
        <a:blipFill>
          <a:blip r:embed="rId2">
            <a:alphaModFix/>
          </a:blip>
          <a:stretch>
            <a:fillRect/>
          </a:stretch>
        </a:blipFill>
      </p:bgPr>
    </p:bg>
    <p:spTree>
      <p:nvGrpSpPr>
        <p:cNvPr id="730" name="Shape 730"/>
        <p:cNvGrpSpPr/>
        <p:nvPr/>
      </p:nvGrpSpPr>
      <p:grpSpPr>
        <a:xfrm>
          <a:off x="0" y="0"/>
          <a:ext cx="0" cy="0"/>
          <a:chOff x="0" y="0"/>
          <a:chExt cx="0" cy="0"/>
        </a:xfrm>
      </p:grpSpPr>
      <p:sp>
        <p:nvSpPr>
          <p:cNvPr id="731" name="Google Shape;731;p95"/>
          <p:cNvSpPr txBox="1"/>
          <p:nvPr>
            <p:ph idx="12" type="sldNum"/>
          </p:nvPr>
        </p:nvSpPr>
        <p:spPr>
          <a:xfrm>
            <a:off x="8556784" y="4749851"/>
            <a:ext cx="548700" cy="200100"/>
          </a:xfrm>
          <a:prstGeom prst="rect">
            <a:avLst/>
          </a:prstGeom>
        </p:spPr>
        <p:txBody>
          <a:bodyPr anchorCtr="0" anchor="t" bIns="0" lIns="0" spcFirstLastPara="1" rIns="0" wrap="square" tIns="0">
            <a:spAutoFit/>
          </a:bodyPr>
          <a:lstStyle>
            <a:lvl1pPr lvl="0" rtl="0">
              <a:buNone/>
              <a:defRPr sz="1300">
                <a:solidFill>
                  <a:srgbClr val="222222"/>
                </a:solidFill>
                <a:latin typeface="Open Sans Light"/>
                <a:ea typeface="Open Sans Light"/>
                <a:cs typeface="Open Sans Light"/>
                <a:sym typeface="Open Sans Light"/>
              </a:defRPr>
            </a:lvl1pPr>
            <a:lvl2pPr lvl="1" rtl="0">
              <a:buNone/>
              <a:defRPr sz="1300">
                <a:solidFill>
                  <a:srgbClr val="222222"/>
                </a:solidFill>
                <a:latin typeface="Open Sans Light"/>
                <a:ea typeface="Open Sans Light"/>
                <a:cs typeface="Open Sans Light"/>
                <a:sym typeface="Open Sans Light"/>
              </a:defRPr>
            </a:lvl2pPr>
            <a:lvl3pPr lvl="2" rtl="0">
              <a:buNone/>
              <a:defRPr sz="1300">
                <a:solidFill>
                  <a:srgbClr val="222222"/>
                </a:solidFill>
                <a:latin typeface="Open Sans Light"/>
                <a:ea typeface="Open Sans Light"/>
                <a:cs typeface="Open Sans Light"/>
                <a:sym typeface="Open Sans Light"/>
              </a:defRPr>
            </a:lvl3pPr>
            <a:lvl4pPr lvl="3" rtl="0">
              <a:buNone/>
              <a:defRPr sz="1300">
                <a:solidFill>
                  <a:srgbClr val="222222"/>
                </a:solidFill>
                <a:latin typeface="Open Sans Light"/>
                <a:ea typeface="Open Sans Light"/>
                <a:cs typeface="Open Sans Light"/>
                <a:sym typeface="Open Sans Light"/>
              </a:defRPr>
            </a:lvl4pPr>
            <a:lvl5pPr lvl="4" rtl="0">
              <a:buNone/>
              <a:defRPr sz="1300">
                <a:solidFill>
                  <a:srgbClr val="222222"/>
                </a:solidFill>
                <a:latin typeface="Open Sans Light"/>
                <a:ea typeface="Open Sans Light"/>
                <a:cs typeface="Open Sans Light"/>
                <a:sym typeface="Open Sans Light"/>
              </a:defRPr>
            </a:lvl5pPr>
            <a:lvl6pPr lvl="5" rtl="0">
              <a:buNone/>
              <a:defRPr sz="1300">
                <a:solidFill>
                  <a:srgbClr val="222222"/>
                </a:solidFill>
                <a:latin typeface="Open Sans Light"/>
                <a:ea typeface="Open Sans Light"/>
                <a:cs typeface="Open Sans Light"/>
                <a:sym typeface="Open Sans Light"/>
              </a:defRPr>
            </a:lvl6pPr>
            <a:lvl7pPr lvl="6" rtl="0">
              <a:buNone/>
              <a:defRPr sz="1300">
                <a:solidFill>
                  <a:srgbClr val="222222"/>
                </a:solidFill>
                <a:latin typeface="Open Sans Light"/>
                <a:ea typeface="Open Sans Light"/>
                <a:cs typeface="Open Sans Light"/>
                <a:sym typeface="Open Sans Light"/>
              </a:defRPr>
            </a:lvl7pPr>
            <a:lvl8pPr lvl="7" rtl="0">
              <a:buNone/>
              <a:defRPr sz="1300">
                <a:solidFill>
                  <a:srgbClr val="222222"/>
                </a:solidFill>
                <a:latin typeface="Open Sans Light"/>
                <a:ea typeface="Open Sans Light"/>
                <a:cs typeface="Open Sans Light"/>
                <a:sym typeface="Open Sans Light"/>
              </a:defRPr>
            </a:lvl8pPr>
            <a:lvl9pPr lvl="8" rtl="0">
              <a:buNone/>
              <a:defRPr sz="1300">
                <a:solidFill>
                  <a:srgbClr val="222222"/>
                </a:solidFill>
                <a:latin typeface="Open Sans Light"/>
                <a:ea typeface="Open Sans Light"/>
                <a:cs typeface="Open Sans Light"/>
                <a:sym typeface="Open Sans Light"/>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1">
  <p:cSld name="BLANK_1_2_1">
    <p:bg>
      <p:bgPr>
        <a:blipFill>
          <a:blip r:embed="rId2">
            <a:alphaModFix/>
          </a:blip>
          <a:stretch>
            <a:fillRect/>
          </a:stretch>
        </a:blipFill>
      </p:bgPr>
    </p:bg>
    <p:spTree>
      <p:nvGrpSpPr>
        <p:cNvPr id="732" name="Shape 732"/>
        <p:cNvGrpSpPr/>
        <p:nvPr/>
      </p:nvGrpSpPr>
      <p:grpSpPr>
        <a:xfrm>
          <a:off x="0" y="0"/>
          <a:ext cx="0" cy="0"/>
          <a:chOff x="0" y="0"/>
          <a:chExt cx="0" cy="0"/>
        </a:xfrm>
      </p:grpSpPr>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1">
  <p:cSld name="DEFAULT_3">
    <p:bg>
      <p:bgPr>
        <a:solidFill>
          <a:schemeClr val="lt1"/>
        </a:solidFill>
      </p:bgPr>
    </p:bg>
    <p:spTree>
      <p:nvGrpSpPr>
        <p:cNvPr id="733" name="Shape 733"/>
        <p:cNvGrpSpPr/>
        <p:nvPr/>
      </p:nvGrpSpPr>
      <p:grpSpPr>
        <a:xfrm>
          <a:off x="0" y="0"/>
          <a:ext cx="0" cy="0"/>
          <a:chOff x="0" y="0"/>
          <a:chExt cx="0" cy="0"/>
        </a:xfrm>
      </p:grpSpPr>
      <p:pic>
        <p:nvPicPr>
          <p:cNvPr id="734" name="Google Shape;734;p97"/>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735" name="Google Shape;735;p97"/>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736" name="Google Shape;736;p97"/>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737" name="Google Shape;737;p97"/>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latin typeface="Open Sans Light"/>
                <a:ea typeface="Open Sans Light"/>
                <a:cs typeface="Open Sans Light"/>
                <a:sym typeface="Open Sans Light"/>
              </a:defRPr>
            </a:lvl1pPr>
            <a:lvl2pPr lvl="1" rtl="0" algn="r">
              <a:buNone/>
              <a:defRPr sz="600">
                <a:latin typeface="Open Sans Light"/>
                <a:ea typeface="Open Sans Light"/>
                <a:cs typeface="Open Sans Light"/>
                <a:sym typeface="Open Sans Light"/>
              </a:defRPr>
            </a:lvl2pPr>
            <a:lvl3pPr lvl="2" rtl="0" algn="r">
              <a:buNone/>
              <a:defRPr sz="600">
                <a:latin typeface="Open Sans Light"/>
                <a:ea typeface="Open Sans Light"/>
                <a:cs typeface="Open Sans Light"/>
                <a:sym typeface="Open Sans Light"/>
              </a:defRPr>
            </a:lvl3pPr>
            <a:lvl4pPr lvl="3" rtl="0" algn="r">
              <a:buNone/>
              <a:defRPr sz="600">
                <a:latin typeface="Open Sans Light"/>
                <a:ea typeface="Open Sans Light"/>
                <a:cs typeface="Open Sans Light"/>
                <a:sym typeface="Open Sans Light"/>
              </a:defRPr>
            </a:lvl4pPr>
            <a:lvl5pPr lvl="4" rtl="0" algn="r">
              <a:buNone/>
              <a:defRPr sz="600">
                <a:latin typeface="Open Sans Light"/>
                <a:ea typeface="Open Sans Light"/>
                <a:cs typeface="Open Sans Light"/>
                <a:sym typeface="Open Sans Light"/>
              </a:defRPr>
            </a:lvl5pPr>
            <a:lvl6pPr lvl="5" rtl="0" algn="r">
              <a:buNone/>
              <a:defRPr sz="600">
                <a:latin typeface="Open Sans Light"/>
                <a:ea typeface="Open Sans Light"/>
                <a:cs typeface="Open Sans Light"/>
                <a:sym typeface="Open Sans Light"/>
              </a:defRPr>
            </a:lvl6pPr>
            <a:lvl7pPr lvl="6" rtl="0" algn="r">
              <a:buNone/>
              <a:defRPr sz="600">
                <a:latin typeface="Open Sans Light"/>
                <a:ea typeface="Open Sans Light"/>
                <a:cs typeface="Open Sans Light"/>
                <a:sym typeface="Open Sans Light"/>
              </a:defRPr>
            </a:lvl7pPr>
            <a:lvl8pPr lvl="7" rtl="0" algn="r">
              <a:buNone/>
              <a:defRPr sz="600">
                <a:latin typeface="Open Sans Light"/>
                <a:ea typeface="Open Sans Light"/>
                <a:cs typeface="Open Sans Light"/>
                <a:sym typeface="Open Sans Light"/>
              </a:defRPr>
            </a:lvl8pPr>
            <a:lvl9pPr lvl="8" rtl="0"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p:cSld name="BLANK_1_2_2">
    <p:bg>
      <p:bgPr>
        <a:blipFill>
          <a:blip r:embed="rId2">
            <a:alphaModFix/>
          </a:blip>
          <a:stretch>
            <a:fillRect/>
          </a:stretch>
        </a:blipFill>
      </p:bgPr>
    </p:bg>
    <p:spTree>
      <p:nvGrpSpPr>
        <p:cNvPr id="738" name="Shape 738"/>
        <p:cNvGrpSpPr/>
        <p:nvPr/>
      </p:nvGrpSpPr>
      <p:grpSpPr>
        <a:xfrm>
          <a:off x="0" y="0"/>
          <a:ext cx="0" cy="0"/>
          <a:chOff x="0" y="0"/>
          <a:chExt cx="0" cy="0"/>
        </a:xfrm>
      </p:grpSpPr>
      <p:sp>
        <p:nvSpPr>
          <p:cNvPr id="739" name="Google Shape;739;p98"/>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40" name="Google Shape;740;p98"/>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41" name="Google Shape;741;p98"/>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42" name="Google Shape;742;p98"/>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_1_1_1_1_1_1_1">
    <p:bg>
      <p:bgPr>
        <a:solidFill>
          <a:srgbClr val="FFFFFF"/>
        </a:solidFill>
      </p:bgPr>
    </p:bg>
    <p:spTree>
      <p:nvGrpSpPr>
        <p:cNvPr id="743" name="Shape 743"/>
        <p:cNvGrpSpPr/>
        <p:nvPr/>
      </p:nvGrpSpPr>
      <p:grpSpPr>
        <a:xfrm>
          <a:off x="0" y="0"/>
          <a:ext cx="0" cy="0"/>
          <a:chOff x="0" y="0"/>
          <a:chExt cx="0" cy="0"/>
        </a:xfrm>
      </p:grpSpPr>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2">
  <p:cSld name="BLANK_1_3">
    <p:bg>
      <p:bgPr>
        <a:blipFill>
          <a:blip r:embed="rId2">
            <a:alphaModFix/>
          </a:blip>
          <a:stretch>
            <a:fillRect/>
          </a:stretch>
        </a:blipFill>
      </p:bgPr>
    </p:bg>
    <p:spTree>
      <p:nvGrpSpPr>
        <p:cNvPr id="744" name="Shape 744"/>
        <p:cNvGrpSpPr/>
        <p:nvPr/>
      </p:nvGrpSpPr>
      <p:grpSpPr>
        <a:xfrm>
          <a:off x="0" y="0"/>
          <a:ext cx="0" cy="0"/>
          <a:chOff x="0" y="0"/>
          <a:chExt cx="0" cy="0"/>
        </a:xfrm>
      </p:grpSpPr>
      <p:sp>
        <p:nvSpPr>
          <p:cNvPr id="745" name="Google Shape;745;p100"/>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46" name="Google Shape;746;p100"/>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47" name="Google Shape;747;p100"/>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48" name="Google Shape;748;p100"/>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Header">
  <p:cSld name="BLANK_1_1">
    <p:bg>
      <p:bgPr>
        <a:blipFill>
          <a:blip r:embed="rId2">
            <a:alphaModFix/>
          </a:blip>
          <a:stretch>
            <a:fillRect/>
          </a:stretch>
        </a:blipFill>
      </p:bgPr>
    </p:bg>
    <p:spTree>
      <p:nvGrpSpPr>
        <p:cNvPr id="749" name="Shape 749"/>
        <p:cNvGrpSpPr/>
        <p:nvPr/>
      </p:nvGrpSpPr>
      <p:grpSpPr>
        <a:xfrm>
          <a:off x="0" y="0"/>
          <a:ext cx="0" cy="0"/>
          <a:chOff x="0" y="0"/>
          <a:chExt cx="0" cy="0"/>
        </a:xfrm>
      </p:grpSpPr>
      <p:sp>
        <p:nvSpPr>
          <p:cNvPr id="750" name="Google Shape;750;p101"/>
          <p:cNvSpPr txBox="1"/>
          <p:nvPr>
            <p:ph type="title"/>
          </p:nvPr>
        </p:nvSpPr>
        <p:spPr>
          <a:xfrm>
            <a:off x="623400" y="250650"/>
            <a:ext cx="8520600" cy="3918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51" name="Google Shape;751;p101"/>
          <p:cNvSpPr txBox="1"/>
          <p:nvPr>
            <p:ph idx="2" type="title"/>
          </p:nvPr>
        </p:nvSpPr>
        <p:spPr>
          <a:xfrm>
            <a:off x="623400" y="191155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52" name="Google Shape;752;p101"/>
          <p:cNvSpPr txBox="1"/>
          <p:nvPr>
            <p:ph idx="3" type="title"/>
          </p:nvPr>
        </p:nvSpPr>
        <p:spPr>
          <a:xfrm>
            <a:off x="623400" y="23488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53" name="Google Shape;753;p101"/>
          <p:cNvSpPr txBox="1"/>
          <p:nvPr>
            <p:ph idx="4" type="title"/>
          </p:nvPr>
        </p:nvSpPr>
        <p:spPr>
          <a:xfrm>
            <a:off x="623400" y="14742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55" Type="http://schemas.openxmlformats.org/officeDocument/2006/relationships/theme" Target="../theme/theme2.xml"/><Relationship Id="rId10" Type="http://schemas.openxmlformats.org/officeDocument/2006/relationships/slideLayout" Target="../slideLayouts/slideLayout10.xml"/><Relationship Id="rId54" Type="http://schemas.openxmlformats.org/officeDocument/2006/relationships/slideLayout" Target="../slideLayouts/slideLayout5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94.xml"/><Relationship Id="rId42" Type="http://schemas.openxmlformats.org/officeDocument/2006/relationships/slideLayout" Target="../slideLayouts/slideLayout96.xml"/><Relationship Id="rId41" Type="http://schemas.openxmlformats.org/officeDocument/2006/relationships/slideLayout" Target="../slideLayouts/slideLayout95.xml"/><Relationship Id="rId44" Type="http://schemas.openxmlformats.org/officeDocument/2006/relationships/slideLayout" Target="../slideLayouts/slideLayout98.xml"/><Relationship Id="rId43" Type="http://schemas.openxmlformats.org/officeDocument/2006/relationships/slideLayout" Target="../slideLayouts/slideLayout97.xml"/><Relationship Id="rId46" Type="http://schemas.openxmlformats.org/officeDocument/2006/relationships/slideLayout" Target="../slideLayouts/slideLayout100.xml"/><Relationship Id="rId45" Type="http://schemas.openxmlformats.org/officeDocument/2006/relationships/slideLayout" Target="../slideLayouts/slideLayout99.xml"/><Relationship Id="rId1" Type="http://schemas.openxmlformats.org/officeDocument/2006/relationships/slideLayout" Target="../slideLayouts/slideLayout55.xml"/><Relationship Id="rId2" Type="http://schemas.openxmlformats.org/officeDocument/2006/relationships/slideLayout" Target="../slideLayouts/slideLayout56.xml"/><Relationship Id="rId3" Type="http://schemas.openxmlformats.org/officeDocument/2006/relationships/slideLayout" Target="../slideLayouts/slideLayout57.xml"/><Relationship Id="rId4" Type="http://schemas.openxmlformats.org/officeDocument/2006/relationships/slideLayout" Target="../slideLayouts/slideLayout58.xml"/><Relationship Id="rId9" Type="http://schemas.openxmlformats.org/officeDocument/2006/relationships/slideLayout" Target="../slideLayouts/slideLayout63.xml"/><Relationship Id="rId48" Type="http://schemas.openxmlformats.org/officeDocument/2006/relationships/slideLayout" Target="../slideLayouts/slideLayout102.xml"/><Relationship Id="rId47" Type="http://schemas.openxmlformats.org/officeDocument/2006/relationships/slideLayout" Target="../slideLayouts/slideLayout101.xml"/><Relationship Id="rId49" Type="http://schemas.openxmlformats.org/officeDocument/2006/relationships/slideLayout" Target="../slideLayouts/slideLayout103.xml"/><Relationship Id="rId5" Type="http://schemas.openxmlformats.org/officeDocument/2006/relationships/slideLayout" Target="../slideLayouts/slideLayout59.xml"/><Relationship Id="rId6" Type="http://schemas.openxmlformats.org/officeDocument/2006/relationships/slideLayout" Target="../slideLayouts/slideLayout60.xml"/><Relationship Id="rId7" Type="http://schemas.openxmlformats.org/officeDocument/2006/relationships/slideLayout" Target="../slideLayouts/slideLayout61.xml"/><Relationship Id="rId8" Type="http://schemas.openxmlformats.org/officeDocument/2006/relationships/slideLayout" Target="../slideLayouts/slideLayout62.xml"/><Relationship Id="rId31" Type="http://schemas.openxmlformats.org/officeDocument/2006/relationships/slideLayout" Target="../slideLayouts/slideLayout85.xml"/><Relationship Id="rId30" Type="http://schemas.openxmlformats.org/officeDocument/2006/relationships/slideLayout" Target="../slideLayouts/slideLayout84.xml"/><Relationship Id="rId33" Type="http://schemas.openxmlformats.org/officeDocument/2006/relationships/slideLayout" Target="../slideLayouts/slideLayout87.xml"/><Relationship Id="rId32" Type="http://schemas.openxmlformats.org/officeDocument/2006/relationships/slideLayout" Target="../slideLayouts/slideLayout86.xml"/><Relationship Id="rId35" Type="http://schemas.openxmlformats.org/officeDocument/2006/relationships/slideLayout" Target="../slideLayouts/slideLayout89.xml"/><Relationship Id="rId34" Type="http://schemas.openxmlformats.org/officeDocument/2006/relationships/slideLayout" Target="../slideLayouts/slideLayout88.xml"/><Relationship Id="rId37" Type="http://schemas.openxmlformats.org/officeDocument/2006/relationships/slideLayout" Target="../slideLayouts/slideLayout91.xml"/><Relationship Id="rId36" Type="http://schemas.openxmlformats.org/officeDocument/2006/relationships/slideLayout" Target="../slideLayouts/slideLayout90.xml"/><Relationship Id="rId39" Type="http://schemas.openxmlformats.org/officeDocument/2006/relationships/slideLayout" Target="../slideLayouts/slideLayout93.xml"/><Relationship Id="rId38" Type="http://schemas.openxmlformats.org/officeDocument/2006/relationships/slideLayout" Target="../slideLayouts/slideLayout92.xml"/><Relationship Id="rId20" Type="http://schemas.openxmlformats.org/officeDocument/2006/relationships/slideLayout" Target="../slideLayouts/slideLayout74.xml"/><Relationship Id="rId22" Type="http://schemas.openxmlformats.org/officeDocument/2006/relationships/slideLayout" Target="../slideLayouts/slideLayout76.xml"/><Relationship Id="rId21" Type="http://schemas.openxmlformats.org/officeDocument/2006/relationships/slideLayout" Target="../slideLayouts/slideLayout75.xml"/><Relationship Id="rId24" Type="http://schemas.openxmlformats.org/officeDocument/2006/relationships/slideLayout" Target="../slideLayouts/slideLayout78.xml"/><Relationship Id="rId23" Type="http://schemas.openxmlformats.org/officeDocument/2006/relationships/slideLayout" Target="../slideLayouts/slideLayout77.xml"/><Relationship Id="rId26" Type="http://schemas.openxmlformats.org/officeDocument/2006/relationships/slideLayout" Target="../slideLayouts/slideLayout80.xml"/><Relationship Id="rId25" Type="http://schemas.openxmlformats.org/officeDocument/2006/relationships/slideLayout" Target="../slideLayouts/slideLayout79.xml"/><Relationship Id="rId28" Type="http://schemas.openxmlformats.org/officeDocument/2006/relationships/slideLayout" Target="../slideLayouts/slideLayout82.xml"/><Relationship Id="rId27" Type="http://schemas.openxmlformats.org/officeDocument/2006/relationships/slideLayout" Target="../slideLayouts/slideLayout81.xml"/><Relationship Id="rId29" Type="http://schemas.openxmlformats.org/officeDocument/2006/relationships/slideLayout" Target="../slideLayouts/slideLayout83.xml"/><Relationship Id="rId51" Type="http://schemas.openxmlformats.org/officeDocument/2006/relationships/theme" Target="../theme/theme3.xml"/><Relationship Id="rId50" Type="http://schemas.openxmlformats.org/officeDocument/2006/relationships/slideLayout" Target="../slideLayouts/slideLayout104.xml"/><Relationship Id="rId11" Type="http://schemas.openxmlformats.org/officeDocument/2006/relationships/slideLayout" Target="../slideLayouts/slideLayout65.xml"/><Relationship Id="rId10" Type="http://schemas.openxmlformats.org/officeDocument/2006/relationships/slideLayout" Target="../slideLayouts/slideLayout64.xml"/><Relationship Id="rId13" Type="http://schemas.openxmlformats.org/officeDocument/2006/relationships/slideLayout" Target="../slideLayouts/slideLayout67.xml"/><Relationship Id="rId12" Type="http://schemas.openxmlformats.org/officeDocument/2006/relationships/slideLayout" Target="../slideLayouts/slideLayout66.xml"/><Relationship Id="rId15" Type="http://schemas.openxmlformats.org/officeDocument/2006/relationships/slideLayout" Target="../slideLayouts/slideLayout69.xml"/><Relationship Id="rId14" Type="http://schemas.openxmlformats.org/officeDocument/2006/relationships/slideLayout" Target="../slideLayouts/slideLayout68.xml"/><Relationship Id="rId17" Type="http://schemas.openxmlformats.org/officeDocument/2006/relationships/slideLayout" Target="../slideLayouts/slideLayout71.xml"/><Relationship Id="rId16" Type="http://schemas.openxmlformats.org/officeDocument/2006/relationships/slideLayout" Target="../slideLayouts/slideLayout70.xml"/><Relationship Id="rId19" Type="http://schemas.openxmlformats.org/officeDocument/2006/relationships/slideLayout" Target="../slideLayouts/slideLayout73.xml"/><Relationship Id="rId18"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480275"/>
            <a:ext cx="8229600" cy="393600"/>
          </a:xfrm>
          <a:prstGeom prst="rect">
            <a:avLst/>
          </a:prstGeom>
          <a:noFill/>
          <a:ln>
            <a:noFill/>
          </a:ln>
        </p:spPr>
        <p:txBody>
          <a:bodyPr anchorCtr="0" anchor="t" bIns="0" lIns="0" spcFirstLastPara="1" rIns="0" wrap="square" tIns="0">
            <a:noAutofit/>
          </a:bodyPr>
          <a:lstStyle>
            <a:lvl1pPr lvl="0">
              <a:lnSpc>
                <a:spcPct val="90000"/>
              </a:lnSpc>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1pPr>
            <a:lvl2pPr lvl="1">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2pPr>
            <a:lvl3pPr lvl="2">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3pPr>
            <a:lvl4pPr lvl="3">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4pPr>
            <a:lvl5pPr lvl="4">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5pPr>
            <a:lvl6pPr lvl="5">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6pPr>
            <a:lvl7pPr lvl="6">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7pPr>
            <a:lvl8pPr lvl="7">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8pPr>
            <a:lvl9pPr lvl="8">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9pPr>
          </a:lstStyle>
          <a:p/>
        </p:txBody>
      </p:sp>
      <p:sp>
        <p:nvSpPr>
          <p:cNvPr id="7" name="Google Shape;7;p1"/>
          <p:cNvSpPr txBox="1"/>
          <p:nvPr>
            <p:ph idx="1" type="body"/>
          </p:nvPr>
        </p:nvSpPr>
        <p:spPr>
          <a:xfrm>
            <a:off x="457200" y="1109100"/>
            <a:ext cx="8229600" cy="3554100"/>
          </a:xfrm>
          <a:prstGeom prst="rect">
            <a:avLst/>
          </a:prstGeom>
          <a:noFill/>
          <a:ln>
            <a:noFill/>
          </a:ln>
        </p:spPr>
        <p:txBody>
          <a:bodyPr anchorCtr="0" anchor="t" bIns="0" lIns="0" spcFirstLastPara="1" rIns="0" wrap="square" tIns="0">
            <a:noAutofit/>
          </a:bodyPr>
          <a:lstStyle>
            <a:lvl1pPr indent="-330200" lvl="0" marL="457200">
              <a:lnSpc>
                <a:spcPct val="100000"/>
              </a:lnSpc>
              <a:spcBef>
                <a:spcPts val="0"/>
              </a:spcBef>
              <a:spcAft>
                <a:spcPts val="0"/>
              </a:spcAft>
              <a:buClr>
                <a:schemeClr val="dk1"/>
              </a:buClr>
              <a:buSzPts val="1600"/>
              <a:buFont typeface="Inter ExtraLight"/>
              <a:buChar char="●"/>
              <a:defRPr sz="1600">
                <a:solidFill>
                  <a:schemeClr val="dk1"/>
                </a:solidFill>
                <a:latin typeface="Inter ExtraLight"/>
                <a:ea typeface="Inter ExtraLight"/>
                <a:cs typeface="Inter ExtraLight"/>
                <a:sym typeface="Inter ExtraLight"/>
              </a:defRPr>
            </a:lvl1pPr>
            <a:lvl2pPr indent="-304800" lvl="1" marL="914400">
              <a:lnSpc>
                <a:spcPct val="100000"/>
              </a:lnSpc>
              <a:spcBef>
                <a:spcPts val="1000"/>
              </a:spcBef>
              <a:spcAft>
                <a:spcPts val="0"/>
              </a:spcAft>
              <a:buClr>
                <a:schemeClr val="dk1"/>
              </a:buClr>
              <a:buSzPts val="1200"/>
              <a:buFont typeface="Inter ExtraLight"/>
              <a:buChar char="○"/>
              <a:defRPr sz="1200">
                <a:solidFill>
                  <a:schemeClr val="dk1"/>
                </a:solidFill>
                <a:latin typeface="Inter ExtraLight"/>
                <a:ea typeface="Inter ExtraLight"/>
                <a:cs typeface="Inter ExtraLight"/>
                <a:sym typeface="Inter ExtraLight"/>
              </a:defRPr>
            </a:lvl2pPr>
            <a:lvl3pPr indent="-292100" lvl="2" marL="1371600">
              <a:lnSpc>
                <a:spcPct val="100000"/>
              </a:lnSpc>
              <a:spcBef>
                <a:spcPts val="800"/>
              </a:spcBef>
              <a:spcAft>
                <a:spcPts val="0"/>
              </a:spcAft>
              <a:buClr>
                <a:srgbClr val="29346D"/>
              </a:buClr>
              <a:buSzPts val="1000"/>
              <a:buFont typeface="Inter ExtraLight"/>
              <a:buChar char="■"/>
              <a:defRPr sz="1000">
                <a:solidFill>
                  <a:srgbClr val="29346D"/>
                </a:solidFill>
                <a:latin typeface="Inter ExtraLight"/>
                <a:ea typeface="Inter ExtraLight"/>
                <a:cs typeface="Inter ExtraLight"/>
                <a:sym typeface="Inter ExtraLight"/>
              </a:defRPr>
            </a:lvl3pPr>
            <a:lvl4pPr indent="-292100" lvl="3" marL="18288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4pPr>
            <a:lvl5pPr indent="-292100" lvl="4" marL="22860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5pPr>
            <a:lvl6pPr indent="-292100" lvl="5" marL="27432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6pPr>
            <a:lvl7pPr indent="-292100" lvl="6" marL="32004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7pPr>
            <a:lvl8pPr indent="-292100" lvl="7" marL="36576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8pPr>
            <a:lvl9pPr indent="-292100" lvl="8" marL="4114800">
              <a:lnSpc>
                <a:spcPct val="100000"/>
              </a:lnSpc>
              <a:spcBef>
                <a:spcPts val="500"/>
              </a:spcBef>
              <a:spcAft>
                <a:spcPts val="50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9pPr>
          </a:lstStyle>
          <a:p/>
        </p:txBody>
      </p:sp>
      <p:sp>
        <p:nvSpPr>
          <p:cNvPr id="8" name="Google Shape;8;p1"/>
          <p:cNvSpPr txBox="1"/>
          <p:nvPr>
            <p:ph idx="12" type="sldNum"/>
          </p:nvPr>
        </p:nvSpPr>
        <p:spPr>
          <a:xfrm>
            <a:off x="457200" y="4855464"/>
            <a:ext cx="177000" cy="107700"/>
          </a:xfrm>
          <a:prstGeom prst="rect">
            <a:avLst/>
          </a:prstGeom>
          <a:noFill/>
          <a:ln>
            <a:noFill/>
          </a:ln>
        </p:spPr>
        <p:txBody>
          <a:bodyPr anchorCtr="0" anchor="ctr" bIns="0" lIns="0" spcFirstLastPara="1" rIns="0" wrap="square" tIns="0">
            <a:spAutoFit/>
          </a:bodyPr>
          <a:lstStyle>
            <a:lvl1pPr lvl="0">
              <a:buNone/>
              <a:defRPr sz="700">
                <a:solidFill>
                  <a:schemeClr val="dk1"/>
                </a:solidFill>
                <a:latin typeface="Inter"/>
                <a:ea typeface="Inter"/>
                <a:cs typeface="Inter"/>
                <a:sym typeface="Inter"/>
              </a:defRPr>
            </a:lvl1pPr>
            <a:lvl2pPr lvl="1">
              <a:buNone/>
              <a:defRPr sz="700">
                <a:solidFill>
                  <a:schemeClr val="dk1"/>
                </a:solidFill>
                <a:latin typeface="Inter"/>
                <a:ea typeface="Inter"/>
                <a:cs typeface="Inter"/>
                <a:sym typeface="Inter"/>
              </a:defRPr>
            </a:lvl2pPr>
            <a:lvl3pPr lvl="2">
              <a:buNone/>
              <a:defRPr sz="700">
                <a:solidFill>
                  <a:schemeClr val="dk1"/>
                </a:solidFill>
                <a:latin typeface="Inter"/>
                <a:ea typeface="Inter"/>
                <a:cs typeface="Inter"/>
                <a:sym typeface="Inter"/>
              </a:defRPr>
            </a:lvl3pPr>
            <a:lvl4pPr lvl="3">
              <a:buNone/>
              <a:defRPr sz="700">
                <a:solidFill>
                  <a:schemeClr val="dk1"/>
                </a:solidFill>
                <a:latin typeface="Inter"/>
                <a:ea typeface="Inter"/>
                <a:cs typeface="Inter"/>
                <a:sym typeface="Inter"/>
              </a:defRPr>
            </a:lvl4pPr>
            <a:lvl5pPr lvl="4">
              <a:buNone/>
              <a:defRPr sz="700">
                <a:solidFill>
                  <a:schemeClr val="dk1"/>
                </a:solidFill>
                <a:latin typeface="Inter"/>
                <a:ea typeface="Inter"/>
                <a:cs typeface="Inter"/>
                <a:sym typeface="Inter"/>
              </a:defRPr>
            </a:lvl5pPr>
            <a:lvl6pPr lvl="5">
              <a:buNone/>
              <a:defRPr sz="700">
                <a:solidFill>
                  <a:schemeClr val="dk1"/>
                </a:solidFill>
                <a:latin typeface="Inter"/>
                <a:ea typeface="Inter"/>
                <a:cs typeface="Inter"/>
                <a:sym typeface="Inter"/>
              </a:defRPr>
            </a:lvl6pPr>
            <a:lvl7pPr lvl="6">
              <a:buNone/>
              <a:defRPr sz="700">
                <a:solidFill>
                  <a:schemeClr val="dk1"/>
                </a:solidFill>
                <a:latin typeface="Inter"/>
                <a:ea typeface="Inter"/>
                <a:cs typeface="Inter"/>
                <a:sym typeface="Inter"/>
              </a:defRPr>
            </a:lvl7pPr>
            <a:lvl8pPr lvl="7">
              <a:buNone/>
              <a:defRPr sz="700">
                <a:solidFill>
                  <a:schemeClr val="dk1"/>
                </a:solidFill>
                <a:latin typeface="Inter"/>
                <a:ea typeface="Inter"/>
                <a:cs typeface="Inter"/>
                <a:sym typeface="Inter"/>
              </a:defRPr>
            </a:lvl8pPr>
            <a:lvl9pPr lvl="8">
              <a:buNone/>
              <a:defRPr sz="700">
                <a:solidFill>
                  <a:schemeClr val="dk1"/>
                </a:solidFill>
                <a:latin typeface="Inter"/>
                <a:ea typeface="Inter"/>
                <a:cs typeface="Inter"/>
                <a:sym typeface="Inter"/>
              </a:defRPr>
            </a:lvl9pPr>
          </a:lstStyle>
          <a:p>
            <a:pPr indent="0" lvl="0" marL="0" rtl="0" algn="l">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224">
          <p15:clr>
            <a:srgbClr val="EA4335"/>
          </p15:clr>
        </p15:guide>
        <p15:guide id="2" pos="288">
          <p15:clr>
            <a:srgbClr val="EA4335"/>
          </p15:clr>
        </p15:guide>
        <p15:guide id="3" pos="1920">
          <p15:clr>
            <a:srgbClr val="EA4335"/>
          </p15:clr>
        </p15:guide>
        <p15:guide id="4" pos="2066">
          <p15:clr>
            <a:srgbClr val="EA4335"/>
          </p15:clr>
        </p15:guide>
        <p15:guide id="5" pos="3694">
          <p15:clr>
            <a:srgbClr val="EA4335"/>
          </p15:clr>
        </p15:guide>
        <p15:guide id="6" pos="3840">
          <p15:clr>
            <a:srgbClr val="EA4335"/>
          </p15:clr>
        </p15:guide>
        <p15:guide id="7" pos="5472">
          <p15:clr>
            <a:srgbClr val="EA4335"/>
          </p15:clr>
        </p15:guide>
        <p15:guide id="8" orient="horz" pos="303">
          <p15:clr>
            <a:srgbClr val="EA4335"/>
          </p15:clr>
        </p15:guide>
        <p15:guide id="9" orient="horz" pos="1080">
          <p15:clr>
            <a:srgbClr val="EA4335"/>
          </p15:clr>
        </p15:guide>
        <p15:guide id="10" orient="horz" pos="2937">
          <p15:clr>
            <a:srgbClr val="EA4335"/>
          </p15:clr>
        </p15:guide>
        <p15:guide id="11" orient="horz" pos="2160">
          <p15:clr>
            <a:srgbClr val="EA4335"/>
          </p15:clr>
        </p15:guide>
        <p15:guide id="12" orient="horz" pos="2016">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402" name="Shape 402"/>
        <p:cNvGrpSpPr/>
        <p:nvPr/>
      </p:nvGrpSpPr>
      <p:grpSpPr>
        <a:xfrm>
          <a:off x="0" y="0"/>
          <a:ext cx="0" cy="0"/>
          <a:chOff x="0" y="0"/>
          <a:chExt cx="0" cy="0"/>
        </a:xfrm>
      </p:grpSpPr>
      <p:sp>
        <p:nvSpPr>
          <p:cNvPr id="403" name="Google Shape;403;p56"/>
          <p:cNvSpPr txBox="1"/>
          <p:nvPr>
            <p:ph type="title"/>
          </p:nvPr>
        </p:nvSpPr>
        <p:spPr>
          <a:xfrm>
            <a:off x="457200" y="480275"/>
            <a:ext cx="8229600" cy="393600"/>
          </a:xfrm>
          <a:prstGeom prst="rect">
            <a:avLst/>
          </a:prstGeom>
          <a:noFill/>
          <a:ln>
            <a:noFill/>
          </a:ln>
        </p:spPr>
        <p:txBody>
          <a:bodyPr anchorCtr="0" anchor="t" bIns="0" lIns="0" spcFirstLastPara="1" rIns="0" wrap="square" tIns="0">
            <a:noAutofit/>
          </a:bodyPr>
          <a:lstStyle>
            <a:lvl1pPr lvl="0" rtl="0">
              <a:lnSpc>
                <a:spcPct val="90000"/>
              </a:lnSpc>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1pPr>
            <a:lvl2pPr lvl="1"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2pPr>
            <a:lvl3pPr lvl="2"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3pPr>
            <a:lvl4pPr lvl="3"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4pPr>
            <a:lvl5pPr lvl="4"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5pPr>
            <a:lvl6pPr lvl="5"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6pPr>
            <a:lvl7pPr lvl="6"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7pPr>
            <a:lvl8pPr lvl="7"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8pPr>
            <a:lvl9pPr lvl="8"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9pPr>
          </a:lstStyle>
          <a:p/>
        </p:txBody>
      </p:sp>
      <p:sp>
        <p:nvSpPr>
          <p:cNvPr id="404" name="Google Shape;404;p56"/>
          <p:cNvSpPr txBox="1"/>
          <p:nvPr>
            <p:ph idx="1" type="body"/>
          </p:nvPr>
        </p:nvSpPr>
        <p:spPr>
          <a:xfrm>
            <a:off x="457200" y="1109100"/>
            <a:ext cx="8229600" cy="3554100"/>
          </a:xfrm>
          <a:prstGeom prst="rect">
            <a:avLst/>
          </a:prstGeom>
          <a:noFill/>
          <a:ln>
            <a:noFill/>
          </a:ln>
        </p:spPr>
        <p:txBody>
          <a:bodyPr anchorCtr="0" anchor="t" bIns="0" lIns="0" spcFirstLastPara="1" rIns="0" wrap="square" tIns="0">
            <a:noAutofit/>
          </a:bodyPr>
          <a:lstStyle>
            <a:lvl1pPr indent="-330200" lvl="0" marL="457200" rtl="0">
              <a:lnSpc>
                <a:spcPct val="100000"/>
              </a:lnSpc>
              <a:spcBef>
                <a:spcPts val="0"/>
              </a:spcBef>
              <a:spcAft>
                <a:spcPts val="0"/>
              </a:spcAft>
              <a:buClr>
                <a:schemeClr val="dk1"/>
              </a:buClr>
              <a:buSzPts val="1600"/>
              <a:buFont typeface="Inter ExtraLight"/>
              <a:buChar char="●"/>
              <a:defRPr sz="1600">
                <a:solidFill>
                  <a:schemeClr val="dk1"/>
                </a:solidFill>
                <a:latin typeface="Inter ExtraLight"/>
                <a:ea typeface="Inter ExtraLight"/>
                <a:cs typeface="Inter ExtraLight"/>
                <a:sym typeface="Inter ExtraLight"/>
              </a:defRPr>
            </a:lvl1pPr>
            <a:lvl2pPr indent="-304800" lvl="1" marL="914400" rtl="0">
              <a:lnSpc>
                <a:spcPct val="100000"/>
              </a:lnSpc>
              <a:spcBef>
                <a:spcPts val="1000"/>
              </a:spcBef>
              <a:spcAft>
                <a:spcPts val="0"/>
              </a:spcAft>
              <a:buClr>
                <a:schemeClr val="dk1"/>
              </a:buClr>
              <a:buSzPts val="1200"/>
              <a:buFont typeface="Inter ExtraLight"/>
              <a:buChar char="○"/>
              <a:defRPr sz="1200">
                <a:solidFill>
                  <a:schemeClr val="dk1"/>
                </a:solidFill>
                <a:latin typeface="Inter ExtraLight"/>
                <a:ea typeface="Inter ExtraLight"/>
                <a:cs typeface="Inter ExtraLight"/>
                <a:sym typeface="Inter ExtraLight"/>
              </a:defRPr>
            </a:lvl2pPr>
            <a:lvl3pPr indent="-292100" lvl="2" marL="1371600" rtl="0">
              <a:lnSpc>
                <a:spcPct val="100000"/>
              </a:lnSpc>
              <a:spcBef>
                <a:spcPts val="800"/>
              </a:spcBef>
              <a:spcAft>
                <a:spcPts val="0"/>
              </a:spcAft>
              <a:buClr>
                <a:srgbClr val="29346D"/>
              </a:buClr>
              <a:buSzPts val="1000"/>
              <a:buFont typeface="Inter ExtraLight"/>
              <a:buChar char="■"/>
              <a:defRPr sz="1000">
                <a:solidFill>
                  <a:srgbClr val="29346D"/>
                </a:solidFill>
                <a:latin typeface="Inter ExtraLight"/>
                <a:ea typeface="Inter ExtraLight"/>
                <a:cs typeface="Inter ExtraLight"/>
                <a:sym typeface="Inter ExtraLight"/>
              </a:defRPr>
            </a:lvl3pPr>
            <a:lvl4pPr indent="-292100" lvl="3" marL="1828800" rtl="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4pPr>
            <a:lvl5pPr indent="-292100" lvl="4" marL="2286000" rtl="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5pPr>
            <a:lvl6pPr indent="-292100" lvl="5" marL="2743200" rtl="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6pPr>
            <a:lvl7pPr indent="-292100" lvl="6" marL="3200400" rtl="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7pPr>
            <a:lvl8pPr indent="-292100" lvl="7" marL="3657600" rtl="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8pPr>
            <a:lvl9pPr indent="-292100" lvl="8" marL="4114800" rtl="0">
              <a:lnSpc>
                <a:spcPct val="100000"/>
              </a:lnSpc>
              <a:spcBef>
                <a:spcPts val="500"/>
              </a:spcBef>
              <a:spcAft>
                <a:spcPts val="50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9pPr>
          </a:lstStyle>
          <a:p/>
        </p:txBody>
      </p:sp>
      <p:sp>
        <p:nvSpPr>
          <p:cNvPr id="405" name="Google Shape;405;p56"/>
          <p:cNvSpPr txBox="1"/>
          <p:nvPr>
            <p:ph idx="12" type="sldNum"/>
          </p:nvPr>
        </p:nvSpPr>
        <p:spPr>
          <a:xfrm>
            <a:off x="457200" y="4855464"/>
            <a:ext cx="177000" cy="107700"/>
          </a:xfrm>
          <a:prstGeom prst="rect">
            <a:avLst/>
          </a:prstGeom>
          <a:noFill/>
          <a:ln>
            <a:noFill/>
          </a:ln>
        </p:spPr>
        <p:txBody>
          <a:bodyPr anchorCtr="0" anchor="ctr" bIns="0" lIns="0" spcFirstLastPara="1" rIns="0" wrap="square" tIns="0">
            <a:spAutoFit/>
          </a:bodyPr>
          <a:lstStyle>
            <a:lvl1pPr lvl="0" rtl="0">
              <a:buNone/>
              <a:defRPr sz="700">
                <a:solidFill>
                  <a:schemeClr val="dk1"/>
                </a:solidFill>
                <a:latin typeface="Inter"/>
                <a:ea typeface="Inter"/>
                <a:cs typeface="Inter"/>
                <a:sym typeface="Inter"/>
              </a:defRPr>
            </a:lvl1pPr>
            <a:lvl2pPr lvl="1" rtl="0">
              <a:buNone/>
              <a:defRPr sz="700">
                <a:solidFill>
                  <a:schemeClr val="dk1"/>
                </a:solidFill>
                <a:latin typeface="Inter"/>
                <a:ea typeface="Inter"/>
                <a:cs typeface="Inter"/>
                <a:sym typeface="Inter"/>
              </a:defRPr>
            </a:lvl2pPr>
            <a:lvl3pPr lvl="2" rtl="0">
              <a:buNone/>
              <a:defRPr sz="700">
                <a:solidFill>
                  <a:schemeClr val="dk1"/>
                </a:solidFill>
                <a:latin typeface="Inter"/>
                <a:ea typeface="Inter"/>
                <a:cs typeface="Inter"/>
                <a:sym typeface="Inter"/>
              </a:defRPr>
            </a:lvl3pPr>
            <a:lvl4pPr lvl="3" rtl="0">
              <a:buNone/>
              <a:defRPr sz="700">
                <a:solidFill>
                  <a:schemeClr val="dk1"/>
                </a:solidFill>
                <a:latin typeface="Inter"/>
                <a:ea typeface="Inter"/>
                <a:cs typeface="Inter"/>
                <a:sym typeface="Inter"/>
              </a:defRPr>
            </a:lvl4pPr>
            <a:lvl5pPr lvl="4" rtl="0">
              <a:buNone/>
              <a:defRPr sz="700">
                <a:solidFill>
                  <a:schemeClr val="dk1"/>
                </a:solidFill>
                <a:latin typeface="Inter"/>
                <a:ea typeface="Inter"/>
                <a:cs typeface="Inter"/>
                <a:sym typeface="Inter"/>
              </a:defRPr>
            </a:lvl5pPr>
            <a:lvl6pPr lvl="5" rtl="0">
              <a:buNone/>
              <a:defRPr sz="700">
                <a:solidFill>
                  <a:schemeClr val="dk1"/>
                </a:solidFill>
                <a:latin typeface="Inter"/>
                <a:ea typeface="Inter"/>
                <a:cs typeface="Inter"/>
                <a:sym typeface="Inter"/>
              </a:defRPr>
            </a:lvl6pPr>
            <a:lvl7pPr lvl="6" rtl="0">
              <a:buNone/>
              <a:defRPr sz="700">
                <a:solidFill>
                  <a:schemeClr val="dk1"/>
                </a:solidFill>
                <a:latin typeface="Inter"/>
                <a:ea typeface="Inter"/>
                <a:cs typeface="Inter"/>
                <a:sym typeface="Inter"/>
              </a:defRPr>
            </a:lvl7pPr>
            <a:lvl8pPr lvl="7" rtl="0">
              <a:buNone/>
              <a:defRPr sz="700">
                <a:solidFill>
                  <a:schemeClr val="dk1"/>
                </a:solidFill>
                <a:latin typeface="Inter"/>
                <a:ea typeface="Inter"/>
                <a:cs typeface="Inter"/>
                <a:sym typeface="Inter"/>
              </a:defRPr>
            </a:lvl8pPr>
            <a:lvl9pPr lvl="8" rtl="0">
              <a:buNone/>
              <a:defRPr sz="700">
                <a:solidFill>
                  <a:schemeClr val="dk1"/>
                </a:solidFill>
                <a:latin typeface="Inter"/>
                <a:ea typeface="Inter"/>
                <a:cs typeface="Inter"/>
                <a:sym typeface="Inter"/>
              </a:defRPr>
            </a:lvl9pPr>
          </a:lstStyle>
          <a:p>
            <a:pPr indent="0" lvl="0" marL="0" rtl="0" algn="l">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 id="2147483719" r:id="rId18"/>
    <p:sldLayoutId id="2147483720" r:id="rId19"/>
    <p:sldLayoutId id="2147483721" r:id="rId20"/>
    <p:sldLayoutId id="2147483722" r:id="rId21"/>
    <p:sldLayoutId id="2147483723" r:id="rId22"/>
    <p:sldLayoutId id="2147483724" r:id="rId23"/>
    <p:sldLayoutId id="2147483725" r:id="rId24"/>
    <p:sldLayoutId id="2147483726" r:id="rId25"/>
    <p:sldLayoutId id="2147483727" r:id="rId26"/>
    <p:sldLayoutId id="2147483728" r:id="rId27"/>
    <p:sldLayoutId id="2147483729" r:id="rId28"/>
    <p:sldLayoutId id="2147483730" r:id="rId29"/>
    <p:sldLayoutId id="2147483731" r:id="rId30"/>
    <p:sldLayoutId id="2147483732" r:id="rId31"/>
    <p:sldLayoutId id="2147483733" r:id="rId32"/>
    <p:sldLayoutId id="2147483734" r:id="rId33"/>
    <p:sldLayoutId id="2147483735" r:id="rId34"/>
    <p:sldLayoutId id="2147483736" r:id="rId35"/>
    <p:sldLayoutId id="2147483737" r:id="rId36"/>
    <p:sldLayoutId id="2147483738" r:id="rId37"/>
    <p:sldLayoutId id="2147483739" r:id="rId38"/>
    <p:sldLayoutId id="2147483740" r:id="rId39"/>
    <p:sldLayoutId id="2147483741" r:id="rId40"/>
    <p:sldLayoutId id="2147483742" r:id="rId41"/>
    <p:sldLayoutId id="2147483743" r:id="rId42"/>
    <p:sldLayoutId id="2147483744" r:id="rId43"/>
    <p:sldLayoutId id="2147483745" r:id="rId44"/>
    <p:sldLayoutId id="2147483746" r:id="rId45"/>
    <p:sldLayoutId id="2147483747" r:id="rId46"/>
    <p:sldLayoutId id="2147483748" r:id="rId47"/>
    <p:sldLayoutId id="2147483749" r:id="rId48"/>
    <p:sldLayoutId id="2147483750" r:id="rId49"/>
    <p:sldLayoutId id="2147483751" r:id="rId5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224">
          <p15:clr>
            <a:srgbClr val="EA4335"/>
          </p15:clr>
        </p15:guide>
        <p15:guide id="2" pos="288">
          <p15:clr>
            <a:srgbClr val="EA4335"/>
          </p15:clr>
        </p15:guide>
        <p15:guide id="3" pos="1920">
          <p15:clr>
            <a:srgbClr val="EA4335"/>
          </p15:clr>
        </p15:guide>
        <p15:guide id="4" pos="2066">
          <p15:clr>
            <a:srgbClr val="EA4335"/>
          </p15:clr>
        </p15:guide>
        <p15:guide id="5" pos="3694">
          <p15:clr>
            <a:srgbClr val="EA4335"/>
          </p15:clr>
        </p15:guide>
        <p15:guide id="6" pos="3840">
          <p15:clr>
            <a:srgbClr val="EA4335"/>
          </p15:clr>
        </p15:guide>
        <p15:guide id="7" pos="5472">
          <p15:clr>
            <a:srgbClr val="EA4335"/>
          </p15:clr>
        </p15:guide>
        <p15:guide id="8" orient="horz" pos="303">
          <p15:clr>
            <a:srgbClr val="EA4335"/>
          </p15:clr>
        </p15:guide>
        <p15:guide id="9" orient="horz" pos="1080">
          <p15:clr>
            <a:srgbClr val="EA4335"/>
          </p15:clr>
        </p15:guide>
        <p15:guide id="10" orient="horz" pos="2937">
          <p15:clr>
            <a:srgbClr val="EA4335"/>
          </p15:clr>
        </p15:guide>
        <p15:guide id="11" orient="horz" pos="2160">
          <p15:clr>
            <a:srgbClr val="EA4335"/>
          </p15:clr>
        </p15:guide>
        <p15:guide id="12" orient="horz" pos="2016">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0.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0.xml"/><Relationship Id="rId2" Type="http://schemas.openxmlformats.org/officeDocument/2006/relationships/notesSlide" Target="../notesSlides/notesSlide11.xml"/><Relationship Id="rId3" Type="http://schemas.openxmlformats.org/officeDocument/2006/relationships/hyperlink" Target="https://drive.google.com/file/d/1pmIxzjLEFSAw-cDPWMxLaVYyoe4qxJOY/view?usp=sharin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0.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2.xml"/><Relationship Id="rId3" Type="http://schemas.openxmlformats.org/officeDocument/2006/relationships/image" Target="../media/image30.png"/><Relationship Id="rId4" Type="http://schemas.openxmlformats.org/officeDocument/2006/relationships/image" Target="../media/image27.png"/><Relationship Id="rId9" Type="http://schemas.openxmlformats.org/officeDocument/2006/relationships/image" Target="../media/image35.png"/><Relationship Id="rId5" Type="http://schemas.openxmlformats.org/officeDocument/2006/relationships/image" Target="../media/image29.png"/><Relationship Id="rId6" Type="http://schemas.openxmlformats.org/officeDocument/2006/relationships/image" Target="../media/image33.png"/><Relationship Id="rId7" Type="http://schemas.openxmlformats.org/officeDocument/2006/relationships/image" Target="../media/image39.png"/><Relationship Id="rId8" Type="http://schemas.openxmlformats.org/officeDocument/2006/relationships/image" Target="../media/image31.png"/><Relationship Id="rId11" Type="http://schemas.openxmlformats.org/officeDocument/2006/relationships/image" Target="../media/image38.png"/><Relationship Id="rId10" Type="http://schemas.openxmlformats.org/officeDocument/2006/relationships/image" Target="../media/image5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4.xml"/><Relationship Id="rId3" Type="http://schemas.openxmlformats.org/officeDocument/2006/relationships/image" Target="../media/image41.png"/><Relationship Id="rId4" Type="http://schemas.openxmlformats.org/officeDocument/2006/relationships/image" Target="../media/image36.png"/><Relationship Id="rId5" Type="http://schemas.openxmlformats.org/officeDocument/2006/relationships/image" Target="../media/image3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5.xml"/><Relationship Id="rId3" Type="http://schemas.openxmlformats.org/officeDocument/2006/relationships/image" Target="../media/image40.png"/><Relationship Id="rId4" Type="http://schemas.openxmlformats.org/officeDocument/2006/relationships/image" Target="../media/image75.png"/><Relationship Id="rId5" Type="http://schemas.openxmlformats.org/officeDocument/2006/relationships/image" Target="../media/image4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6.xml"/><Relationship Id="rId3" Type="http://schemas.openxmlformats.org/officeDocument/2006/relationships/image" Target="../media/image53.png"/><Relationship Id="rId4" Type="http://schemas.openxmlformats.org/officeDocument/2006/relationships/image" Target="../media/image45.png"/><Relationship Id="rId9" Type="http://schemas.openxmlformats.org/officeDocument/2006/relationships/image" Target="../media/image49.png"/><Relationship Id="rId5" Type="http://schemas.openxmlformats.org/officeDocument/2006/relationships/image" Target="../media/image48.png"/><Relationship Id="rId6" Type="http://schemas.openxmlformats.org/officeDocument/2006/relationships/image" Target="../media/image51.png"/><Relationship Id="rId7" Type="http://schemas.openxmlformats.org/officeDocument/2006/relationships/image" Target="../media/image46.png"/><Relationship Id="rId8" Type="http://schemas.openxmlformats.org/officeDocument/2006/relationships/image" Target="../media/image56.png"/><Relationship Id="rId10" Type="http://schemas.openxmlformats.org/officeDocument/2006/relationships/image" Target="../media/image5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7.xml"/><Relationship Id="rId3" Type="http://schemas.openxmlformats.org/officeDocument/2006/relationships/image" Target="../media/image63.png"/><Relationship Id="rId4" Type="http://schemas.openxmlformats.org/officeDocument/2006/relationships/image" Target="../media/image5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8.xml"/><Relationship Id="rId3" Type="http://schemas.openxmlformats.org/officeDocument/2006/relationships/image" Target="../media/image60.png"/><Relationship Id="rId4" Type="http://schemas.openxmlformats.org/officeDocument/2006/relationships/image" Target="../media/image55.png"/><Relationship Id="rId9" Type="http://schemas.openxmlformats.org/officeDocument/2006/relationships/image" Target="../media/image61.jpg"/><Relationship Id="rId5" Type="http://schemas.openxmlformats.org/officeDocument/2006/relationships/image" Target="../media/image66.png"/><Relationship Id="rId6" Type="http://schemas.openxmlformats.org/officeDocument/2006/relationships/image" Target="../media/image65.png"/><Relationship Id="rId7" Type="http://schemas.openxmlformats.org/officeDocument/2006/relationships/image" Target="../media/image58.png"/><Relationship Id="rId8" Type="http://schemas.openxmlformats.org/officeDocument/2006/relationships/image" Target="../media/image69.png"/><Relationship Id="rId20" Type="http://schemas.openxmlformats.org/officeDocument/2006/relationships/image" Target="../media/image73.png"/><Relationship Id="rId21" Type="http://schemas.openxmlformats.org/officeDocument/2006/relationships/image" Target="../media/image78.png"/><Relationship Id="rId11" Type="http://schemas.openxmlformats.org/officeDocument/2006/relationships/image" Target="../media/image70.png"/><Relationship Id="rId10" Type="http://schemas.openxmlformats.org/officeDocument/2006/relationships/image" Target="../media/image67.jpg"/><Relationship Id="rId13" Type="http://schemas.openxmlformats.org/officeDocument/2006/relationships/image" Target="../media/image74.png"/><Relationship Id="rId12" Type="http://schemas.openxmlformats.org/officeDocument/2006/relationships/image" Target="../media/image62.png"/><Relationship Id="rId15" Type="http://schemas.openxmlformats.org/officeDocument/2006/relationships/image" Target="../media/image76.png"/><Relationship Id="rId14" Type="http://schemas.openxmlformats.org/officeDocument/2006/relationships/image" Target="../media/image64.png"/><Relationship Id="rId17" Type="http://schemas.openxmlformats.org/officeDocument/2006/relationships/image" Target="../media/image71.png"/><Relationship Id="rId16" Type="http://schemas.openxmlformats.org/officeDocument/2006/relationships/image" Target="../media/image68.png"/><Relationship Id="rId19" Type="http://schemas.openxmlformats.org/officeDocument/2006/relationships/image" Target="../media/image77.png"/><Relationship Id="rId18" Type="http://schemas.openxmlformats.org/officeDocument/2006/relationships/image" Target="../media/image7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6" name="Shape 786"/>
        <p:cNvGrpSpPr/>
        <p:nvPr/>
      </p:nvGrpSpPr>
      <p:grpSpPr>
        <a:xfrm>
          <a:off x="0" y="0"/>
          <a:ext cx="0" cy="0"/>
          <a:chOff x="0" y="0"/>
          <a:chExt cx="0" cy="0"/>
        </a:xfrm>
      </p:grpSpPr>
      <p:sp>
        <p:nvSpPr>
          <p:cNvPr id="787" name="Google Shape;787;p107"/>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Smarter energy buying with AppDirect</a:t>
            </a:r>
            <a:endParaRPr/>
          </a:p>
        </p:txBody>
      </p:sp>
      <p:sp>
        <p:nvSpPr>
          <p:cNvPr id="788" name="Google Shape;788;p107"/>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April 2025</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5" name="Shape 935"/>
        <p:cNvGrpSpPr/>
        <p:nvPr/>
      </p:nvGrpSpPr>
      <p:grpSpPr>
        <a:xfrm>
          <a:off x="0" y="0"/>
          <a:ext cx="0" cy="0"/>
          <a:chOff x="0" y="0"/>
          <a:chExt cx="0" cy="0"/>
        </a:xfrm>
      </p:grpSpPr>
      <p:sp>
        <p:nvSpPr>
          <p:cNvPr id="936" name="Google Shape;936;p116"/>
          <p:cNvSpPr txBox="1"/>
          <p:nvPr>
            <p:ph type="title"/>
          </p:nvPr>
        </p:nvSpPr>
        <p:spPr>
          <a:xfrm>
            <a:off x="457200" y="480275"/>
            <a:ext cx="5078400" cy="657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$1.6M in savings on </a:t>
            </a:r>
            <a:r>
              <a:rPr lang="en"/>
              <a:t>electricity</a:t>
            </a:r>
            <a:endParaRPr/>
          </a:p>
        </p:txBody>
      </p:sp>
      <p:sp>
        <p:nvSpPr>
          <p:cNvPr id="937" name="Google Shape;937;p11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solidFill>
                  <a:schemeClr val="dk2"/>
                </a:solidFill>
              </a:rPr>
              <a:t>‹#›</a:t>
            </a:fld>
            <a:endParaRPr>
              <a:solidFill>
                <a:schemeClr val="dk2"/>
              </a:solidFill>
            </a:endParaRPr>
          </a:p>
        </p:txBody>
      </p:sp>
      <p:sp>
        <p:nvSpPr>
          <p:cNvPr id="938" name="Google Shape;938;p116"/>
          <p:cNvSpPr txBox="1"/>
          <p:nvPr>
            <p:ph idx="2" type="body"/>
          </p:nvPr>
        </p:nvSpPr>
        <p:spPr>
          <a:xfrm>
            <a:off x="457200" y="1325875"/>
            <a:ext cx="2590800" cy="3566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a:latin typeface="Inter"/>
                <a:ea typeface="Inter"/>
                <a:cs typeface="Inter"/>
                <a:sym typeface="Inter"/>
              </a:rPr>
              <a:t>Company Industry:</a:t>
            </a:r>
            <a:br>
              <a:rPr lang="en"/>
            </a:br>
            <a:r>
              <a:rPr lang="en"/>
              <a:t>Data Center</a:t>
            </a:r>
            <a:endParaRPr/>
          </a:p>
          <a:p>
            <a:pPr indent="0" lvl="0" marL="0" rtl="0" algn="l">
              <a:spcBef>
                <a:spcPts val="1000"/>
              </a:spcBef>
              <a:spcAft>
                <a:spcPts val="1000"/>
              </a:spcAft>
              <a:buNone/>
            </a:pPr>
            <a:r>
              <a:rPr b="1" lang="en">
                <a:latin typeface="Inter"/>
                <a:ea typeface="Inter"/>
                <a:cs typeface="Inter"/>
                <a:sym typeface="Inter"/>
              </a:rPr>
              <a:t>Location: </a:t>
            </a:r>
            <a:r>
              <a:rPr lang="en"/>
              <a:t>Virginia</a:t>
            </a:r>
            <a:endParaRPr/>
          </a:p>
        </p:txBody>
      </p:sp>
      <p:sp>
        <p:nvSpPr>
          <p:cNvPr id="939" name="Google Shape;939;p116"/>
          <p:cNvSpPr txBox="1"/>
          <p:nvPr>
            <p:ph idx="1" type="body"/>
          </p:nvPr>
        </p:nvSpPr>
        <p:spPr>
          <a:xfrm>
            <a:off x="6101450" y="1325875"/>
            <a:ext cx="2590800" cy="3566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a:latin typeface="Inter"/>
                <a:ea typeface="Inter"/>
                <a:cs typeface="Inter"/>
                <a:sym typeface="Inter"/>
              </a:rPr>
              <a:t>Results</a:t>
            </a:r>
            <a:endParaRPr/>
          </a:p>
          <a:p>
            <a:pPr indent="0" lvl="0" marL="0" rtl="0" algn="l">
              <a:spcBef>
                <a:spcPts val="1000"/>
              </a:spcBef>
              <a:spcAft>
                <a:spcPts val="1000"/>
              </a:spcAft>
              <a:buNone/>
            </a:pPr>
            <a:r>
              <a:rPr lang="en"/>
              <a:t>Over $1.6M in savings over a 4 year term with &gt;37M </a:t>
            </a:r>
            <a:r>
              <a:rPr lang="en"/>
              <a:t>KWh</a:t>
            </a:r>
            <a:r>
              <a:rPr lang="en"/>
              <a:t> annual usage</a:t>
            </a:r>
            <a:endParaRPr/>
          </a:p>
        </p:txBody>
      </p:sp>
      <p:sp>
        <p:nvSpPr>
          <p:cNvPr id="940" name="Google Shape;940;p116"/>
          <p:cNvSpPr txBox="1"/>
          <p:nvPr>
            <p:ph idx="3" type="body"/>
          </p:nvPr>
        </p:nvSpPr>
        <p:spPr>
          <a:xfrm>
            <a:off x="3279325" y="1325875"/>
            <a:ext cx="2590800" cy="3566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a:latin typeface="Inter"/>
                <a:ea typeface="Inter"/>
                <a:cs typeface="Inter"/>
                <a:sym typeface="Inter"/>
              </a:rPr>
              <a:t>Challenge</a:t>
            </a:r>
            <a:endParaRPr b="1">
              <a:latin typeface="Inter"/>
              <a:ea typeface="Inter"/>
              <a:cs typeface="Inter"/>
              <a:sym typeface="Inter"/>
            </a:endParaRPr>
          </a:p>
          <a:p>
            <a:pPr indent="0" lvl="0" marL="0" rtl="0" algn="l">
              <a:spcBef>
                <a:spcPts val="1000"/>
              </a:spcBef>
              <a:spcAft>
                <a:spcPts val="0"/>
              </a:spcAft>
              <a:buNone/>
            </a:pPr>
            <a:r>
              <a:rPr lang="en"/>
              <a:t>Data Center was spending too much on energy</a:t>
            </a:r>
            <a:endParaRPr/>
          </a:p>
          <a:p>
            <a:pPr indent="0" lvl="0" marL="0" rtl="0" algn="l">
              <a:spcBef>
                <a:spcPts val="1000"/>
              </a:spcBef>
              <a:spcAft>
                <a:spcPts val="0"/>
              </a:spcAft>
              <a:buNone/>
            </a:pPr>
            <a:r>
              <a:rPr b="1" lang="en">
                <a:latin typeface="Inter"/>
                <a:ea typeface="Inter"/>
                <a:cs typeface="Inter"/>
                <a:sym typeface="Inter"/>
              </a:rPr>
              <a:t>Solution</a:t>
            </a:r>
            <a:endParaRPr b="1">
              <a:latin typeface="Inter"/>
              <a:ea typeface="Inter"/>
              <a:cs typeface="Inter"/>
              <a:sym typeface="Inter"/>
            </a:endParaRPr>
          </a:p>
          <a:p>
            <a:pPr indent="0" lvl="0" marL="0" rtl="0" algn="l">
              <a:spcBef>
                <a:spcPts val="1000"/>
              </a:spcBef>
              <a:spcAft>
                <a:spcPts val="0"/>
              </a:spcAft>
              <a:buNone/>
            </a:pPr>
            <a:r>
              <a:rPr lang="en"/>
              <a:t>Implemented a layered hedge strategy, buying energy in stages at different times to take advantage of low prices.</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b="1">
              <a:latin typeface="Inter"/>
              <a:ea typeface="Inter"/>
              <a:cs typeface="Inter"/>
              <a:sym typeface="Inter"/>
            </a:endParaRPr>
          </a:p>
          <a:p>
            <a:pPr indent="0" lvl="0" marL="0" rtl="0" algn="l">
              <a:spcBef>
                <a:spcPts val="1000"/>
              </a:spcBef>
              <a:spcAft>
                <a:spcPts val="1000"/>
              </a:spcAft>
              <a:buNone/>
            </a:pPr>
            <a:r>
              <a:t/>
            </a:r>
            <a:endParaRPr b="1">
              <a:latin typeface="Inter"/>
              <a:ea typeface="Inter"/>
              <a:cs typeface="Inter"/>
              <a:sym typeface="Inte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4" name="Shape 944"/>
        <p:cNvGrpSpPr/>
        <p:nvPr/>
      </p:nvGrpSpPr>
      <p:grpSpPr>
        <a:xfrm>
          <a:off x="0" y="0"/>
          <a:ext cx="0" cy="0"/>
          <a:chOff x="0" y="0"/>
          <a:chExt cx="0" cy="0"/>
        </a:xfrm>
      </p:grpSpPr>
      <p:sp>
        <p:nvSpPr>
          <p:cNvPr id="945" name="Google Shape;945;p117"/>
          <p:cNvSpPr txBox="1"/>
          <p:nvPr>
            <p:ph type="title"/>
          </p:nvPr>
        </p:nvSpPr>
        <p:spPr>
          <a:xfrm>
            <a:off x="457200" y="480275"/>
            <a:ext cx="5254800" cy="393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$192K per year savings on </a:t>
            </a:r>
            <a:r>
              <a:rPr lang="en"/>
              <a:t>e</a:t>
            </a:r>
            <a:r>
              <a:rPr lang="en"/>
              <a:t>lectricity</a:t>
            </a:r>
            <a:r>
              <a:rPr lang="en"/>
              <a:t> </a:t>
            </a:r>
            <a:endParaRPr/>
          </a:p>
        </p:txBody>
      </p:sp>
      <p:sp>
        <p:nvSpPr>
          <p:cNvPr id="946" name="Google Shape;946;p11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solidFill>
                  <a:schemeClr val="dk2"/>
                </a:solidFill>
              </a:rPr>
              <a:t>‹#›</a:t>
            </a:fld>
            <a:endParaRPr>
              <a:solidFill>
                <a:schemeClr val="dk2"/>
              </a:solidFill>
            </a:endParaRPr>
          </a:p>
        </p:txBody>
      </p:sp>
      <p:sp>
        <p:nvSpPr>
          <p:cNvPr id="947" name="Google Shape;947;p117"/>
          <p:cNvSpPr txBox="1"/>
          <p:nvPr>
            <p:ph idx="2" type="body"/>
          </p:nvPr>
        </p:nvSpPr>
        <p:spPr>
          <a:xfrm>
            <a:off x="457200" y="1478275"/>
            <a:ext cx="2590800" cy="3566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a:latin typeface="Inter"/>
                <a:ea typeface="Inter"/>
                <a:cs typeface="Inter"/>
                <a:sym typeface="Inter"/>
              </a:rPr>
              <a:t>Company Industry</a:t>
            </a:r>
            <a:r>
              <a:rPr b="1" lang="en">
                <a:latin typeface="Inter"/>
                <a:ea typeface="Inter"/>
                <a:cs typeface="Inter"/>
                <a:sym typeface="Inter"/>
              </a:rPr>
              <a:t>: </a:t>
            </a:r>
            <a:r>
              <a:rPr lang="en"/>
              <a:t>Document Solutions</a:t>
            </a:r>
            <a:endParaRPr/>
          </a:p>
          <a:p>
            <a:pPr indent="0" lvl="0" marL="0" rtl="0" algn="l">
              <a:spcBef>
                <a:spcPts val="1000"/>
              </a:spcBef>
              <a:spcAft>
                <a:spcPts val="1000"/>
              </a:spcAft>
              <a:buNone/>
            </a:pPr>
            <a:r>
              <a:rPr b="1" lang="en">
                <a:latin typeface="Inter"/>
                <a:ea typeface="Inter"/>
                <a:cs typeface="Inter"/>
                <a:sym typeface="Inter"/>
              </a:rPr>
              <a:t>Location: </a:t>
            </a:r>
            <a:r>
              <a:rPr lang="en"/>
              <a:t>New Jersey</a:t>
            </a:r>
            <a:endParaRPr/>
          </a:p>
        </p:txBody>
      </p:sp>
      <p:sp>
        <p:nvSpPr>
          <p:cNvPr id="948" name="Google Shape;948;p117"/>
          <p:cNvSpPr txBox="1"/>
          <p:nvPr>
            <p:ph idx="1" type="body"/>
          </p:nvPr>
        </p:nvSpPr>
        <p:spPr>
          <a:xfrm>
            <a:off x="6101450" y="1478275"/>
            <a:ext cx="2590800" cy="3566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a:latin typeface="Inter"/>
                <a:ea typeface="Inter"/>
                <a:cs typeface="Inter"/>
                <a:sym typeface="Inter"/>
              </a:rPr>
              <a:t>Results</a:t>
            </a:r>
            <a:endParaRPr/>
          </a:p>
          <a:p>
            <a:pPr indent="-330200" lvl="0" marL="457200" rtl="0" algn="l">
              <a:spcBef>
                <a:spcPts val="1000"/>
              </a:spcBef>
              <a:spcAft>
                <a:spcPts val="0"/>
              </a:spcAft>
              <a:buSzPts val="1600"/>
              <a:buChar char="●"/>
            </a:pPr>
            <a:r>
              <a:rPr lang="en"/>
              <a:t>$192K/year in Net Operating Income (NOI) </a:t>
            </a:r>
            <a:r>
              <a:rPr lang="en"/>
              <a:t>improvement</a:t>
            </a:r>
            <a:endParaRPr/>
          </a:p>
          <a:p>
            <a:pPr indent="-330200" lvl="0" marL="457200" rtl="0" algn="l">
              <a:spcBef>
                <a:spcPts val="0"/>
              </a:spcBef>
              <a:spcAft>
                <a:spcPts val="0"/>
              </a:spcAft>
              <a:buSzPts val="1600"/>
              <a:buChar char="●"/>
            </a:pPr>
            <a:r>
              <a:rPr lang="en"/>
              <a:t>Project is a key contributor to their global sustainability objectives</a:t>
            </a:r>
            <a:endParaRPr/>
          </a:p>
        </p:txBody>
      </p:sp>
      <p:sp>
        <p:nvSpPr>
          <p:cNvPr id="949" name="Google Shape;949;p117"/>
          <p:cNvSpPr txBox="1"/>
          <p:nvPr>
            <p:ph idx="3" type="body"/>
          </p:nvPr>
        </p:nvSpPr>
        <p:spPr>
          <a:xfrm>
            <a:off x="3279325" y="1478275"/>
            <a:ext cx="2590800" cy="3566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a:latin typeface="Inter"/>
                <a:ea typeface="Inter"/>
                <a:cs typeface="Inter"/>
                <a:sym typeface="Inter"/>
              </a:rPr>
              <a:t>Challenge</a:t>
            </a:r>
            <a:endParaRPr b="1">
              <a:latin typeface="Inter"/>
              <a:ea typeface="Inter"/>
              <a:cs typeface="Inter"/>
              <a:sym typeface="Inter"/>
            </a:endParaRPr>
          </a:p>
          <a:p>
            <a:pPr indent="0" lvl="0" marL="0" rtl="0" algn="l">
              <a:spcBef>
                <a:spcPts val="1000"/>
              </a:spcBef>
              <a:spcAft>
                <a:spcPts val="0"/>
              </a:spcAft>
              <a:buNone/>
            </a:pPr>
            <a:r>
              <a:rPr lang="en"/>
              <a:t>Electricity prices rose dramatically over the last few years and wanted to see if Solar could help reduce costs</a:t>
            </a:r>
            <a:endParaRPr/>
          </a:p>
          <a:p>
            <a:pPr indent="0" lvl="0" marL="0" rtl="0" algn="l">
              <a:spcBef>
                <a:spcPts val="1000"/>
              </a:spcBef>
              <a:spcAft>
                <a:spcPts val="0"/>
              </a:spcAft>
              <a:buNone/>
            </a:pPr>
            <a:r>
              <a:rPr b="1" lang="en">
                <a:latin typeface="Inter"/>
                <a:ea typeface="Inter"/>
                <a:cs typeface="Inter"/>
                <a:sym typeface="Inter"/>
              </a:rPr>
              <a:t>Solution</a:t>
            </a:r>
            <a:endParaRPr b="1">
              <a:latin typeface="Inter"/>
              <a:ea typeface="Inter"/>
              <a:cs typeface="Inter"/>
              <a:sym typeface="Inter"/>
            </a:endParaRPr>
          </a:p>
          <a:p>
            <a:pPr indent="0" lvl="0" marL="0" rtl="0" algn="l">
              <a:spcBef>
                <a:spcPts val="1000"/>
              </a:spcBef>
              <a:spcAft>
                <a:spcPts val="0"/>
              </a:spcAft>
              <a:buNone/>
            </a:pPr>
            <a:r>
              <a:rPr lang="en"/>
              <a:t>Design and installation of a $2M on-site solar solution</a:t>
            </a:r>
            <a:endParaRPr/>
          </a:p>
          <a:p>
            <a:pPr indent="0" lvl="0" marL="0" rtl="0" algn="l">
              <a:spcBef>
                <a:spcPts val="1000"/>
              </a:spcBef>
              <a:spcAft>
                <a:spcPts val="0"/>
              </a:spcAft>
              <a:buNone/>
            </a:pPr>
            <a:r>
              <a:rPr i="1" lang="en" u="sng">
                <a:hlinkClick r:id="rId3"/>
              </a:rPr>
              <a:t>Video</a:t>
            </a:r>
            <a:endParaRPr i="1"/>
          </a:p>
          <a:p>
            <a:pPr indent="0" lvl="0" marL="0" rtl="0" algn="l">
              <a:spcBef>
                <a:spcPts val="1000"/>
              </a:spcBef>
              <a:spcAft>
                <a:spcPts val="0"/>
              </a:spcAft>
              <a:buNone/>
            </a:pPr>
            <a:r>
              <a:t/>
            </a:r>
            <a:endParaRPr b="1">
              <a:latin typeface="Inter"/>
              <a:ea typeface="Inter"/>
              <a:cs typeface="Inter"/>
              <a:sym typeface="Inter"/>
            </a:endParaRPr>
          </a:p>
          <a:p>
            <a:pPr indent="0" lvl="0" marL="0" rtl="0" algn="l">
              <a:spcBef>
                <a:spcPts val="1000"/>
              </a:spcBef>
              <a:spcAft>
                <a:spcPts val="1000"/>
              </a:spcAft>
              <a:buNone/>
            </a:pPr>
            <a:r>
              <a:t/>
            </a:r>
            <a:endParaRPr b="1">
              <a:latin typeface="Inter"/>
              <a:ea typeface="Inter"/>
              <a:cs typeface="Inter"/>
              <a:sym typeface="Inte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3" name="Shape 953"/>
        <p:cNvGrpSpPr/>
        <p:nvPr/>
      </p:nvGrpSpPr>
      <p:grpSpPr>
        <a:xfrm>
          <a:off x="0" y="0"/>
          <a:ext cx="0" cy="0"/>
          <a:chOff x="0" y="0"/>
          <a:chExt cx="0" cy="0"/>
        </a:xfrm>
      </p:grpSpPr>
      <p:sp>
        <p:nvSpPr>
          <p:cNvPr id="954" name="Google Shape;954;p118"/>
          <p:cNvSpPr txBox="1"/>
          <p:nvPr>
            <p:ph type="title"/>
          </p:nvPr>
        </p:nvSpPr>
        <p:spPr>
          <a:xfrm>
            <a:off x="457200" y="480275"/>
            <a:ext cx="5078400" cy="657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$200K in savings on natural gas</a:t>
            </a:r>
            <a:endParaRPr/>
          </a:p>
        </p:txBody>
      </p:sp>
      <p:sp>
        <p:nvSpPr>
          <p:cNvPr id="955" name="Google Shape;955;p11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solidFill>
                  <a:schemeClr val="dk2"/>
                </a:solidFill>
              </a:rPr>
              <a:t>‹#›</a:t>
            </a:fld>
            <a:endParaRPr>
              <a:solidFill>
                <a:schemeClr val="dk2"/>
              </a:solidFill>
            </a:endParaRPr>
          </a:p>
        </p:txBody>
      </p:sp>
      <p:sp>
        <p:nvSpPr>
          <p:cNvPr id="956" name="Google Shape;956;p118"/>
          <p:cNvSpPr txBox="1"/>
          <p:nvPr>
            <p:ph idx="2" type="body"/>
          </p:nvPr>
        </p:nvSpPr>
        <p:spPr>
          <a:xfrm>
            <a:off x="457200" y="1325875"/>
            <a:ext cx="2590800" cy="3566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a:latin typeface="Inter"/>
                <a:ea typeface="Inter"/>
                <a:cs typeface="Inter"/>
                <a:sym typeface="Inter"/>
              </a:rPr>
              <a:t>Company Industry:</a:t>
            </a:r>
            <a:r>
              <a:rPr lang="en"/>
              <a:t> Garbage collection, recycling and waste management</a:t>
            </a:r>
            <a:endParaRPr/>
          </a:p>
          <a:p>
            <a:pPr indent="0" lvl="0" marL="0" rtl="0" algn="l">
              <a:spcBef>
                <a:spcPts val="1000"/>
              </a:spcBef>
              <a:spcAft>
                <a:spcPts val="1000"/>
              </a:spcAft>
              <a:buNone/>
            </a:pPr>
            <a:r>
              <a:rPr b="1" lang="en">
                <a:latin typeface="Inter"/>
                <a:ea typeface="Inter"/>
                <a:cs typeface="Inter"/>
                <a:sym typeface="Inter"/>
              </a:rPr>
              <a:t>Location: </a:t>
            </a:r>
            <a:r>
              <a:rPr lang="en"/>
              <a:t>California</a:t>
            </a:r>
            <a:endParaRPr/>
          </a:p>
        </p:txBody>
      </p:sp>
      <p:sp>
        <p:nvSpPr>
          <p:cNvPr id="957" name="Google Shape;957;p118"/>
          <p:cNvSpPr txBox="1"/>
          <p:nvPr>
            <p:ph idx="1" type="body"/>
          </p:nvPr>
        </p:nvSpPr>
        <p:spPr>
          <a:xfrm>
            <a:off x="6101450" y="1325875"/>
            <a:ext cx="2590800" cy="3566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a:latin typeface="Inter"/>
                <a:ea typeface="Inter"/>
                <a:cs typeface="Inter"/>
                <a:sym typeface="Inter"/>
              </a:rPr>
              <a:t>Results</a:t>
            </a:r>
            <a:endParaRPr/>
          </a:p>
          <a:p>
            <a:pPr indent="-330200" lvl="0" marL="457200" rtl="0" algn="l">
              <a:spcBef>
                <a:spcPts val="1000"/>
              </a:spcBef>
              <a:spcAft>
                <a:spcPts val="0"/>
              </a:spcAft>
              <a:buSzPts val="1600"/>
              <a:buChar char="●"/>
            </a:pPr>
            <a:r>
              <a:rPr lang="en"/>
              <a:t>Savings of almost $200K to date on natural gas</a:t>
            </a:r>
            <a:endParaRPr/>
          </a:p>
          <a:p>
            <a:pPr indent="-330200" lvl="0" marL="457200" rtl="0" algn="l">
              <a:spcBef>
                <a:spcPts val="0"/>
              </a:spcBef>
              <a:spcAft>
                <a:spcPts val="0"/>
              </a:spcAft>
              <a:buSzPts val="1600"/>
              <a:buChar char="●"/>
            </a:pPr>
            <a:r>
              <a:rPr lang="en"/>
              <a:t>Locked-in contract enables them to better plan and manage their monthly utility budget</a:t>
            </a:r>
            <a:endParaRPr/>
          </a:p>
        </p:txBody>
      </p:sp>
      <p:sp>
        <p:nvSpPr>
          <p:cNvPr id="958" name="Google Shape;958;p118"/>
          <p:cNvSpPr txBox="1"/>
          <p:nvPr>
            <p:ph idx="3" type="body"/>
          </p:nvPr>
        </p:nvSpPr>
        <p:spPr>
          <a:xfrm>
            <a:off x="3279325" y="1325875"/>
            <a:ext cx="2590800" cy="3566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a:latin typeface="Inter"/>
                <a:ea typeface="Inter"/>
                <a:cs typeface="Inter"/>
                <a:sym typeface="Inter"/>
              </a:rPr>
              <a:t>Challenge</a:t>
            </a:r>
            <a:endParaRPr b="1">
              <a:latin typeface="Inter"/>
              <a:ea typeface="Inter"/>
              <a:cs typeface="Inter"/>
              <a:sym typeface="Inter"/>
            </a:endParaRPr>
          </a:p>
          <a:p>
            <a:pPr indent="0" lvl="0" marL="0" rtl="0" algn="l">
              <a:spcBef>
                <a:spcPts val="1000"/>
              </a:spcBef>
              <a:spcAft>
                <a:spcPts val="0"/>
              </a:spcAft>
              <a:buNone/>
            </a:pPr>
            <a:r>
              <a:rPr lang="en"/>
              <a:t>Natural gas prices had been steadily increasing since 2021 and operating expenses tripled from previous years</a:t>
            </a:r>
            <a:endParaRPr/>
          </a:p>
          <a:p>
            <a:pPr indent="0" lvl="0" marL="0" rtl="0" algn="l">
              <a:spcBef>
                <a:spcPts val="1000"/>
              </a:spcBef>
              <a:spcAft>
                <a:spcPts val="0"/>
              </a:spcAft>
              <a:buNone/>
            </a:pPr>
            <a:r>
              <a:rPr b="1" lang="en">
                <a:latin typeface="Inter"/>
                <a:ea typeface="Inter"/>
                <a:cs typeface="Inter"/>
                <a:sym typeface="Inter"/>
              </a:rPr>
              <a:t>Solution</a:t>
            </a:r>
            <a:endParaRPr b="1">
              <a:latin typeface="Inter"/>
              <a:ea typeface="Inter"/>
              <a:cs typeface="Inter"/>
              <a:sym typeface="Inter"/>
            </a:endParaRPr>
          </a:p>
          <a:p>
            <a:pPr indent="0" lvl="0" marL="0" rtl="0" algn="l">
              <a:spcBef>
                <a:spcPts val="1000"/>
              </a:spcBef>
              <a:spcAft>
                <a:spcPts val="0"/>
              </a:spcAft>
              <a:buNone/>
            </a:pPr>
            <a:r>
              <a:rPr lang="en"/>
              <a:t>AppDirect Energy Experts used Energy Seller to lock in a 3-year deregulated natural gas supply contract</a:t>
            </a:r>
            <a:endParaRPr/>
          </a:p>
          <a:p>
            <a:pPr indent="0" lvl="0" marL="0" rtl="0" algn="l">
              <a:spcBef>
                <a:spcPts val="1000"/>
              </a:spcBef>
              <a:spcAft>
                <a:spcPts val="0"/>
              </a:spcAft>
              <a:buNone/>
            </a:pPr>
            <a:r>
              <a:t/>
            </a:r>
            <a:endParaRPr b="1">
              <a:latin typeface="Inter"/>
              <a:ea typeface="Inter"/>
              <a:cs typeface="Inter"/>
              <a:sym typeface="Inter"/>
            </a:endParaRPr>
          </a:p>
          <a:p>
            <a:pPr indent="0" lvl="0" marL="0" rtl="0" algn="l">
              <a:spcBef>
                <a:spcPts val="1000"/>
              </a:spcBef>
              <a:spcAft>
                <a:spcPts val="1000"/>
              </a:spcAft>
              <a:buNone/>
            </a:pPr>
            <a:r>
              <a:t/>
            </a:r>
            <a:endParaRPr b="1">
              <a:latin typeface="Inter"/>
              <a:ea typeface="Inter"/>
              <a:cs typeface="Inter"/>
              <a:sym typeface="Inte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2" name="Shape 962"/>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2" name="Shape 792"/>
        <p:cNvGrpSpPr/>
        <p:nvPr/>
      </p:nvGrpSpPr>
      <p:grpSpPr>
        <a:xfrm>
          <a:off x="0" y="0"/>
          <a:ext cx="0" cy="0"/>
          <a:chOff x="0" y="0"/>
          <a:chExt cx="0" cy="0"/>
        </a:xfrm>
      </p:grpSpPr>
      <p:sp>
        <p:nvSpPr>
          <p:cNvPr id="793" name="Google Shape;793;p108"/>
          <p:cNvSpPr/>
          <p:nvPr/>
        </p:nvSpPr>
        <p:spPr>
          <a:xfrm>
            <a:off x="1311600" y="553150"/>
            <a:ext cx="3000000" cy="808500"/>
          </a:xfrm>
          <a:prstGeom prst="rect">
            <a:avLst/>
          </a:prstGeom>
          <a:solidFill>
            <a:srgbClr val="CDFDDA">
              <a:alpha val="3354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sp>
        <p:nvSpPr>
          <p:cNvPr id="794" name="Google Shape;794;p108"/>
          <p:cNvSpPr txBox="1"/>
          <p:nvPr/>
        </p:nvSpPr>
        <p:spPr>
          <a:xfrm>
            <a:off x="5154175" y="553150"/>
            <a:ext cx="3000000" cy="6249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lang="en" sz="1300">
                <a:solidFill>
                  <a:srgbClr val="ABE6FF"/>
                </a:solidFill>
                <a:latin typeface="Inter SemiBold"/>
                <a:ea typeface="Inter SemiBold"/>
                <a:cs typeface="Inter SemiBold"/>
                <a:sym typeface="Inter SemiBold"/>
              </a:rPr>
              <a:t>COMMUNICATIONS SOLUTIONS</a:t>
            </a:r>
            <a:endParaRPr sz="1300">
              <a:solidFill>
                <a:srgbClr val="ABE6FF"/>
              </a:solidFill>
              <a:latin typeface="Inter SemiBold"/>
              <a:ea typeface="Inter SemiBold"/>
              <a:cs typeface="Inter SemiBold"/>
              <a:sym typeface="Inter SemiBold"/>
            </a:endParaRPr>
          </a:p>
          <a:p>
            <a:pPr indent="0" lvl="0" marL="0" rtl="0" algn="l">
              <a:lnSpc>
                <a:spcPct val="120000"/>
              </a:lnSpc>
              <a:spcBef>
                <a:spcPts val="0"/>
              </a:spcBef>
              <a:spcAft>
                <a:spcPts val="0"/>
              </a:spcAft>
              <a:buNone/>
            </a:pPr>
            <a:r>
              <a:t/>
            </a:r>
            <a:endParaRPr sz="1300">
              <a:solidFill>
                <a:srgbClr val="ABE6FF"/>
              </a:solidFill>
              <a:latin typeface="Inter SemiBold"/>
              <a:ea typeface="Inter SemiBold"/>
              <a:cs typeface="Inter SemiBold"/>
              <a:sym typeface="Inter SemiBold"/>
            </a:endParaRPr>
          </a:p>
        </p:txBody>
      </p:sp>
      <p:sp>
        <p:nvSpPr>
          <p:cNvPr id="795" name="Google Shape;795;p10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796" name="Google Shape;796;p108"/>
          <p:cNvSpPr txBox="1"/>
          <p:nvPr/>
        </p:nvSpPr>
        <p:spPr>
          <a:xfrm>
            <a:off x="457200" y="4855464"/>
            <a:ext cx="177000" cy="107700"/>
          </a:xfrm>
          <a:prstGeom prst="rect">
            <a:avLst/>
          </a:prstGeom>
          <a:noFill/>
          <a:ln>
            <a:noFill/>
          </a:ln>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sz="700">
                <a:solidFill>
                  <a:srgbClr val="011B58"/>
                </a:solidFill>
                <a:latin typeface="Inter"/>
                <a:ea typeface="Inter"/>
                <a:cs typeface="Inter"/>
                <a:sym typeface="Inter"/>
              </a:rPr>
              <a:t>‹#›</a:t>
            </a:fld>
            <a:endParaRPr sz="700">
              <a:solidFill>
                <a:srgbClr val="011B58"/>
              </a:solidFill>
              <a:latin typeface="Inter"/>
              <a:ea typeface="Inter"/>
              <a:cs typeface="Inter"/>
              <a:sym typeface="Inter"/>
            </a:endParaRPr>
          </a:p>
        </p:txBody>
      </p:sp>
      <p:sp>
        <p:nvSpPr>
          <p:cNvPr descr="e7d195523061f1c0cef09ac28eaae964ec9988a5cce77c8b8C1E4685C6E6B40CD7615480512384A61EE159C6FE0045D14B61E85D0A95589D558B81FFC809322ACC20DC2254D928200A3EA0841B8B18145E4076E2716215F9CA74215B300285468169D7DD1FA2F2873B8815601B39E841862D712EA7F5373BA315BA9E7E16882AEF70AD4E677971A3" id="797" name="Google Shape;797;p108"/>
          <p:cNvSpPr/>
          <p:nvPr/>
        </p:nvSpPr>
        <p:spPr>
          <a:xfrm>
            <a:off x="807900" y="960057"/>
            <a:ext cx="3155700" cy="442800"/>
          </a:xfrm>
          <a:prstGeom prst="rect">
            <a:avLst/>
          </a:prstGeom>
          <a:noFill/>
          <a:ln>
            <a:noFill/>
          </a:ln>
        </p:spPr>
        <p:txBody>
          <a:bodyPr anchorCtr="0" anchor="ctr" bIns="45700" lIns="91425" spcFirstLastPara="1" rIns="91425" wrap="square" tIns="45700">
            <a:noAutofit/>
          </a:bodyPr>
          <a:lstStyle/>
          <a:p>
            <a:pPr indent="0" lvl="0" marL="0" rtl="0" algn="r">
              <a:spcBef>
                <a:spcPts val="300"/>
              </a:spcBef>
              <a:spcAft>
                <a:spcPts val="0"/>
              </a:spcAft>
              <a:buClr>
                <a:srgbClr val="000000"/>
              </a:buClr>
              <a:buSzPts val="850"/>
              <a:buFont typeface="Arial"/>
              <a:buNone/>
            </a:pPr>
            <a:r>
              <a:rPr lang="en" sz="850">
                <a:solidFill>
                  <a:schemeClr val="lt1"/>
                </a:solidFill>
                <a:latin typeface="Inter Light"/>
                <a:ea typeface="Inter Light"/>
                <a:cs typeface="Inter Light"/>
                <a:sym typeface="Inter Light"/>
              </a:rPr>
              <a:t>EV Charging  |  Water &amp; Waste  </a:t>
            </a:r>
            <a:br>
              <a:rPr lang="en" sz="850">
                <a:solidFill>
                  <a:schemeClr val="lt1"/>
                </a:solidFill>
                <a:latin typeface="Inter Light"/>
                <a:ea typeface="Inter Light"/>
                <a:cs typeface="Inter Light"/>
                <a:sym typeface="Inter Light"/>
              </a:rPr>
            </a:br>
            <a:r>
              <a:rPr lang="en" sz="850">
                <a:solidFill>
                  <a:schemeClr val="lt1"/>
                </a:solidFill>
                <a:latin typeface="Inter Light"/>
                <a:ea typeface="Inter Light"/>
                <a:cs typeface="Inter Light"/>
                <a:sym typeface="Inter Light"/>
              </a:rPr>
              <a:t>Electricity  |  Natural Gas  |  Solar </a:t>
            </a:r>
            <a:endParaRPr sz="850">
              <a:solidFill>
                <a:schemeClr val="lt1"/>
              </a:solidFill>
              <a:latin typeface="Inter Light"/>
              <a:ea typeface="Inter Light"/>
              <a:cs typeface="Inter Light"/>
              <a:sym typeface="Inter Light"/>
            </a:endParaRPr>
          </a:p>
          <a:p>
            <a:pPr indent="0" lvl="0" marL="0" rtl="0" algn="r">
              <a:spcBef>
                <a:spcPts val="300"/>
              </a:spcBef>
              <a:spcAft>
                <a:spcPts val="0"/>
              </a:spcAft>
              <a:buClr>
                <a:srgbClr val="000000"/>
              </a:buClr>
              <a:buSzPts val="850"/>
              <a:buFont typeface="Arial"/>
              <a:buNone/>
            </a:pPr>
            <a:r>
              <a:t/>
            </a:r>
            <a:endParaRPr i="0" sz="1000" u="none" cap="none" strike="noStrike">
              <a:solidFill>
                <a:schemeClr val="lt1"/>
              </a:solidFill>
              <a:latin typeface="Inter Light"/>
              <a:ea typeface="Inter Light"/>
              <a:cs typeface="Inter Light"/>
              <a:sym typeface="Inter Light"/>
            </a:endParaRPr>
          </a:p>
        </p:txBody>
      </p:sp>
      <p:sp>
        <p:nvSpPr>
          <p:cNvPr descr="e7d195523061f1c0cef09ac28eaae964ec9988a5cce77c8b8C1E4685C6E6B40CD7615480512384A61EE159C6FE0045D14B61E85D0A95589D558B81FFC809322ACC20DC2254D928200A3EA0841B8B18145E4076E2716215F9CA74215B300285468169D7DD1FA2F2873B8815601B39E841862D712EA7F5373BA315BA9E7E16882AEF70AD4E677971A3" id="798" name="Google Shape;798;p108"/>
          <p:cNvSpPr/>
          <p:nvPr/>
        </p:nvSpPr>
        <p:spPr>
          <a:xfrm>
            <a:off x="230925" y="3033672"/>
            <a:ext cx="3000000" cy="3918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300"/>
              </a:spcBef>
              <a:spcAft>
                <a:spcPts val="0"/>
              </a:spcAft>
              <a:buClr>
                <a:srgbClr val="000000"/>
              </a:buClr>
              <a:buSzPts val="850"/>
              <a:buFont typeface="Arial"/>
              <a:buNone/>
            </a:pPr>
            <a:r>
              <a:rPr lang="en" sz="850">
                <a:solidFill>
                  <a:srgbClr val="F0F0F0"/>
                </a:solidFill>
                <a:latin typeface="Inter Light"/>
                <a:ea typeface="Inter Light"/>
                <a:cs typeface="Inter Light"/>
                <a:sym typeface="Inter Light"/>
              </a:rPr>
              <a:t>PCs | Laptops | Phones | Monitors | Digital Displays</a:t>
            </a:r>
            <a:br>
              <a:rPr lang="en" sz="850">
                <a:solidFill>
                  <a:srgbClr val="F0F0F0"/>
                </a:solidFill>
                <a:latin typeface="Inter Light"/>
                <a:ea typeface="Inter Light"/>
                <a:cs typeface="Inter Light"/>
                <a:sym typeface="Inter Light"/>
              </a:rPr>
            </a:br>
            <a:r>
              <a:rPr lang="en" sz="850">
                <a:solidFill>
                  <a:srgbClr val="F0F0F0"/>
                </a:solidFill>
                <a:latin typeface="Inter Light"/>
                <a:ea typeface="Inter Light"/>
                <a:cs typeface="Inter Light"/>
                <a:sym typeface="Inter Light"/>
              </a:rPr>
              <a:t>Hardware Services &amp; Logistics </a:t>
            </a:r>
            <a:endParaRPr sz="850">
              <a:solidFill>
                <a:schemeClr val="accent5"/>
              </a:solidFill>
              <a:latin typeface="Inter Light"/>
              <a:ea typeface="Inter Light"/>
              <a:cs typeface="Inter Light"/>
              <a:sym typeface="Inter Light"/>
            </a:endParaRPr>
          </a:p>
        </p:txBody>
      </p:sp>
      <p:sp>
        <p:nvSpPr>
          <p:cNvPr descr="e7d195523061f1c0cef09ac28eaae964ec9988a5cce77c8b8C1E4685C6E6B40CD7615480512384A61EE159C6FE0045D14B61E85D0A95589D558B81FFC809322ACC20DC2254D928200A3EA0841B8B18145E4076E2716215F9CA74215B300285468169D7DD1FA2F2873B8815601B39E841862D712EA7F5373BA315BA9E7E16882AEF70AD4E677971A3" id="799" name="Google Shape;799;p108"/>
          <p:cNvSpPr/>
          <p:nvPr/>
        </p:nvSpPr>
        <p:spPr>
          <a:xfrm>
            <a:off x="5154175" y="4048712"/>
            <a:ext cx="3276600" cy="384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300"/>
              </a:spcBef>
              <a:spcAft>
                <a:spcPts val="0"/>
              </a:spcAft>
              <a:buClr>
                <a:srgbClr val="000000"/>
              </a:buClr>
              <a:buSzPts val="850"/>
              <a:buFont typeface="Arial"/>
              <a:buNone/>
            </a:pPr>
            <a:r>
              <a:rPr i="0" lang="en" sz="850" u="none" cap="none" strike="noStrike">
                <a:solidFill>
                  <a:srgbClr val="F0F0F0"/>
                </a:solidFill>
                <a:latin typeface="Inter Light"/>
                <a:ea typeface="Inter Light"/>
                <a:cs typeface="Inter Light"/>
                <a:sym typeface="Inter Light"/>
              </a:rPr>
              <a:t>Public, Private, &amp; Hybrid Cloud  </a:t>
            </a:r>
            <a:br>
              <a:rPr lang="en" sz="850">
                <a:solidFill>
                  <a:srgbClr val="F0F0F0"/>
                </a:solidFill>
                <a:latin typeface="Inter Light"/>
                <a:ea typeface="Inter Light"/>
                <a:cs typeface="Inter Light"/>
                <a:sym typeface="Inter Light"/>
              </a:rPr>
            </a:br>
            <a:r>
              <a:rPr i="0" lang="en" sz="850" u="none" cap="none" strike="noStrike">
                <a:solidFill>
                  <a:srgbClr val="F0F0F0"/>
                </a:solidFill>
                <a:latin typeface="Inter Light"/>
                <a:ea typeface="Inter Light"/>
                <a:cs typeface="Inter Light"/>
                <a:sym typeface="Inter Light"/>
              </a:rPr>
              <a:t>Data Center &amp; Colocation</a:t>
            </a:r>
            <a:r>
              <a:rPr lang="en" sz="850">
                <a:solidFill>
                  <a:schemeClr val="lt2"/>
                </a:solidFill>
                <a:latin typeface="Inter Light"/>
                <a:ea typeface="Inter Light"/>
                <a:cs typeface="Inter Light"/>
                <a:sym typeface="Inter Light"/>
              </a:rPr>
              <a:t>  |  </a:t>
            </a:r>
            <a:r>
              <a:rPr i="0" lang="en" sz="850" u="none" cap="none" strike="noStrike">
                <a:solidFill>
                  <a:srgbClr val="F0F0F0"/>
                </a:solidFill>
                <a:latin typeface="Inter Light"/>
                <a:ea typeface="Inter Light"/>
                <a:cs typeface="Inter Light"/>
                <a:sym typeface="Inter Light"/>
              </a:rPr>
              <a:t>Disaster Recovery</a:t>
            </a:r>
            <a:r>
              <a:rPr lang="en" sz="850">
                <a:solidFill>
                  <a:srgbClr val="F0F0F0"/>
                </a:solidFill>
                <a:latin typeface="Inter Light"/>
                <a:ea typeface="Inter Light"/>
                <a:cs typeface="Inter Light"/>
                <a:sym typeface="Inter Light"/>
              </a:rPr>
              <a:t>                                     </a:t>
            </a:r>
            <a:endParaRPr i="0" sz="850" u="none" cap="none" strike="noStrike">
              <a:solidFill>
                <a:srgbClr val="F0F0F0"/>
              </a:solidFill>
              <a:latin typeface="Inter Light"/>
              <a:ea typeface="Inter Light"/>
              <a:cs typeface="Inter Light"/>
              <a:sym typeface="Inter Light"/>
            </a:endParaRPr>
          </a:p>
        </p:txBody>
      </p:sp>
      <p:sp>
        <p:nvSpPr>
          <p:cNvPr descr="e7d195523061f1c0cef09ac28eaae964ec9988a5cce77c8b8C1E4685C6E6B40CD7615480512384A61EE159C6FE0045D14B61E85D0A95589D558B81FFC809322ACC20DC2254D928200A3EA0841B8B18145E4076E2716215F9CA74215B300285468169D7DD1FA2F2873B8815601B39E841862D712EA7F5373BA315BA9E7E16882AEF70AD4E677971A3" id="800" name="Google Shape;800;p108"/>
          <p:cNvSpPr/>
          <p:nvPr/>
        </p:nvSpPr>
        <p:spPr>
          <a:xfrm>
            <a:off x="1187700" y="4045262"/>
            <a:ext cx="2775900" cy="3918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300"/>
              </a:spcBef>
              <a:spcAft>
                <a:spcPts val="0"/>
              </a:spcAft>
              <a:buClr>
                <a:srgbClr val="000000"/>
              </a:buClr>
              <a:buSzPts val="850"/>
              <a:buFont typeface="Arial"/>
              <a:buNone/>
            </a:pPr>
            <a:r>
              <a:rPr lang="en" sz="850">
                <a:solidFill>
                  <a:srgbClr val="F0F0F0"/>
                </a:solidFill>
                <a:latin typeface="Inter Light"/>
                <a:ea typeface="Inter Light"/>
                <a:cs typeface="Inter Light"/>
                <a:sym typeface="Inter Light"/>
              </a:rPr>
              <a:t>Physical Security  |  Network Security  </a:t>
            </a:r>
            <a:br>
              <a:rPr lang="en" sz="850">
                <a:solidFill>
                  <a:srgbClr val="F0F0F0"/>
                </a:solidFill>
                <a:latin typeface="Inter Light"/>
                <a:ea typeface="Inter Light"/>
                <a:cs typeface="Inter Light"/>
                <a:sym typeface="Inter Light"/>
              </a:rPr>
            </a:br>
            <a:r>
              <a:rPr lang="en" sz="850">
                <a:solidFill>
                  <a:srgbClr val="F0F0F0"/>
                </a:solidFill>
                <a:latin typeface="Inter Light"/>
                <a:ea typeface="Inter Light"/>
                <a:cs typeface="Inter Light"/>
                <a:sym typeface="Inter Light"/>
              </a:rPr>
              <a:t>Endpoint Security  |  Cloud Security  </a:t>
            </a:r>
            <a:endParaRPr i="0" sz="850" u="none" cap="none" strike="noStrike">
              <a:solidFill>
                <a:srgbClr val="F0F0F0"/>
              </a:solidFill>
              <a:latin typeface="Inter Light"/>
              <a:ea typeface="Inter Light"/>
              <a:cs typeface="Inter Light"/>
              <a:sym typeface="Inter Light"/>
            </a:endParaRPr>
          </a:p>
        </p:txBody>
      </p:sp>
      <p:sp>
        <p:nvSpPr>
          <p:cNvPr descr="e7d195523061f1c0cef09ac28eaae964ec9988a5cce77c8b8C1E4685C6E6B40CD7615480512384A61EE159C6FE0045D14B61E85D0A95589D558B81FFC809322ACC20DC2254D928200A3EA0841B8B18145E4076E2716215F9CA74215B300285468169D7DD1FA2F2873B8815601B39E841862D712EA7F5373BA315BA9E7E16882AEF70AD4E677971A3" id="801" name="Google Shape;801;p108"/>
          <p:cNvSpPr/>
          <p:nvPr/>
        </p:nvSpPr>
        <p:spPr>
          <a:xfrm>
            <a:off x="5154175" y="960051"/>
            <a:ext cx="3599400" cy="257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300"/>
              </a:spcBef>
              <a:spcAft>
                <a:spcPts val="0"/>
              </a:spcAft>
              <a:buClr>
                <a:srgbClr val="000000"/>
              </a:buClr>
              <a:buSzPts val="850"/>
              <a:buFont typeface="Arial"/>
              <a:buNone/>
            </a:pPr>
            <a:r>
              <a:rPr lang="en" sz="850">
                <a:solidFill>
                  <a:srgbClr val="F0F0F0"/>
                </a:solidFill>
                <a:latin typeface="Inter Light"/>
                <a:ea typeface="Inter Light"/>
                <a:cs typeface="Inter Light"/>
                <a:sym typeface="Inter Light"/>
              </a:rPr>
              <a:t>Data</a:t>
            </a:r>
            <a:r>
              <a:rPr i="0" lang="en" sz="850" u="none" cap="none" strike="noStrike">
                <a:solidFill>
                  <a:srgbClr val="F0F0F0"/>
                </a:solidFill>
                <a:latin typeface="Inter Light"/>
                <a:ea typeface="Inter Light"/>
                <a:cs typeface="Inter Light"/>
                <a:sym typeface="Inter Light"/>
              </a:rPr>
              <a:t>  |</a:t>
            </a:r>
            <a:r>
              <a:rPr lang="en" sz="850">
                <a:solidFill>
                  <a:srgbClr val="F0F0F0"/>
                </a:solidFill>
                <a:latin typeface="Inter Light"/>
                <a:ea typeface="Inter Light"/>
                <a:cs typeface="Inter Light"/>
                <a:sym typeface="Inter Light"/>
              </a:rPr>
              <a:t> Network | Mobility</a:t>
            </a:r>
            <a:r>
              <a:rPr i="0" lang="en" sz="850" u="none" cap="none" strike="noStrike">
                <a:solidFill>
                  <a:srgbClr val="F0F0F0"/>
                </a:solidFill>
                <a:latin typeface="Inter Light"/>
                <a:ea typeface="Inter Light"/>
                <a:cs typeface="Inter Light"/>
                <a:sym typeface="Inter Light"/>
              </a:rPr>
              <a:t> &amp; IoT  |   Satellite </a:t>
            </a:r>
            <a:br>
              <a:rPr i="0" lang="en" sz="850" u="none" cap="none" strike="noStrike">
                <a:solidFill>
                  <a:srgbClr val="F0F0F0"/>
                </a:solidFill>
                <a:latin typeface="Inter Light"/>
                <a:ea typeface="Inter Light"/>
                <a:cs typeface="Inter Light"/>
                <a:sym typeface="Inter Light"/>
              </a:rPr>
            </a:br>
            <a:r>
              <a:rPr i="0" lang="en" sz="850" u="none" cap="none" strike="noStrike">
                <a:solidFill>
                  <a:srgbClr val="F0F0F0"/>
                </a:solidFill>
                <a:latin typeface="Inter Light"/>
                <a:ea typeface="Inter Light"/>
                <a:cs typeface="Inter Light"/>
                <a:sym typeface="Inter Light"/>
              </a:rPr>
              <a:t>SD-WAN</a:t>
            </a:r>
            <a:r>
              <a:rPr lang="en" sz="850">
                <a:solidFill>
                  <a:srgbClr val="F0F0F0"/>
                </a:solidFill>
                <a:latin typeface="Inter Light"/>
                <a:ea typeface="Inter Light"/>
                <a:cs typeface="Inter Light"/>
                <a:sym typeface="Inter Light"/>
              </a:rPr>
              <a:t> | </a:t>
            </a:r>
            <a:r>
              <a:rPr i="0" lang="en" sz="850" u="none" cap="none" strike="noStrike">
                <a:solidFill>
                  <a:srgbClr val="F0F0F0"/>
                </a:solidFill>
                <a:latin typeface="Inter Light"/>
                <a:ea typeface="Inter Light"/>
                <a:cs typeface="Inter Light"/>
                <a:sym typeface="Inter Light"/>
              </a:rPr>
              <a:t>S</a:t>
            </a:r>
            <a:r>
              <a:rPr lang="en" sz="850">
                <a:solidFill>
                  <a:srgbClr val="F0F0F0"/>
                </a:solidFill>
                <a:latin typeface="Inter Light"/>
                <a:ea typeface="Inter Light"/>
                <a:cs typeface="Inter Light"/>
                <a:sym typeface="Inter Light"/>
              </a:rPr>
              <a:t>ASE | </a:t>
            </a:r>
            <a:r>
              <a:rPr i="0" lang="en" sz="850" u="none" cap="none" strike="noStrike">
                <a:solidFill>
                  <a:srgbClr val="F0F0F0"/>
                </a:solidFill>
                <a:latin typeface="Inter Light"/>
                <a:ea typeface="Inter Light"/>
                <a:cs typeface="Inter Light"/>
                <a:sym typeface="Inter Light"/>
              </a:rPr>
              <a:t>TEM  | </a:t>
            </a:r>
            <a:r>
              <a:rPr lang="en" sz="850">
                <a:solidFill>
                  <a:srgbClr val="F0F0F0"/>
                </a:solidFill>
                <a:latin typeface="Inter Light"/>
                <a:ea typeface="Inter Light"/>
                <a:cs typeface="Inter Light"/>
                <a:sym typeface="Inter Light"/>
              </a:rPr>
              <a:t>UCaaS | CCaaS </a:t>
            </a:r>
            <a:endParaRPr sz="850">
              <a:solidFill>
                <a:schemeClr val="lt1"/>
              </a:solidFill>
              <a:latin typeface="Inter Light"/>
              <a:ea typeface="Inter Light"/>
              <a:cs typeface="Inter Light"/>
              <a:sym typeface="Inter Light"/>
            </a:endParaRPr>
          </a:p>
        </p:txBody>
      </p:sp>
      <p:sp>
        <p:nvSpPr>
          <p:cNvPr descr="e7d195523061f1c0cef09ac28eaae964ec9988a5cce77c8b8C1E4685C6E6B40CD7615480512384A61EE159C6FE0045D14B61E85D0A95589D558B81FFC809322ACC20DC2254D928200A3EA0841B8B18145E4076E2716215F9CA74215B300285468169D7DD1FA2F2873B8815601B39E841862D712EA7F5373BA315BA9E7E16882AEF70AD4E677971A3" id="802" name="Google Shape;802;p108"/>
          <p:cNvSpPr/>
          <p:nvPr/>
        </p:nvSpPr>
        <p:spPr>
          <a:xfrm>
            <a:off x="415125" y="2001570"/>
            <a:ext cx="2815800" cy="5148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300"/>
              </a:spcBef>
              <a:spcAft>
                <a:spcPts val="0"/>
              </a:spcAft>
              <a:buClr>
                <a:srgbClr val="000000"/>
              </a:buClr>
              <a:buSzPts val="850"/>
              <a:buFont typeface="Arial"/>
              <a:buNone/>
            </a:pPr>
            <a:r>
              <a:rPr lang="en" sz="850">
                <a:solidFill>
                  <a:srgbClr val="F0F0F0"/>
                </a:solidFill>
                <a:latin typeface="Inter Light"/>
                <a:ea typeface="Inter Light"/>
                <a:cs typeface="Inter Light"/>
                <a:sym typeface="Inter Light"/>
              </a:rPr>
              <a:t>Network (NOC) &amp; Cloud Monitoring |  SOC</a:t>
            </a:r>
            <a:br>
              <a:rPr lang="en" sz="850">
                <a:solidFill>
                  <a:srgbClr val="F0F0F0"/>
                </a:solidFill>
                <a:latin typeface="Inter Light"/>
                <a:ea typeface="Inter Light"/>
                <a:cs typeface="Inter Light"/>
                <a:sym typeface="Inter Light"/>
              </a:rPr>
            </a:br>
            <a:r>
              <a:rPr lang="en" sz="850">
                <a:solidFill>
                  <a:srgbClr val="F0F0F0"/>
                </a:solidFill>
                <a:latin typeface="Inter Light"/>
                <a:ea typeface="Inter Light"/>
                <a:cs typeface="Inter Light"/>
                <a:sym typeface="Inter Light"/>
              </a:rPr>
              <a:t> Technical Support</a:t>
            </a:r>
            <a:r>
              <a:rPr i="0" lang="en" sz="850" u="none" cap="none" strike="noStrike">
                <a:solidFill>
                  <a:srgbClr val="F0F0F0"/>
                </a:solidFill>
                <a:latin typeface="Inter Light"/>
                <a:ea typeface="Inter Light"/>
                <a:cs typeface="Inter Light"/>
                <a:sym typeface="Inter Light"/>
              </a:rPr>
              <a:t>  |</a:t>
            </a:r>
            <a:r>
              <a:rPr lang="en" sz="850">
                <a:solidFill>
                  <a:srgbClr val="F0F0F0"/>
                </a:solidFill>
                <a:latin typeface="Inter Light"/>
                <a:ea typeface="Inter Light"/>
                <a:cs typeface="Inter Light"/>
                <a:sym typeface="Inter Light"/>
              </a:rPr>
              <a:t>  </a:t>
            </a:r>
            <a:r>
              <a:rPr lang="en" sz="850">
                <a:solidFill>
                  <a:schemeClr val="lt2"/>
                </a:solidFill>
                <a:latin typeface="Inter Light"/>
                <a:ea typeface="Inter Light"/>
                <a:cs typeface="Inter Light"/>
                <a:sym typeface="Inter Light"/>
              </a:rPr>
              <a:t>Professional Services </a:t>
            </a:r>
            <a:br>
              <a:rPr lang="en" sz="850">
                <a:solidFill>
                  <a:schemeClr val="lt2"/>
                </a:solidFill>
                <a:latin typeface="Inter Light"/>
                <a:ea typeface="Inter Light"/>
                <a:cs typeface="Inter Light"/>
                <a:sym typeface="Inter Light"/>
              </a:rPr>
            </a:br>
            <a:endParaRPr b="0" i="0" sz="1000" u="none" cap="none" strike="noStrike">
              <a:solidFill>
                <a:srgbClr val="F0F0F0"/>
              </a:solidFill>
              <a:latin typeface="Open Sans Light"/>
              <a:ea typeface="Open Sans Light"/>
              <a:cs typeface="Open Sans Light"/>
              <a:sym typeface="Open Sans Light"/>
            </a:endParaRPr>
          </a:p>
        </p:txBody>
      </p:sp>
      <p:sp>
        <p:nvSpPr>
          <p:cNvPr descr="e7d195523061f1c0cef09ac28eaae964ec9988a5cce77c8b8C1E4685C6E6B40CD7615480512384A61EE159C6FE0045D14B61E85D0A95589D558B81FFC809322ACC20DC2254D928200A3EA0841B8B18145E4076E2716215F9CA74215B300285468169D7DD1FA2F2873B8815601B39E841862D712EA7F5373BA315BA9E7E16882AEF70AD4E677971A3" id="803" name="Google Shape;803;p108"/>
          <p:cNvSpPr/>
          <p:nvPr/>
        </p:nvSpPr>
        <p:spPr>
          <a:xfrm>
            <a:off x="5852350" y="3064272"/>
            <a:ext cx="2685900" cy="330600"/>
          </a:xfrm>
          <a:prstGeom prst="rect">
            <a:avLst/>
          </a:prstGeom>
          <a:noFill/>
          <a:ln>
            <a:noFill/>
          </a:ln>
        </p:spPr>
        <p:txBody>
          <a:bodyPr anchorCtr="0" anchor="t" bIns="45700" lIns="91425" spcFirstLastPara="1" rIns="91425" wrap="square" tIns="45700">
            <a:noAutofit/>
          </a:bodyPr>
          <a:lstStyle/>
          <a:p>
            <a:pPr indent="0" lvl="0" marL="0" rtl="0" algn="l">
              <a:spcBef>
                <a:spcPts val="300"/>
              </a:spcBef>
              <a:spcAft>
                <a:spcPts val="0"/>
              </a:spcAft>
              <a:buClr>
                <a:srgbClr val="000000"/>
              </a:buClr>
              <a:buSzPts val="850"/>
              <a:buFont typeface="Arial"/>
              <a:buNone/>
            </a:pPr>
            <a:r>
              <a:rPr lang="en" sz="850">
                <a:solidFill>
                  <a:schemeClr val="lt2"/>
                </a:solidFill>
                <a:latin typeface="Inter Light"/>
                <a:ea typeface="Inter Light"/>
                <a:cs typeface="Inter Light"/>
                <a:sym typeface="Inter Light"/>
              </a:rPr>
              <a:t>Large-Language Models | Agentic AI | Copilot | Gemini | Chat Bots | Customer Experience</a:t>
            </a:r>
            <a:endParaRPr sz="850">
              <a:solidFill>
                <a:schemeClr val="lt2"/>
              </a:solidFill>
              <a:latin typeface="Inter Light"/>
              <a:ea typeface="Inter Light"/>
              <a:cs typeface="Inter Light"/>
              <a:sym typeface="Inter Light"/>
            </a:endParaRPr>
          </a:p>
          <a:p>
            <a:pPr indent="0" lvl="0" marL="0" rtl="0" algn="r">
              <a:spcBef>
                <a:spcPts val="300"/>
              </a:spcBef>
              <a:spcAft>
                <a:spcPts val="0"/>
              </a:spcAft>
              <a:buClr>
                <a:srgbClr val="000000"/>
              </a:buClr>
              <a:buSzPts val="1000"/>
              <a:buFont typeface="Arial"/>
              <a:buNone/>
            </a:pPr>
            <a:r>
              <a:rPr lang="en" sz="1000">
                <a:solidFill>
                  <a:schemeClr val="lt1"/>
                </a:solidFill>
                <a:latin typeface="Open Sans Light"/>
                <a:ea typeface="Open Sans Light"/>
                <a:cs typeface="Open Sans Light"/>
                <a:sym typeface="Open Sans Light"/>
              </a:rPr>
              <a:t> </a:t>
            </a:r>
            <a:endParaRPr sz="1000">
              <a:solidFill>
                <a:schemeClr val="lt1"/>
              </a:solidFill>
              <a:latin typeface="Open Sans Light"/>
              <a:ea typeface="Open Sans Light"/>
              <a:cs typeface="Open Sans Light"/>
              <a:sym typeface="Open Sans Light"/>
            </a:endParaRPr>
          </a:p>
          <a:p>
            <a:pPr indent="0" lvl="0" marL="0" marR="0" rtl="0" algn="r">
              <a:lnSpc>
                <a:spcPct val="100000"/>
              </a:lnSpc>
              <a:spcBef>
                <a:spcPts val="300"/>
              </a:spcBef>
              <a:spcAft>
                <a:spcPts val="0"/>
              </a:spcAft>
              <a:buClr>
                <a:srgbClr val="000000"/>
              </a:buClr>
              <a:buSzPts val="1000"/>
              <a:buFont typeface="Arial"/>
              <a:buNone/>
            </a:pPr>
            <a:r>
              <a:t/>
            </a:r>
            <a:endParaRPr sz="850">
              <a:solidFill>
                <a:srgbClr val="F0F0F0"/>
              </a:solidFill>
              <a:latin typeface="Inter Light"/>
              <a:ea typeface="Inter Light"/>
              <a:cs typeface="Inter Light"/>
              <a:sym typeface="Inter Light"/>
            </a:endParaRPr>
          </a:p>
        </p:txBody>
      </p:sp>
      <p:sp>
        <p:nvSpPr>
          <p:cNvPr descr="e7d195523061f1c0cef09ac28eaae964ec9988a5cce77c8b8C1E4685C6E6B40CD7615480512384A61EE159C6FE0045D14B61E85D0A95589D558B81FFC809322ACC20DC2254D928200A3EA0841B8B18145E4076E2716215F9CA74215B300285468169D7DD1FA2F2873B8815601B39E841862D712EA7F5373BA315BA9E7E16882AEF70AD4E677971A3" id="804" name="Google Shape;804;p108"/>
          <p:cNvSpPr/>
          <p:nvPr/>
        </p:nvSpPr>
        <p:spPr>
          <a:xfrm>
            <a:off x="5852350" y="2001575"/>
            <a:ext cx="3276600" cy="36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300"/>
              </a:spcBef>
              <a:spcAft>
                <a:spcPts val="0"/>
              </a:spcAft>
              <a:buClr>
                <a:srgbClr val="000000"/>
              </a:buClr>
              <a:buSzPts val="850"/>
              <a:buFont typeface="Arial"/>
              <a:buNone/>
            </a:pPr>
            <a:r>
              <a:rPr i="0" lang="en" sz="850" u="none" cap="none" strike="noStrike">
                <a:solidFill>
                  <a:srgbClr val="F0F0F0"/>
                </a:solidFill>
                <a:latin typeface="Inter Light"/>
                <a:ea typeface="Inter Light"/>
                <a:cs typeface="Inter Light"/>
                <a:sym typeface="Inter Light"/>
              </a:rPr>
              <a:t>Microsoft  |  Google </a:t>
            </a:r>
            <a:r>
              <a:rPr lang="en" sz="850">
                <a:solidFill>
                  <a:srgbClr val="F0F0F0"/>
                </a:solidFill>
                <a:latin typeface="Inter Light"/>
                <a:ea typeface="Inter Light"/>
                <a:cs typeface="Inter Light"/>
                <a:sym typeface="Inter Light"/>
              </a:rPr>
              <a:t> |  ERP  |  CRM  |  Productivity  </a:t>
            </a:r>
            <a:br>
              <a:rPr lang="en" sz="850">
                <a:solidFill>
                  <a:srgbClr val="F0F0F0"/>
                </a:solidFill>
                <a:latin typeface="Inter Light"/>
                <a:ea typeface="Inter Light"/>
                <a:cs typeface="Inter Light"/>
                <a:sym typeface="Inter Light"/>
              </a:rPr>
            </a:br>
            <a:r>
              <a:rPr lang="en" sz="850">
                <a:solidFill>
                  <a:srgbClr val="F0F0F0"/>
                </a:solidFill>
                <a:latin typeface="Inter Light"/>
                <a:ea typeface="Inter Light"/>
                <a:cs typeface="Inter Light"/>
                <a:sym typeface="Inter Light"/>
              </a:rPr>
              <a:t>Business Applications  |  IT Management  |  BI</a:t>
            </a:r>
            <a:endParaRPr i="0" sz="850" u="none" cap="none" strike="noStrike">
              <a:solidFill>
                <a:srgbClr val="FFFFFF"/>
              </a:solidFill>
              <a:latin typeface="Inter Light"/>
              <a:ea typeface="Inter Light"/>
              <a:cs typeface="Inter Light"/>
              <a:sym typeface="Inter Light"/>
            </a:endParaRPr>
          </a:p>
        </p:txBody>
      </p:sp>
      <p:sp>
        <p:nvSpPr>
          <p:cNvPr id="805" name="Google Shape;805;p108"/>
          <p:cNvSpPr txBox="1"/>
          <p:nvPr/>
        </p:nvSpPr>
        <p:spPr>
          <a:xfrm>
            <a:off x="963600" y="528650"/>
            <a:ext cx="3000000" cy="384900"/>
          </a:xfrm>
          <a:prstGeom prst="rect">
            <a:avLst/>
          </a:prstGeom>
          <a:noFill/>
          <a:ln>
            <a:noFill/>
          </a:ln>
        </p:spPr>
        <p:txBody>
          <a:bodyPr anchorCtr="0" anchor="t" bIns="91425" lIns="91425" spcFirstLastPara="1" rIns="91425" wrap="square" tIns="91425">
            <a:spAutoFit/>
          </a:bodyPr>
          <a:lstStyle/>
          <a:p>
            <a:pPr indent="0" lvl="0" marL="0" rtl="0" algn="r">
              <a:lnSpc>
                <a:spcPct val="120000"/>
              </a:lnSpc>
              <a:spcBef>
                <a:spcPts val="0"/>
              </a:spcBef>
              <a:spcAft>
                <a:spcPts val="0"/>
              </a:spcAft>
              <a:buNone/>
            </a:pPr>
            <a:r>
              <a:rPr lang="en" sz="1300">
                <a:solidFill>
                  <a:schemeClr val="dk2"/>
                </a:solidFill>
                <a:latin typeface="Inter SemiBold"/>
                <a:ea typeface="Inter SemiBold"/>
                <a:cs typeface="Inter SemiBold"/>
                <a:sym typeface="Inter SemiBold"/>
              </a:rPr>
              <a:t>ENERGY</a:t>
            </a:r>
            <a:endParaRPr sz="1300" u="sng">
              <a:solidFill>
                <a:schemeClr val="dk2"/>
              </a:solidFill>
              <a:latin typeface="Inter SemiBold"/>
              <a:ea typeface="Inter SemiBold"/>
              <a:cs typeface="Inter SemiBold"/>
              <a:sym typeface="Inter SemiBold"/>
            </a:endParaRPr>
          </a:p>
        </p:txBody>
      </p:sp>
      <p:sp>
        <p:nvSpPr>
          <p:cNvPr id="806" name="Google Shape;806;p108"/>
          <p:cNvSpPr txBox="1"/>
          <p:nvPr/>
        </p:nvSpPr>
        <p:spPr>
          <a:xfrm>
            <a:off x="230925" y="1599819"/>
            <a:ext cx="3000000" cy="384900"/>
          </a:xfrm>
          <a:prstGeom prst="rect">
            <a:avLst/>
          </a:prstGeom>
          <a:noFill/>
          <a:ln>
            <a:noFill/>
          </a:ln>
        </p:spPr>
        <p:txBody>
          <a:bodyPr anchorCtr="0" anchor="t" bIns="91425" lIns="91425" spcFirstLastPara="1" rIns="91425" wrap="square" tIns="91425">
            <a:spAutoFit/>
          </a:bodyPr>
          <a:lstStyle/>
          <a:p>
            <a:pPr indent="0" lvl="0" marL="0" rtl="0" algn="r">
              <a:lnSpc>
                <a:spcPct val="120000"/>
              </a:lnSpc>
              <a:spcBef>
                <a:spcPts val="0"/>
              </a:spcBef>
              <a:spcAft>
                <a:spcPts val="0"/>
              </a:spcAft>
              <a:buNone/>
            </a:pPr>
            <a:r>
              <a:rPr lang="en" sz="1300">
                <a:solidFill>
                  <a:srgbClr val="ABE6FF"/>
                </a:solidFill>
                <a:latin typeface="Inter SemiBold"/>
                <a:ea typeface="Inter SemiBold"/>
                <a:cs typeface="Inter SemiBold"/>
                <a:sym typeface="Inter SemiBold"/>
              </a:rPr>
              <a:t> MANAGED &amp; PRO SERVICES</a:t>
            </a:r>
            <a:endParaRPr/>
          </a:p>
        </p:txBody>
      </p:sp>
      <p:sp>
        <p:nvSpPr>
          <p:cNvPr id="807" name="Google Shape;807;p108"/>
          <p:cNvSpPr txBox="1"/>
          <p:nvPr/>
        </p:nvSpPr>
        <p:spPr>
          <a:xfrm>
            <a:off x="230925" y="2671010"/>
            <a:ext cx="3000000" cy="384900"/>
          </a:xfrm>
          <a:prstGeom prst="rect">
            <a:avLst/>
          </a:prstGeom>
          <a:noFill/>
          <a:ln>
            <a:noFill/>
          </a:ln>
        </p:spPr>
        <p:txBody>
          <a:bodyPr anchorCtr="0" anchor="t" bIns="91425" lIns="91425" spcFirstLastPara="1" rIns="91425" wrap="square" tIns="91425">
            <a:spAutoFit/>
          </a:bodyPr>
          <a:lstStyle/>
          <a:p>
            <a:pPr indent="0" lvl="0" marL="0" rtl="0" algn="r">
              <a:lnSpc>
                <a:spcPct val="120000"/>
              </a:lnSpc>
              <a:spcBef>
                <a:spcPts val="0"/>
              </a:spcBef>
              <a:spcAft>
                <a:spcPts val="0"/>
              </a:spcAft>
              <a:buNone/>
            </a:pPr>
            <a:r>
              <a:rPr lang="en" sz="1300">
                <a:solidFill>
                  <a:srgbClr val="ABE6FF"/>
                </a:solidFill>
                <a:latin typeface="Inter SemiBold"/>
                <a:ea typeface="Inter SemiBold"/>
                <a:cs typeface="Inter SemiBold"/>
                <a:sym typeface="Inter SemiBold"/>
              </a:rPr>
              <a:t>HARDWARE &amp; LOGISTICS</a:t>
            </a:r>
            <a:endParaRPr sz="1300">
              <a:solidFill>
                <a:srgbClr val="ABE6FF"/>
              </a:solidFill>
              <a:latin typeface="Inter SemiBold"/>
              <a:ea typeface="Inter SemiBold"/>
              <a:cs typeface="Inter SemiBold"/>
              <a:sym typeface="Inter SemiBold"/>
            </a:endParaRPr>
          </a:p>
        </p:txBody>
      </p:sp>
      <p:sp>
        <p:nvSpPr>
          <p:cNvPr id="808" name="Google Shape;808;p108"/>
          <p:cNvSpPr txBox="1"/>
          <p:nvPr/>
        </p:nvSpPr>
        <p:spPr>
          <a:xfrm>
            <a:off x="5852350" y="2671010"/>
            <a:ext cx="3000000" cy="3849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lang="en" sz="1300">
                <a:solidFill>
                  <a:schemeClr val="dk2"/>
                </a:solidFill>
                <a:latin typeface="Inter SemiBold"/>
                <a:ea typeface="Inter SemiBold"/>
                <a:cs typeface="Inter SemiBold"/>
                <a:sym typeface="Inter SemiBold"/>
              </a:rPr>
              <a:t>ARTIFICIAL INTELLIGENCE</a:t>
            </a:r>
            <a:endParaRPr/>
          </a:p>
        </p:txBody>
      </p:sp>
      <p:sp>
        <p:nvSpPr>
          <p:cNvPr id="809" name="Google Shape;809;p108"/>
          <p:cNvSpPr txBox="1"/>
          <p:nvPr/>
        </p:nvSpPr>
        <p:spPr>
          <a:xfrm>
            <a:off x="963600" y="3656088"/>
            <a:ext cx="3000000" cy="384900"/>
          </a:xfrm>
          <a:prstGeom prst="rect">
            <a:avLst/>
          </a:prstGeom>
          <a:noFill/>
          <a:ln>
            <a:noFill/>
          </a:ln>
        </p:spPr>
        <p:txBody>
          <a:bodyPr anchorCtr="0" anchor="t" bIns="91425" lIns="91425" spcFirstLastPara="1" rIns="91425" wrap="square" tIns="91425">
            <a:spAutoFit/>
          </a:bodyPr>
          <a:lstStyle/>
          <a:p>
            <a:pPr indent="0" lvl="0" marL="0" rtl="0" algn="r">
              <a:lnSpc>
                <a:spcPct val="120000"/>
              </a:lnSpc>
              <a:spcBef>
                <a:spcPts val="0"/>
              </a:spcBef>
              <a:spcAft>
                <a:spcPts val="0"/>
              </a:spcAft>
              <a:buNone/>
            </a:pPr>
            <a:r>
              <a:rPr lang="en" sz="1300">
                <a:solidFill>
                  <a:schemeClr val="dk2"/>
                </a:solidFill>
                <a:latin typeface="Inter SemiBold"/>
                <a:ea typeface="Inter SemiBold"/>
                <a:cs typeface="Inter SemiBold"/>
                <a:sym typeface="Inter SemiBold"/>
              </a:rPr>
              <a:t>SECURITY</a:t>
            </a:r>
            <a:endParaRPr/>
          </a:p>
        </p:txBody>
      </p:sp>
      <p:sp>
        <p:nvSpPr>
          <p:cNvPr id="810" name="Google Shape;810;p108"/>
          <p:cNvSpPr txBox="1"/>
          <p:nvPr/>
        </p:nvSpPr>
        <p:spPr>
          <a:xfrm>
            <a:off x="5852350" y="1599819"/>
            <a:ext cx="3000000" cy="3849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lang="en" sz="1300">
                <a:solidFill>
                  <a:schemeClr val="dk2"/>
                </a:solidFill>
                <a:latin typeface="Inter SemiBold"/>
                <a:ea typeface="Inter SemiBold"/>
                <a:cs typeface="Inter SemiBold"/>
                <a:sym typeface="Inter SemiBold"/>
              </a:rPr>
              <a:t>SOFTWARE AS A SERVICE</a:t>
            </a:r>
            <a:endParaRPr/>
          </a:p>
        </p:txBody>
      </p:sp>
      <p:sp>
        <p:nvSpPr>
          <p:cNvPr id="811" name="Google Shape;811;p108"/>
          <p:cNvSpPr txBox="1"/>
          <p:nvPr/>
        </p:nvSpPr>
        <p:spPr>
          <a:xfrm>
            <a:off x="5154175" y="3656088"/>
            <a:ext cx="3000000" cy="3849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lang="en" sz="1300">
                <a:solidFill>
                  <a:schemeClr val="dk2"/>
                </a:solidFill>
                <a:latin typeface="Inter SemiBold"/>
                <a:ea typeface="Inter SemiBold"/>
                <a:cs typeface="Inter SemiBold"/>
                <a:sym typeface="Inter SemiBold"/>
              </a:rPr>
              <a:t>INFRASTRUCTURE</a:t>
            </a:r>
            <a:endParaRPr sz="1300">
              <a:solidFill>
                <a:schemeClr val="dk2"/>
              </a:solidFill>
              <a:latin typeface="Inter SemiBold"/>
              <a:ea typeface="Inter SemiBold"/>
              <a:cs typeface="Inter SemiBold"/>
              <a:sym typeface="Inter SemiBold"/>
            </a:endParaRPr>
          </a:p>
        </p:txBody>
      </p:sp>
      <p:pic>
        <p:nvPicPr>
          <p:cNvPr id="812" name="Google Shape;812;p108"/>
          <p:cNvPicPr preferRelativeResize="0"/>
          <p:nvPr/>
        </p:nvPicPr>
        <p:blipFill rotWithShape="1">
          <a:blip r:embed="rId3">
            <a:alphaModFix/>
          </a:blip>
          <a:srcRect b="0" l="0" r="0" t="0"/>
          <a:stretch/>
        </p:blipFill>
        <p:spPr>
          <a:xfrm>
            <a:off x="3242350" y="1171226"/>
            <a:ext cx="2506476" cy="2506476"/>
          </a:xfrm>
          <a:prstGeom prst="rect">
            <a:avLst/>
          </a:prstGeom>
          <a:noFill/>
          <a:ln>
            <a:noFill/>
          </a:ln>
        </p:spPr>
      </p:pic>
      <p:sp>
        <p:nvSpPr>
          <p:cNvPr id="813" name="Google Shape;813;p108"/>
          <p:cNvSpPr/>
          <p:nvPr/>
        </p:nvSpPr>
        <p:spPr>
          <a:xfrm>
            <a:off x="4632075" y="1351550"/>
            <a:ext cx="391800" cy="3849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sp>
        <p:nvSpPr>
          <p:cNvPr id="814" name="Google Shape;814;p108"/>
          <p:cNvSpPr/>
          <p:nvPr/>
        </p:nvSpPr>
        <p:spPr>
          <a:xfrm>
            <a:off x="5185550" y="1869825"/>
            <a:ext cx="391800" cy="3849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sp>
        <p:nvSpPr>
          <p:cNvPr id="815" name="Google Shape;815;p108"/>
          <p:cNvSpPr/>
          <p:nvPr/>
        </p:nvSpPr>
        <p:spPr>
          <a:xfrm>
            <a:off x="5185550" y="2642150"/>
            <a:ext cx="391800" cy="3849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sp>
        <p:nvSpPr>
          <p:cNvPr id="816" name="Google Shape;816;p108"/>
          <p:cNvSpPr/>
          <p:nvPr/>
        </p:nvSpPr>
        <p:spPr>
          <a:xfrm>
            <a:off x="4632075" y="3110475"/>
            <a:ext cx="391800" cy="3849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sp>
        <p:nvSpPr>
          <p:cNvPr id="817" name="Google Shape;817;p108"/>
          <p:cNvSpPr/>
          <p:nvPr/>
        </p:nvSpPr>
        <p:spPr>
          <a:xfrm>
            <a:off x="3890725" y="3110475"/>
            <a:ext cx="391800" cy="3849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sp>
        <p:nvSpPr>
          <p:cNvPr id="818" name="Google Shape;818;p108"/>
          <p:cNvSpPr/>
          <p:nvPr/>
        </p:nvSpPr>
        <p:spPr>
          <a:xfrm>
            <a:off x="3452075" y="2642150"/>
            <a:ext cx="391800" cy="3849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sp>
        <p:nvSpPr>
          <p:cNvPr id="819" name="Google Shape;819;p108"/>
          <p:cNvSpPr/>
          <p:nvPr/>
        </p:nvSpPr>
        <p:spPr>
          <a:xfrm>
            <a:off x="3389825" y="1869825"/>
            <a:ext cx="454200" cy="3849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sp>
        <p:nvSpPr>
          <p:cNvPr id="820" name="Google Shape;820;p108"/>
          <p:cNvSpPr/>
          <p:nvPr/>
        </p:nvSpPr>
        <p:spPr>
          <a:xfrm>
            <a:off x="3890725" y="1351550"/>
            <a:ext cx="391800" cy="3849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pic>
        <p:nvPicPr>
          <p:cNvPr id="821" name="Google Shape;821;p108" title="ai-sparkle 1.png"/>
          <p:cNvPicPr preferRelativeResize="0"/>
          <p:nvPr/>
        </p:nvPicPr>
        <p:blipFill>
          <a:blip r:embed="rId4">
            <a:alphaModFix/>
          </a:blip>
          <a:stretch>
            <a:fillRect/>
          </a:stretch>
        </p:blipFill>
        <p:spPr>
          <a:xfrm>
            <a:off x="5213511" y="2679032"/>
            <a:ext cx="335883" cy="311134"/>
          </a:xfrm>
          <a:prstGeom prst="rect">
            <a:avLst/>
          </a:prstGeom>
          <a:noFill/>
          <a:ln>
            <a:noFill/>
          </a:ln>
        </p:spPr>
      </p:pic>
      <p:pic>
        <p:nvPicPr>
          <p:cNvPr id="822" name="Google Shape;822;p108" title="cloud-devices 1.png"/>
          <p:cNvPicPr preferRelativeResize="0"/>
          <p:nvPr/>
        </p:nvPicPr>
        <p:blipFill>
          <a:blip r:embed="rId5">
            <a:alphaModFix/>
          </a:blip>
          <a:stretch>
            <a:fillRect/>
          </a:stretch>
        </p:blipFill>
        <p:spPr>
          <a:xfrm>
            <a:off x="4782294" y="1376064"/>
            <a:ext cx="296991" cy="335883"/>
          </a:xfrm>
          <a:prstGeom prst="rect">
            <a:avLst/>
          </a:prstGeom>
          <a:noFill/>
          <a:ln>
            <a:noFill/>
          </a:ln>
        </p:spPr>
      </p:pic>
      <p:pic>
        <p:nvPicPr>
          <p:cNvPr id="823" name="Google Shape;823;p108" title="Cloud-Gear.png"/>
          <p:cNvPicPr preferRelativeResize="0"/>
          <p:nvPr/>
        </p:nvPicPr>
        <p:blipFill>
          <a:blip r:embed="rId6">
            <a:alphaModFix/>
          </a:blip>
          <a:stretch>
            <a:fillRect/>
          </a:stretch>
        </p:blipFill>
        <p:spPr>
          <a:xfrm>
            <a:off x="5176387" y="1855446"/>
            <a:ext cx="410131" cy="413666"/>
          </a:xfrm>
          <a:prstGeom prst="rect">
            <a:avLst/>
          </a:prstGeom>
          <a:noFill/>
          <a:ln>
            <a:noFill/>
          </a:ln>
        </p:spPr>
      </p:pic>
      <p:pic>
        <p:nvPicPr>
          <p:cNvPr id="824" name="Google Shape;824;p108" title="Energy.png"/>
          <p:cNvPicPr preferRelativeResize="0"/>
          <p:nvPr/>
        </p:nvPicPr>
        <p:blipFill>
          <a:blip r:embed="rId7">
            <a:alphaModFix/>
          </a:blip>
          <a:stretch>
            <a:fillRect/>
          </a:stretch>
        </p:blipFill>
        <p:spPr>
          <a:xfrm>
            <a:off x="3925475" y="1342463"/>
            <a:ext cx="403060" cy="403060"/>
          </a:xfrm>
          <a:prstGeom prst="rect">
            <a:avLst/>
          </a:prstGeom>
          <a:noFill/>
          <a:ln>
            <a:noFill/>
          </a:ln>
        </p:spPr>
      </p:pic>
      <p:pic>
        <p:nvPicPr>
          <p:cNvPr id="825" name="Google Shape;825;p108" title="Laptop.png"/>
          <p:cNvPicPr preferRelativeResize="0"/>
          <p:nvPr/>
        </p:nvPicPr>
        <p:blipFill>
          <a:blip r:embed="rId8">
            <a:alphaModFix/>
          </a:blip>
          <a:stretch>
            <a:fillRect/>
          </a:stretch>
        </p:blipFill>
        <p:spPr>
          <a:xfrm>
            <a:off x="3421025" y="2598350"/>
            <a:ext cx="391800" cy="391824"/>
          </a:xfrm>
          <a:prstGeom prst="rect">
            <a:avLst/>
          </a:prstGeom>
          <a:noFill/>
          <a:ln>
            <a:noFill/>
          </a:ln>
        </p:spPr>
      </p:pic>
      <p:pic>
        <p:nvPicPr>
          <p:cNvPr id="826" name="Google Shape;826;p108" title="Managed-Services.png"/>
          <p:cNvPicPr preferRelativeResize="0"/>
          <p:nvPr/>
        </p:nvPicPr>
        <p:blipFill>
          <a:blip r:embed="rId9">
            <a:alphaModFix/>
          </a:blip>
          <a:stretch>
            <a:fillRect/>
          </a:stretch>
        </p:blipFill>
        <p:spPr>
          <a:xfrm>
            <a:off x="3411857" y="1855461"/>
            <a:ext cx="410131" cy="413666"/>
          </a:xfrm>
          <a:prstGeom prst="rect">
            <a:avLst/>
          </a:prstGeom>
          <a:noFill/>
          <a:ln>
            <a:noFill/>
          </a:ln>
        </p:spPr>
      </p:pic>
      <p:pic>
        <p:nvPicPr>
          <p:cNvPr id="827" name="Google Shape;827;p108" title="Security.png"/>
          <p:cNvPicPr preferRelativeResize="0"/>
          <p:nvPr/>
        </p:nvPicPr>
        <p:blipFill>
          <a:blip r:embed="rId10">
            <a:alphaModFix/>
          </a:blip>
          <a:stretch>
            <a:fillRect/>
          </a:stretch>
        </p:blipFill>
        <p:spPr>
          <a:xfrm>
            <a:off x="3885095" y="3101391"/>
            <a:ext cx="403060" cy="403060"/>
          </a:xfrm>
          <a:prstGeom prst="rect">
            <a:avLst/>
          </a:prstGeom>
          <a:noFill/>
          <a:ln>
            <a:noFill/>
          </a:ln>
        </p:spPr>
      </p:pic>
      <p:pic>
        <p:nvPicPr>
          <p:cNvPr id="828" name="Google Shape;828;p108" title="Server.png"/>
          <p:cNvPicPr preferRelativeResize="0"/>
          <p:nvPr/>
        </p:nvPicPr>
        <p:blipFill>
          <a:blip r:embed="rId11">
            <a:alphaModFix/>
          </a:blip>
          <a:stretch>
            <a:fillRect/>
          </a:stretch>
        </p:blipFill>
        <p:spPr>
          <a:xfrm>
            <a:off x="4672677" y="3101391"/>
            <a:ext cx="406595" cy="40306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2" name="Shape 832"/>
        <p:cNvGrpSpPr/>
        <p:nvPr/>
      </p:nvGrpSpPr>
      <p:grpSpPr>
        <a:xfrm>
          <a:off x="0" y="0"/>
          <a:ext cx="0" cy="0"/>
          <a:chOff x="0" y="0"/>
          <a:chExt cx="0" cy="0"/>
        </a:xfrm>
      </p:grpSpPr>
      <p:sp>
        <p:nvSpPr>
          <p:cNvPr id="833" name="Google Shape;833;p10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834" name="Google Shape;834;p109"/>
          <p:cNvSpPr txBox="1"/>
          <p:nvPr>
            <p:ph type="title"/>
          </p:nvPr>
        </p:nvSpPr>
        <p:spPr>
          <a:xfrm>
            <a:off x="457200" y="785075"/>
            <a:ext cx="8229600" cy="393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a:t>Unprecedented demand is changing energy </a:t>
            </a:r>
            <a:br>
              <a:rPr lang="en"/>
            </a:br>
            <a:r>
              <a:rPr lang="en"/>
              <a:t>market dynamics</a:t>
            </a:r>
            <a:endParaRPr/>
          </a:p>
          <a:p>
            <a:pPr indent="0" lvl="0" marL="0" rtl="0" algn="ctr">
              <a:spcBef>
                <a:spcPts val="0"/>
              </a:spcBef>
              <a:spcAft>
                <a:spcPts val="0"/>
              </a:spcAft>
              <a:buNone/>
            </a:pPr>
            <a:r>
              <a:t/>
            </a:r>
            <a:endParaRPr/>
          </a:p>
        </p:txBody>
      </p:sp>
      <p:sp>
        <p:nvSpPr>
          <p:cNvPr id="835" name="Google Shape;835;p109"/>
          <p:cNvSpPr/>
          <p:nvPr/>
        </p:nvSpPr>
        <p:spPr>
          <a:xfrm>
            <a:off x="-71975" y="2552538"/>
            <a:ext cx="3576300" cy="700800"/>
          </a:xfrm>
          <a:prstGeom prst="rect">
            <a:avLst/>
          </a:prstGeom>
          <a:noFill/>
          <a:ln>
            <a:noFill/>
          </a:ln>
        </p:spPr>
        <p:txBody>
          <a:bodyPr anchorCtr="0" anchor="t" bIns="0" lIns="0" spcFirstLastPara="1" rIns="182875" wrap="square" tIns="0">
            <a:noAutofit/>
          </a:bodyPr>
          <a:lstStyle/>
          <a:p>
            <a:pPr indent="0" lvl="0" marL="0" marR="0" rtl="0" algn="ctr">
              <a:lnSpc>
                <a:spcPct val="100000"/>
              </a:lnSpc>
              <a:spcBef>
                <a:spcPts val="0"/>
              </a:spcBef>
              <a:spcAft>
                <a:spcPts val="0"/>
              </a:spcAft>
              <a:buNone/>
            </a:pPr>
            <a:r>
              <a:rPr b="1" lang="en" sz="3800">
                <a:solidFill>
                  <a:schemeClr val="dk2"/>
                </a:solidFill>
                <a:latin typeface="Inter"/>
                <a:ea typeface="Inter"/>
                <a:cs typeface="Inter"/>
                <a:sym typeface="Inter"/>
              </a:rPr>
              <a:t>42%</a:t>
            </a:r>
            <a:endParaRPr sz="3800">
              <a:solidFill>
                <a:schemeClr val="dk2"/>
              </a:solidFill>
              <a:latin typeface="Inter"/>
              <a:ea typeface="Inter"/>
              <a:cs typeface="Inter"/>
              <a:sym typeface="Inter"/>
            </a:endParaRPr>
          </a:p>
        </p:txBody>
      </p:sp>
      <p:sp>
        <p:nvSpPr>
          <p:cNvPr id="836" name="Google Shape;836;p109"/>
          <p:cNvSpPr/>
          <p:nvPr/>
        </p:nvSpPr>
        <p:spPr>
          <a:xfrm>
            <a:off x="500875" y="3278475"/>
            <a:ext cx="2430600" cy="531300"/>
          </a:xfrm>
          <a:prstGeom prst="rect">
            <a:avLst/>
          </a:prstGeom>
          <a:noFill/>
          <a:ln>
            <a:noFill/>
          </a:ln>
        </p:spPr>
        <p:txBody>
          <a:bodyPr anchorCtr="0" anchor="t" bIns="0" lIns="0" spcFirstLastPara="1" rIns="182875" wrap="square" tIns="0">
            <a:noAutofit/>
          </a:bodyPr>
          <a:lstStyle/>
          <a:p>
            <a:pPr indent="0" lvl="0" marL="0" rtl="0" algn="ctr">
              <a:lnSpc>
                <a:spcPct val="115000"/>
              </a:lnSpc>
              <a:spcBef>
                <a:spcPts val="0"/>
              </a:spcBef>
              <a:spcAft>
                <a:spcPts val="0"/>
              </a:spcAft>
              <a:buNone/>
            </a:pPr>
            <a:r>
              <a:rPr lang="en" sz="1200">
                <a:solidFill>
                  <a:schemeClr val="lt1"/>
                </a:solidFill>
                <a:latin typeface="Inter Light"/>
                <a:ea typeface="Inter Light"/>
                <a:cs typeface="Inter Light"/>
                <a:sym typeface="Inter Light"/>
              </a:rPr>
              <a:t>expected growth in </a:t>
            </a:r>
            <a:r>
              <a:rPr lang="en" sz="1200">
                <a:solidFill>
                  <a:schemeClr val="accent2"/>
                </a:solidFill>
                <a:latin typeface="Inter Medium"/>
                <a:ea typeface="Inter Medium"/>
                <a:cs typeface="Inter Medium"/>
                <a:sym typeface="Inter Medium"/>
              </a:rPr>
              <a:t>energy demand </a:t>
            </a:r>
            <a:r>
              <a:rPr lang="en" sz="1200">
                <a:solidFill>
                  <a:schemeClr val="lt1"/>
                </a:solidFill>
                <a:latin typeface="Inter Light"/>
                <a:ea typeface="Inter Light"/>
                <a:cs typeface="Inter Light"/>
                <a:sym typeface="Inter Light"/>
              </a:rPr>
              <a:t>by 2035</a:t>
            </a:r>
            <a:endParaRPr sz="1200">
              <a:solidFill>
                <a:schemeClr val="lt1"/>
              </a:solidFill>
              <a:latin typeface="Inter Light"/>
              <a:ea typeface="Inter Light"/>
              <a:cs typeface="Inter Light"/>
              <a:sym typeface="Inter Light"/>
            </a:endParaRPr>
          </a:p>
          <a:p>
            <a:pPr indent="0" lvl="0" marL="0" marR="0" rtl="0" algn="ctr">
              <a:lnSpc>
                <a:spcPct val="100000"/>
              </a:lnSpc>
              <a:spcBef>
                <a:spcPts val="1200"/>
              </a:spcBef>
              <a:spcAft>
                <a:spcPts val="0"/>
              </a:spcAft>
              <a:buNone/>
            </a:pPr>
            <a:r>
              <a:t/>
            </a:r>
            <a:endParaRPr sz="1200">
              <a:solidFill>
                <a:schemeClr val="lt1"/>
              </a:solidFill>
              <a:latin typeface="Inter Light"/>
              <a:ea typeface="Inter Light"/>
              <a:cs typeface="Inter Light"/>
              <a:sym typeface="Inter Light"/>
            </a:endParaRPr>
          </a:p>
        </p:txBody>
      </p:sp>
      <p:sp>
        <p:nvSpPr>
          <p:cNvPr id="837" name="Google Shape;837;p109"/>
          <p:cNvSpPr/>
          <p:nvPr/>
        </p:nvSpPr>
        <p:spPr>
          <a:xfrm>
            <a:off x="5854825" y="2552538"/>
            <a:ext cx="3576300" cy="700800"/>
          </a:xfrm>
          <a:prstGeom prst="rect">
            <a:avLst/>
          </a:prstGeom>
          <a:noFill/>
          <a:ln>
            <a:noFill/>
          </a:ln>
        </p:spPr>
        <p:txBody>
          <a:bodyPr anchorCtr="0" anchor="t" bIns="0" lIns="0" spcFirstLastPara="1" rIns="182875" wrap="square" tIns="0">
            <a:noAutofit/>
          </a:bodyPr>
          <a:lstStyle/>
          <a:p>
            <a:pPr indent="0" lvl="0" marL="0" marR="0" rtl="0" algn="ctr">
              <a:lnSpc>
                <a:spcPct val="100000"/>
              </a:lnSpc>
              <a:spcBef>
                <a:spcPts val="0"/>
              </a:spcBef>
              <a:spcAft>
                <a:spcPts val="0"/>
              </a:spcAft>
              <a:buNone/>
            </a:pPr>
            <a:r>
              <a:rPr b="1" lang="en" sz="3800">
                <a:solidFill>
                  <a:schemeClr val="dk2"/>
                </a:solidFill>
                <a:latin typeface="Inter"/>
                <a:ea typeface="Inter"/>
                <a:cs typeface="Inter"/>
                <a:sym typeface="Inter"/>
              </a:rPr>
              <a:t>25</a:t>
            </a:r>
            <a:r>
              <a:rPr b="1" lang="en" sz="3800">
                <a:solidFill>
                  <a:schemeClr val="dk2"/>
                </a:solidFill>
                <a:latin typeface="Inter"/>
                <a:ea typeface="Inter"/>
                <a:cs typeface="Inter"/>
                <a:sym typeface="Inter"/>
              </a:rPr>
              <a:t>%</a:t>
            </a:r>
            <a:endParaRPr sz="3800">
              <a:solidFill>
                <a:schemeClr val="dk2"/>
              </a:solidFill>
              <a:latin typeface="Inter"/>
              <a:ea typeface="Inter"/>
              <a:cs typeface="Inter"/>
              <a:sym typeface="Inter"/>
            </a:endParaRPr>
          </a:p>
        </p:txBody>
      </p:sp>
      <p:sp>
        <p:nvSpPr>
          <p:cNvPr id="838" name="Google Shape;838;p109"/>
          <p:cNvSpPr/>
          <p:nvPr/>
        </p:nvSpPr>
        <p:spPr>
          <a:xfrm>
            <a:off x="2971800" y="2552538"/>
            <a:ext cx="3576300" cy="700800"/>
          </a:xfrm>
          <a:prstGeom prst="rect">
            <a:avLst/>
          </a:prstGeom>
          <a:noFill/>
          <a:ln>
            <a:noFill/>
          </a:ln>
        </p:spPr>
        <p:txBody>
          <a:bodyPr anchorCtr="0" anchor="t" bIns="0" lIns="0" spcFirstLastPara="1" rIns="182875" wrap="square" tIns="0">
            <a:noAutofit/>
          </a:bodyPr>
          <a:lstStyle/>
          <a:p>
            <a:pPr indent="0" lvl="0" marL="0" marR="0" rtl="0" algn="ctr">
              <a:lnSpc>
                <a:spcPct val="100000"/>
              </a:lnSpc>
              <a:spcBef>
                <a:spcPts val="0"/>
              </a:spcBef>
              <a:spcAft>
                <a:spcPts val="0"/>
              </a:spcAft>
              <a:buNone/>
            </a:pPr>
            <a:r>
              <a:rPr b="1" lang="en" sz="3800">
                <a:solidFill>
                  <a:schemeClr val="dk2"/>
                </a:solidFill>
                <a:latin typeface="Inter"/>
                <a:ea typeface="Inter"/>
                <a:cs typeface="Inter"/>
                <a:sym typeface="Inter"/>
              </a:rPr>
              <a:t>88</a:t>
            </a:r>
            <a:r>
              <a:rPr b="1" lang="en" sz="3800">
                <a:solidFill>
                  <a:schemeClr val="dk2"/>
                </a:solidFill>
                <a:latin typeface="Inter"/>
                <a:ea typeface="Inter"/>
                <a:cs typeface="Inter"/>
                <a:sym typeface="Inter"/>
              </a:rPr>
              <a:t>%</a:t>
            </a:r>
            <a:endParaRPr sz="3800">
              <a:solidFill>
                <a:schemeClr val="dk2"/>
              </a:solidFill>
              <a:latin typeface="Inter"/>
              <a:ea typeface="Inter"/>
              <a:cs typeface="Inter"/>
              <a:sym typeface="Inter"/>
            </a:endParaRPr>
          </a:p>
        </p:txBody>
      </p:sp>
      <p:sp>
        <p:nvSpPr>
          <p:cNvPr id="839" name="Google Shape;839;p109"/>
          <p:cNvSpPr/>
          <p:nvPr/>
        </p:nvSpPr>
        <p:spPr>
          <a:xfrm>
            <a:off x="3477600" y="3278475"/>
            <a:ext cx="2564700" cy="531300"/>
          </a:xfrm>
          <a:prstGeom prst="rect">
            <a:avLst/>
          </a:prstGeom>
          <a:noFill/>
          <a:ln>
            <a:noFill/>
          </a:ln>
        </p:spPr>
        <p:txBody>
          <a:bodyPr anchorCtr="0" anchor="t" bIns="0" lIns="0" spcFirstLastPara="1" rIns="182875" wrap="square" tIns="0">
            <a:noAutofit/>
          </a:bodyPr>
          <a:lstStyle/>
          <a:p>
            <a:pPr indent="0" lvl="0" marL="0" rtl="0" algn="ctr">
              <a:lnSpc>
                <a:spcPct val="115000"/>
              </a:lnSpc>
              <a:spcBef>
                <a:spcPts val="0"/>
              </a:spcBef>
              <a:spcAft>
                <a:spcPts val="0"/>
              </a:spcAft>
              <a:buNone/>
            </a:pPr>
            <a:r>
              <a:rPr lang="en" sz="1200">
                <a:solidFill>
                  <a:schemeClr val="lt1"/>
                </a:solidFill>
                <a:latin typeface="Inter Light"/>
                <a:ea typeface="Inter Light"/>
                <a:cs typeface="Inter Light"/>
                <a:sym typeface="Inter Light"/>
              </a:rPr>
              <a:t>forecasted increase in U.S. </a:t>
            </a:r>
            <a:r>
              <a:rPr b="1" lang="en" sz="1200">
                <a:solidFill>
                  <a:schemeClr val="accent2"/>
                </a:solidFill>
                <a:latin typeface="Inter"/>
                <a:ea typeface="Inter"/>
                <a:cs typeface="Inter"/>
                <a:sym typeface="Inter"/>
              </a:rPr>
              <a:t>natural gas export</a:t>
            </a:r>
            <a:r>
              <a:rPr lang="en" sz="1200">
                <a:solidFill>
                  <a:schemeClr val="lt1"/>
                </a:solidFill>
                <a:latin typeface="Inter Light"/>
                <a:ea typeface="Inter Light"/>
                <a:cs typeface="Inter Light"/>
                <a:sym typeface="Inter Light"/>
              </a:rPr>
              <a:t> capacity</a:t>
            </a:r>
            <a:r>
              <a:rPr lang="en" sz="1200">
                <a:solidFill>
                  <a:schemeClr val="accent2"/>
                </a:solidFill>
                <a:latin typeface="Inter Light"/>
                <a:ea typeface="Inter Light"/>
                <a:cs typeface="Inter Light"/>
                <a:sym typeface="Inter Light"/>
              </a:rPr>
              <a:t> </a:t>
            </a:r>
            <a:r>
              <a:rPr lang="en" sz="1200">
                <a:solidFill>
                  <a:schemeClr val="lt1"/>
                </a:solidFill>
                <a:latin typeface="Inter Light"/>
                <a:ea typeface="Inter Light"/>
                <a:cs typeface="Inter Light"/>
                <a:sym typeface="Inter Light"/>
              </a:rPr>
              <a:t>by 2030</a:t>
            </a:r>
            <a:endParaRPr sz="1200">
              <a:solidFill>
                <a:schemeClr val="lt1"/>
              </a:solidFill>
              <a:latin typeface="Inter Light"/>
              <a:ea typeface="Inter Light"/>
              <a:cs typeface="Inter Light"/>
              <a:sym typeface="Inter Light"/>
            </a:endParaRPr>
          </a:p>
          <a:p>
            <a:pPr indent="0" lvl="0" marL="0" marR="0" rtl="0" algn="ctr">
              <a:lnSpc>
                <a:spcPct val="100000"/>
              </a:lnSpc>
              <a:spcBef>
                <a:spcPts val="1200"/>
              </a:spcBef>
              <a:spcAft>
                <a:spcPts val="0"/>
              </a:spcAft>
              <a:buNone/>
            </a:pPr>
            <a:r>
              <a:t/>
            </a:r>
            <a:endParaRPr sz="1200">
              <a:solidFill>
                <a:schemeClr val="lt1"/>
              </a:solidFill>
              <a:latin typeface="Inter Light"/>
              <a:ea typeface="Inter Light"/>
              <a:cs typeface="Inter Light"/>
              <a:sym typeface="Inter Light"/>
            </a:endParaRPr>
          </a:p>
        </p:txBody>
      </p:sp>
      <p:sp>
        <p:nvSpPr>
          <p:cNvPr id="840" name="Google Shape;840;p109"/>
          <p:cNvSpPr/>
          <p:nvPr/>
        </p:nvSpPr>
        <p:spPr>
          <a:xfrm>
            <a:off x="5995500" y="3278475"/>
            <a:ext cx="3072300" cy="531300"/>
          </a:xfrm>
          <a:prstGeom prst="rect">
            <a:avLst/>
          </a:prstGeom>
          <a:noFill/>
          <a:ln>
            <a:noFill/>
          </a:ln>
        </p:spPr>
        <p:txBody>
          <a:bodyPr anchorCtr="0" anchor="t" bIns="0" lIns="0" spcFirstLastPara="1" rIns="182875" wrap="square" tIns="0">
            <a:noAutofit/>
          </a:bodyPr>
          <a:lstStyle/>
          <a:p>
            <a:pPr indent="0" lvl="0" marL="0" rtl="0" algn="ctr">
              <a:lnSpc>
                <a:spcPct val="115000"/>
              </a:lnSpc>
              <a:spcBef>
                <a:spcPts val="0"/>
              </a:spcBef>
              <a:spcAft>
                <a:spcPts val="0"/>
              </a:spcAft>
              <a:buNone/>
            </a:pPr>
            <a:r>
              <a:rPr lang="en" sz="1200">
                <a:solidFill>
                  <a:schemeClr val="lt1"/>
                </a:solidFill>
                <a:latin typeface="Inter Light"/>
                <a:ea typeface="Inter Light"/>
                <a:cs typeface="Inter Light"/>
                <a:sym typeface="Inter Light"/>
              </a:rPr>
              <a:t>of </a:t>
            </a:r>
            <a:r>
              <a:rPr b="1" lang="en" sz="1200">
                <a:solidFill>
                  <a:schemeClr val="accent2"/>
                </a:solidFill>
                <a:latin typeface="Inter"/>
                <a:ea typeface="Inter"/>
                <a:cs typeface="Inter"/>
                <a:sym typeface="Inter"/>
              </a:rPr>
              <a:t>operational expenses</a:t>
            </a:r>
            <a:r>
              <a:rPr lang="en" sz="1200">
                <a:solidFill>
                  <a:schemeClr val="lt1"/>
                </a:solidFill>
                <a:latin typeface="Inter Light"/>
                <a:ea typeface="Inter Light"/>
                <a:cs typeface="Inter Light"/>
                <a:sym typeface="Inter Light"/>
              </a:rPr>
              <a:t> are represented by energy costs</a:t>
            </a:r>
            <a:endParaRPr sz="1200">
              <a:solidFill>
                <a:schemeClr val="lt1"/>
              </a:solidFill>
              <a:latin typeface="Inter Light"/>
              <a:ea typeface="Inter Light"/>
              <a:cs typeface="Inter Light"/>
              <a:sym typeface="Inter Light"/>
            </a:endParaRPr>
          </a:p>
          <a:p>
            <a:pPr indent="0" lvl="0" marL="0" rtl="0" algn="ctr">
              <a:lnSpc>
                <a:spcPct val="115000"/>
              </a:lnSpc>
              <a:spcBef>
                <a:spcPts val="1200"/>
              </a:spcBef>
              <a:spcAft>
                <a:spcPts val="0"/>
              </a:spcAft>
              <a:buNone/>
            </a:pPr>
            <a:r>
              <a:t/>
            </a:r>
            <a:endParaRPr sz="1200">
              <a:solidFill>
                <a:schemeClr val="lt1"/>
              </a:solidFill>
              <a:latin typeface="Inter Light"/>
              <a:ea typeface="Inter Light"/>
              <a:cs typeface="Inter Light"/>
              <a:sym typeface="Inter Light"/>
            </a:endParaRPr>
          </a:p>
          <a:p>
            <a:pPr indent="0" lvl="0" marL="0" marR="0" rtl="0" algn="ctr">
              <a:lnSpc>
                <a:spcPct val="100000"/>
              </a:lnSpc>
              <a:spcBef>
                <a:spcPts val="1200"/>
              </a:spcBef>
              <a:spcAft>
                <a:spcPts val="0"/>
              </a:spcAft>
              <a:buNone/>
            </a:pPr>
            <a:r>
              <a:t/>
            </a:r>
            <a:endParaRPr sz="1200">
              <a:solidFill>
                <a:schemeClr val="lt1"/>
              </a:solidFill>
              <a:latin typeface="Inter Light"/>
              <a:ea typeface="Inter Light"/>
              <a:cs typeface="Inter Light"/>
              <a:sym typeface="Inter Ligh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4" name="Shape 844"/>
        <p:cNvGrpSpPr/>
        <p:nvPr/>
      </p:nvGrpSpPr>
      <p:grpSpPr>
        <a:xfrm>
          <a:off x="0" y="0"/>
          <a:ext cx="0" cy="0"/>
          <a:chOff x="0" y="0"/>
          <a:chExt cx="0" cy="0"/>
        </a:xfrm>
      </p:grpSpPr>
      <p:sp>
        <p:nvSpPr>
          <p:cNvPr id="845" name="Google Shape;845;p11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846" name="Google Shape;846;p110"/>
          <p:cNvSpPr txBox="1"/>
          <p:nvPr/>
        </p:nvSpPr>
        <p:spPr>
          <a:xfrm>
            <a:off x="359700" y="841000"/>
            <a:ext cx="8050800" cy="515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150">
                <a:solidFill>
                  <a:schemeClr val="dk2"/>
                </a:solidFill>
                <a:latin typeface="Inter ExtraLight"/>
                <a:ea typeface="Inter ExtraLight"/>
                <a:cs typeface="Inter ExtraLight"/>
                <a:sym typeface="Inter ExtraLight"/>
              </a:rPr>
              <a:t>A </a:t>
            </a:r>
            <a:r>
              <a:rPr lang="en" sz="2150">
                <a:solidFill>
                  <a:schemeClr val="dk2"/>
                </a:solidFill>
                <a:latin typeface="Inter ExtraLight"/>
                <a:ea typeface="Inter ExtraLight"/>
                <a:cs typeface="Inter ExtraLight"/>
                <a:sym typeface="Inter ExtraLight"/>
              </a:rPr>
              <a:t>comprehensive solution for smarter energy spending</a:t>
            </a:r>
            <a:endParaRPr sz="2150">
              <a:solidFill>
                <a:schemeClr val="dk2"/>
              </a:solidFill>
              <a:latin typeface="Inter ExtraLight"/>
              <a:ea typeface="Inter ExtraLight"/>
              <a:cs typeface="Inter ExtraLight"/>
              <a:sym typeface="Inter ExtraLight"/>
            </a:endParaRPr>
          </a:p>
        </p:txBody>
      </p:sp>
      <p:sp>
        <p:nvSpPr>
          <p:cNvPr id="847" name="Google Shape;847;p110"/>
          <p:cNvSpPr/>
          <p:nvPr/>
        </p:nvSpPr>
        <p:spPr>
          <a:xfrm>
            <a:off x="3509725" y="2659875"/>
            <a:ext cx="1809000" cy="1466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a:solidFill>
                  <a:schemeClr val="dk2"/>
                </a:solidFill>
                <a:latin typeface="Inter"/>
                <a:ea typeface="Inter"/>
                <a:cs typeface="Inter"/>
                <a:sym typeface="Inter"/>
              </a:rPr>
              <a:t>EXPERT GUIDANCE</a:t>
            </a:r>
            <a:endParaRPr b="1">
              <a:solidFill>
                <a:schemeClr val="dk2"/>
              </a:solidFill>
              <a:latin typeface="Inter"/>
              <a:ea typeface="Inter"/>
              <a:cs typeface="Inter"/>
              <a:sym typeface="Inter"/>
            </a:endParaRPr>
          </a:p>
          <a:p>
            <a:pPr indent="0" lvl="0" marL="0" marR="0" rtl="0" algn="ctr">
              <a:spcBef>
                <a:spcPts val="0"/>
              </a:spcBef>
              <a:spcAft>
                <a:spcPts val="0"/>
              </a:spcAft>
              <a:buNone/>
            </a:pPr>
            <a:r>
              <a:t/>
            </a:r>
            <a:endParaRPr b="1">
              <a:solidFill>
                <a:schemeClr val="dk2"/>
              </a:solidFill>
              <a:latin typeface="Inter"/>
              <a:ea typeface="Inter"/>
              <a:cs typeface="Inter"/>
              <a:sym typeface="Inter"/>
            </a:endParaRPr>
          </a:p>
          <a:p>
            <a:pPr indent="0" lvl="0" marL="0" marR="0" rtl="0" algn="ctr">
              <a:spcBef>
                <a:spcPts val="0"/>
              </a:spcBef>
              <a:spcAft>
                <a:spcPts val="0"/>
              </a:spcAft>
              <a:buNone/>
            </a:pPr>
            <a:r>
              <a:rPr lang="en">
                <a:solidFill>
                  <a:schemeClr val="lt1"/>
                </a:solidFill>
                <a:latin typeface="Inter Light"/>
                <a:ea typeface="Inter Light"/>
                <a:cs typeface="Inter Light"/>
                <a:sym typeface="Inter Light"/>
              </a:rPr>
              <a:t>Expertise in selecting, managing, and implementing energy solutions</a:t>
            </a:r>
            <a:endParaRPr>
              <a:solidFill>
                <a:schemeClr val="lt1"/>
              </a:solidFill>
              <a:latin typeface="Inter Light"/>
              <a:ea typeface="Inter Light"/>
              <a:cs typeface="Inter Light"/>
              <a:sym typeface="Inter Light"/>
            </a:endParaRPr>
          </a:p>
        </p:txBody>
      </p:sp>
      <p:sp>
        <p:nvSpPr>
          <p:cNvPr id="848" name="Google Shape;848;p110"/>
          <p:cNvSpPr/>
          <p:nvPr/>
        </p:nvSpPr>
        <p:spPr>
          <a:xfrm>
            <a:off x="4040863" y="1769876"/>
            <a:ext cx="746700" cy="747000"/>
          </a:xfrm>
          <a:prstGeom prst="ellipse">
            <a:avLst/>
          </a:prstGeom>
          <a:solidFill>
            <a:schemeClr val="dk1"/>
          </a:solidFill>
          <a:ln cap="flat" cmpd="sng" w="9525">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t/>
            </a:r>
            <a:endParaRPr b="1" sz="1000">
              <a:solidFill>
                <a:schemeClr val="lt1"/>
              </a:solidFill>
            </a:endParaRPr>
          </a:p>
        </p:txBody>
      </p:sp>
      <p:sp>
        <p:nvSpPr>
          <p:cNvPr id="849" name="Google Shape;849;p110"/>
          <p:cNvSpPr/>
          <p:nvPr/>
        </p:nvSpPr>
        <p:spPr>
          <a:xfrm>
            <a:off x="1165350" y="1769876"/>
            <a:ext cx="746700" cy="747000"/>
          </a:xfrm>
          <a:prstGeom prst="ellipse">
            <a:avLst/>
          </a:prstGeom>
          <a:solidFill>
            <a:srgbClr val="011B58"/>
          </a:solidFill>
          <a:ln cap="flat" cmpd="sng" w="9525">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t/>
            </a:r>
            <a:endParaRPr b="1" sz="1000">
              <a:solidFill>
                <a:srgbClr val="FFFFFF"/>
              </a:solidFill>
            </a:endParaRPr>
          </a:p>
        </p:txBody>
      </p:sp>
      <p:sp>
        <p:nvSpPr>
          <p:cNvPr id="850" name="Google Shape;850;p110"/>
          <p:cNvSpPr/>
          <p:nvPr/>
        </p:nvSpPr>
        <p:spPr>
          <a:xfrm>
            <a:off x="634200" y="2659875"/>
            <a:ext cx="1809000" cy="1214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a:solidFill>
                  <a:srgbClr val="ABE7FF"/>
                </a:solidFill>
                <a:latin typeface="Inter"/>
                <a:ea typeface="Inter"/>
                <a:cs typeface="Inter"/>
                <a:sym typeface="Inter"/>
              </a:rPr>
              <a:t>100+ PROVIDERS</a:t>
            </a:r>
            <a:endParaRPr b="1">
              <a:solidFill>
                <a:srgbClr val="ABE7FF"/>
              </a:solidFill>
              <a:latin typeface="Inter"/>
              <a:ea typeface="Inter"/>
              <a:cs typeface="Inter"/>
              <a:sym typeface="Inter"/>
            </a:endParaRPr>
          </a:p>
          <a:p>
            <a:pPr indent="0" lvl="0" marL="0" marR="0" rtl="0" algn="ctr">
              <a:spcBef>
                <a:spcPts val="0"/>
              </a:spcBef>
              <a:spcAft>
                <a:spcPts val="0"/>
              </a:spcAft>
              <a:buNone/>
            </a:pPr>
            <a:r>
              <a:t/>
            </a:r>
            <a:endParaRPr b="1">
              <a:solidFill>
                <a:srgbClr val="ABE7FF"/>
              </a:solidFill>
              <a:latin typeface="Inter"/>
              <a:ea typeface="Inter"/>
              <a:cs typeface="Inter"/>
              <a:sym typeface="Inter"/>
            </a:endParaRPr>
          </a:p>
          <a:p>
            <a:pPr indent="0" lvl="0" marL="0" marR="0" rtl="0" algn="ctr">
              <a:spcBef>
                <a:spcPts val="0"/>
              </a:spcBef>
              <a:spcAft>
                <a:spcPts val="0"/>
              </a:spcAft>
              <a:buNone/>
            </a:pPr>
            <a:r>
              <a:rPr lang="en">
                <a:solidFill>
                  <a:schemeClr val="lt1"/>
                </a:solidFill>
                <a:latin typeface="Inter Light"/>
                <a:ea typeface="Inter Light"/>
                <a:cs typeface="Inter Light"/>
                <a:sym typeface="Inter Light"/>
              </a:rPr>
              <a:t>Largest retail energy network in North America</a:t>
            </a:r>
            <a:endParaRPr>
              <a:solidFill>
                <a:schemeClr val="lt1"/>
              </a:solidFill>
              <a:latin typeface="Inter Light"/>
              <a:ea typeface="Inter Light"/>
              <a:cs typeface="Inter Light"/>
              <a:sym typeface="Inter Light"/>
            </a:endParaRPr>
          </a:p>
        </p:txBody>
      </p:sp>
      <p:pic>
        <p:nvPicPr>
          <p:cNvPr id="851" name="Google Shape;851;p110" title="Person-Star.png"/>
          <p:cNvPicPr preferRelativeResize="0"/>
          <p:nvPr/>
        </p:nvPicPr>
        <p:blipFill>
          <a:blip r:embed="rId3">
            <a:alphaModFix/>
          </a:blip>
          <a:stretch>
            <a:fillRect/>
          </a:stretch>
        </p:blipFill>
        <p:spPr>
          <a:xfrm>
            <a:off x="4083200" y="1840376"/>
            <a:ext cx="606001" cy="606001"/>
          </a:xfrm>
          <a:prstGeom prst="rect">
            <a:avLst/>
          </a:prstGeom>
          <a:noFill/>
          <a:ln>
            <a:noFill/>
          </a:ln>
        </p:spPr>
      </p:pic>
      <p:sp>
        <p:nvSpPr>
          <p:cNvPr id="852" name="Google Shape;852;p110"/>
          <p:cNvSpPr/>
          <p:nvPr/>
        </p:nvSpPr>
        <p:spPr>
          <a:xfrm>
            <a:off x="6238150" y="2659950"/>
            <a:ext cx="1991100" cy="14667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a:solidFill>
                  <a:schemeClr val="dk2"/>
                </a:solidFill>
                <a:latin typeface="Inter"/>
                <a:ea typeface="Inter"/>
                <a:cs typeface="Inter"/>
                <a:sym typeface="Inter"/>
              </a:rPr>
              <a:t>COST OPTIMIZATION</a:t>
            </a:r>
            <a:endParaRPr b="1">
              <a:solidFill>
                <a:schemeClr val="dk2"/>
              </a:solidFill>
              <a:latin typeface="Inter"/>
              <a:ea typeface="Inter"/>
              <a:cs typeface="Inter"/>
              <a:sym typeface="Inter"/>
            </a:endParaRPr>
          </a:p>
          <a:p>
            <a:pPr indent="0" lvl="0" marL="0" rtl="0" algn="ctr">
              <a:spcBef>
                <a:spcPts val="0"/>
              </a:spcBef>
              <a:spcAft>
                <a:spcPts val="0"/>
              </a:spcAft>
              <a:buNone/>
            </a:pPr>
            <a:r>
              <a:t/>
            </a:r>
            <a:endParaRPr b="1">
              <a:solidFill>
                <a:schemeClr val="dk2"/>
              </a:solidFill>
              <a:latin typeface="Inter"/>
              <a:ea typeface="Inter"/>
              <a:cs typeface="Inter"/>
              <a:sym typeface="Inter"/>
            </a:endParaRPr>
          </a:p>
          <a:p>
            <a:pPr indent="0" lvl="0" marL="0" rtl="0" algn="ctr">
              <a:spcBef>
                <a:spcPts val="0"/>
              </a:spcBef>
              <a:spcAft>
                <a:spcPts val="0"/>
              </a:spcAft>
              <a:buNone/>
            </a:pPr>
            <a:r>
              <a:rPr lang="en">
                <a:solidFill>
                  <a:schemeClr val="lt1"/>
                </a:solidFill>
                <a:latin typeface="Inter Light"/>
                <a:ea typeface="Inter Light"/>
                <a:cs typeface="Inter Light"/>
                <a:sym typeface="Inter Light"/>
              </a:rPr>
              <a:t>The best pricing, cost analyses, and market forecasts to optimize your energy spend</a:t>
            </a:r>
            <a:endParaRPr>
              <a:solidFill>
                <a:schemeClr val="lt1"/>
              </a:solidFill>
              <a:latin typeface="Inter Light"/>
              <a:ea typeface="Inter Light"/>
              <a:cs typeface="Inter Light"/>
              <a:sym typeface="Inter Light"/>
            </a:endParaRPr>
          </a:p>
        </p:txBody>
      </p:sp>
      <p:sp>
        <p:nvSpPr>
          <p:cNvPr id="853" name="Google Shape;853;p110"/>
          <p:cNvSpPr/>
          <p:nvPr/>
        </p:nvSpPr>
        <p:spPr>
          <a:xfrm>
            <a:off x="6860350" y="1769876"/>
            <a:ext cx="746700" cy="747000"/>
          </a:xfrm>
          <a:prstGeom prst="ellipse">
            <a:avLst/>
          </a:prstGeom>
          <a:solidFill>
            <a:schemeClr val="dk1"/>
          </a:solidFill>
          <a:ln cap="flat" cmpd="sng" w="9525">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t/>
            </a:r>
            <a:endParaRPr b="1" sz="1000">
              <a:solidFill>
                <a:schemeClr val="lt1"/>
              </a:solidFill>
            </a:endParaRPr>
          </a:p>
        </p:txBody>
      </p:sp>
      <p:pic>
        <p:nvPicPr>
          <p:cNvPr id="854" name="Google Shape;854;p110" title="Auto Pay (4).png"/>
          <p:cNvPicPr preferRelativeResize="0"/>
          <p:nvPr/>
        </p:nvPicPr>
        <p:blipFill>
          <a:blip r:embed="rId4">
            <a:alphaModFix/>
          </a:blip>
          <a:stretch>
            <a:fillRect/>
          </a:stretch>
        </p:blipFill>
        <p:spPr>
          <a:xfrm>
            <a:off x="6919600" y="1829276"/>
            <a:ext cx="628200" cy="628200"/>
          </a:xfrm>
          <a:prstGeom prst="rect">
            <a:avLst/>
          </a:prstGeom>
          <a:noFill/>
          <a:ln>
            <a:noFill/>
          </a:ln>
        </p:spPr>
      </p:pic>
      <p:pic>
        <p:nvPicPr>
          <p:cNvPr id="855" name="Google Shape;855;p110" title="Checklist (1).png"/>
          <p:cNvPicPr preferRelativeResize="0"/>
          <p:nvPr/>
        </p:nvPicPr>
        <p:blipFill rotWithShape="1">
          <a:blip r:embed="rId5">
            <a:alphaModFix/>
          </a:blip>
          <a:srcRect b="0" l="0" r="0" t="0"/>
          <a:stretch/>
        </p:blipFill>
        <p:spPr>
          <a:xfrm>
            <a:off x="1246800" y="1840376"/>
            <a:ext cx="606001" cy="6060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9" name="Shape 859"/>
        <p:cNvGrpSpPr/>
        <p:nvPr/>
      </p:nvGrpSpPr>
      <p:grpSpPr>
        <a:xfrm>
          <a:off x="0" y="0"/>
          <a:ext cx="0" cy="0"/>
          <a:chOff x="0" y="0"/>
          <a:chExt cx="0" cy="0"/>
        </a:xfrm>
      </p:grpSpPr>
      <p:sp>
        <p:nvSpPr>
          <p:cNvPr id="860" name="Google Shape;860;p11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861" name="Google Shape;861;p111"/>
          <p:cNvSpPr txBox="1"/>
          <p:nvPr/>
        </p:nvSpPr>
        <p:spPr>
          <a:xfrm>
            <a:off x="359700" y="841000"/>
            <a:ext cx="8050800" cy="515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150">
                <a:solidFill>
                  <a:schemeClr val="dk2"/>
                </a:solidFill>
                <a:latin typeface="Inter ExtraLight"/>
                <a:ea typeface="Inter ExtraLight"/>
                <a:cs typeface="Inter ExtraLight"/>
                <a:sym typeface="Inter ExtraLight"/>
              </a:rPr>
              <a:t>A holistic energy strategy to:</a:t>
            </a:r>
            <a:endParaRPr sz="2150">
              <a:solidFill>
                <a:schemeClr val="dk2"/>
              </a:solidFill>
              <a:latin typeface="Inter ExtraLight"/>
              <a:ea typeface="Inter ExtraLight"/>
              <a:cs typeface="Inter ExtraLight"/>
              <a:sym typeface="Inter ExtraLight"/>
            </a:endParaRPr>
          </a:p>
        </p:txBody>
      </p:sp>
      <p:sp>
        <p:nvSpPr>
          <p:cNvPr id="862" name="Google Shape;862;p111"/>
          <p:cNvSpPr/>
          <p:nvPr/>
        </p:nvSpPr>
        <p:spPr>
          <a:xfrm>
            <a:off x="3509713" y="2964674"/>
            <a:ext cx="1809000" cy="62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a:solidFill>
                  <a:schemeClr val="dk2"/>
                </a:solidFill>
                <a:latin typeface="Inter"/>
                <a:ea typeface="Inter"/>
                <a:cs typeface="Inter"/>
                <a:sym typeface="Inter"/>
              </a:rPr>
              <a:t>IMPROVE ENERGY </a:t>
            </a:r>
            <a:r>
              <a:rPr b="1" lang="en">
                <a:solidFill>
                  <a:schemeClr val="dk2"/>
                </a:solidFill>
                <a:latin typeface="Inter"/>
                <a:ea typeface="Inter"/>
                <a:cs typeface="Inter"/>
                <a:sym typeface="Inter"/>
              </a:rPr>
              <a:t>INFRASTRUCTURE</a:t>
            </a:r>
            <a:endParaRPr b="1">
              <a:solidFill>
                <a:schemeClr val="dk2"/>
              </a:solidFill>
              <a:latin typeface="Inter"/>
              <a:ea typeface="Inter"/>
              <a:cs typeface="Inter"/>
              <a:sym typeface="Inter"/>
            </a:endParaRPr>
          </a:p>
        </p:txBody>
      </p:sp>
      <p:sp>
        <p:nvSpPr>
          <p:cNvPr id="863" name="Google Shape;863;p111"/>
          <p:cNvSpPr/>
          <p:nvPr/>
        </p:nvSpPr>
        <p:spPr>
          <a:xfrm>
            <a:off x="4040863" y="2074676"/>
            <a:ext cx="746700" cy="747000"/>
          </a:xfrm>
          <a:prstGeom prst="ellipse">
            <a:avLst/>
          </a:prstGeom>
          <a:solidFill>
            <a:schemeClr val="dk1"/>
          </a:solidFill>
          <a:ln cap="flat" cmpd="sng" w="9525">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t/>
            </a:r>
            <a:endParaRPr b="1" sz="1000">
              <a:solidFill>
                <a:schemeClr val="lt1"/>
              </a:solidFill>
            </a:endParaRPr>
          </a:p>
        </p:txBody>
      </p:sp>
      <p:sp>
        <p:nvSpPr>
          <p:cNvPr id="864" name="Google Shape;864;p111"/>
          <p:cNvSpPr/>
          <p:nvPr/>
        </p:nvSpPr>
        <p:spPr>
          <a:xfrm>
            <a:off x="1165350" y="2074676"/>
            <a:ext cx="746700" cy="747000"/>
          </a:xfrm>
          <a:prstGeom prst="ellipse">
            <a:avLst/>
          </a:prstGeom>
          <a:solidFill>
            <a:srgbClr val="011B58"/>
          </a:solidFill>
          <a:ln cap="flat" cmpd="sng" w="9525">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t/>
            </a:r>
            <a:endParaRPr b="1" sz="1000">
              <a:solidFill>
                <a:srgbClr val="FFFFFF"/>
              </a:solidFill>
            </a:endParaRPr>
          </a:p>
        </p:txBody>
      </p:sp>
      <p:sp>
        <p:nvSpPr>
          <p:cNvPr id="865" name="Google Shape;865;p111"/>
          <p:cNvSpPr/>
          <p:nvPr/>
        </p:nvSpPr>
        <p:spPr>
          <a:xfrm>
            <a:off x="634200" y="2964674"/>
            <a:ext cx="1809000" cy="62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a:solidFill>
                  <a:srgbClr val="ABE7FF"/>
                </a:solidFill>
                <a:latin typeface="Inter"/>
                <a:ea typeface="Inter"/>
                <a:cs typeface="Inter"/>
                <a:sym typeface="Inter"/>
              </a:rPr>
              <a:t>OPTIMIZE ENERGY SPENDING</a:t>
            </a:r>
            <a:endParaRPr b="1">
              <a:solidFill>
                <a:srgbClr val="ABE7FF"/>
              </a:solidFill>
              <a:latin typeface="Inter"/>
              <a:ea typeface="Inter"/>
              <a:cs typeface="Inter"/>
              <a:sym typeface="Inter"/>
            </a:endParaRPr>
          </a:p>
        </p:txBody>
      </p:sp>
      <p:pic>
        <p:nvPicPr>
          <p:cNvPr id="866" name="Google Shape;866;p111" title="Light-Bulb (2).png"/>
          <p:cNvPicPr preferRelativeResize="0"/>
          <p:nvPr/>
        </p:nvPicPr>
        <p:blipFill rotWithShape="1">
          <a:blip r:embed="rId3">
            <a:alphaModFix/>
          </a:blip>
          <a:srcRect b="0" l="0" r="0" t="0"/>
          <a:stretch/>
        </p:blipFill>
        <p:spPr>
          <a:xfrm>
            <a:off x="4083200" y="2145176"/>
            <a:ext cx="606001" cy="606001"/>
          </a:xfrm>
          <a:prstGeom prst="rect">
            <a:avLst/>
          </a:prstGeom>
          <a:noFill/>
          <a:ln>
            <a:noFill/>
          </a:ln>
        </p:spPr>
      </p:pic>
      <p:sp>
        <p:nvSpPr>
          <p:cNvPr id="867" name="Google Shape;867;p111"/>
          <p:cNvSpPr/>
          <p:nvPr/>
        </p:nvSpPr>
        <p:spPr>
          <a:xfrm>
            <a:off x="6236675" y="3117525"/>
            <a:ext cx="2173800" cy="322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a:solidFill>
                  <a:schemeClr val="dk2"/>
                </a:solidFill>
                <a:latin typeface="Inter"/>
                <a:ea typeface="Inter"/>
                <a:cs typeface="Inter"/>
                <a:sym typeface="Inter"/>
              </a:rPr>
              <a:t>MEET </a:t>
            </a:r>
            <a:r>
              <a:rPr b="1" lang="en">
                <a:solidFill>
                  <a:schemeClr val="dk2"/>
                </a:solidFill>
                <a:latin typeface="Inter"/>
                <a:ea typeface="Inter"/>
                <a:cs typeface="Inter"/>
                <a:sym typeface="Inter"/>
              </a:rPr>
              <a:t>SUSTAINABILITY</a:t>
            </a:r>
            <a:r>
              <a:rPr b="1" lang="en">
                <a:solidFill>
                  <a:schemeClr val="dk2"/>
                </a:solidFill>
                <a:latin typeface="Inter"/>
                <a:ea typeface="Inter"/>
                <a:cs typeface="Inter"/>
                <a:sym typeface="Inter"/>
              </a:rPr>
              <a:t> GOALS</a:t>
            </a:r>
            <a:endParaRPr b="1">
              <a:solidFill>
                <a:schemeClr val="dk2"/>
              </a:solidFill>
              <a:latin typeface="Inter"/>
              <a:ea typeface="Inter"/>
              <a:cs typeface="Inter"/>
              <a:sym typeface="Inter"/>
            </a:endParaRPr>
          </a:p>
        </p:txBody>
      </p:sp>
      <p:sp>
        <p:nvSpPr>
          <p:cNvPr id="868" name="Google Shape;868;p111"/>
          <p:cNvSpPr/>
          <p:nvPr/>
        </p:nvSpPr>
        <p:spPr>
          <a:xfrm>
            <a:off x="6860350" y="2074676"/>
            <a:ext cx="746700" cy="747000"/>
          </a:xfrm>
          <a:prstGeom prst="ellipse">
            <a:avLst/>
          </a:prstGeom>
          <a:solidFill>
            <a:schemeClr val="dk1"/>
          </a:solidFill>
          <a:ln cap="flat" cmpd="sng" w="9525">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t/>
            </a:r>
            <a:endParaRPr b="1" sz="1000">
              <a:solidFill>
                <a:schemeClr val="lt1"/>
              </a:solidFill>
            </a:endParaRPr>
          </a:p>
        </p:txBody>
      </p:sp>
      <p:pic>
        <p:nvPicPr>
          <p:cNvPr id="869" name="Google Shape;869;p111" title="Checkbox-Circle (1).png"/>
          <p:cNvPicPr preferRelativeResize="0"/>
          <p:nvPr/>
        </p:nvPicPr>
        <p:blipFill rotWithShape="1">
          <a:blip r:embed="rId4">
            <a:alphaModFix/>
          </a:blip>
          <a:srcRect b="0" l="0" r="0" t="0"/>
          <a:stretch/>
        </p:blipFill>
        <p:spPr>
          <a:xfrm>
            <a:off x="6919600" y="2134076"/>
            <a:ext cx="628200" cy="628200"/>
          </a:xfrm>
          <a:prstGeom prst="rect">
            <a:avLst/>
          </a:prstGeom>
          <a:noFill/>
          <a:ln>
            <a:noFill/>
          </a:ln>
        </p:spPr>
      </p:pic>
      <p:pic>
        <p:nvPicPr>
          <p:cNvPr id="870" name="Google Shape;870;p111" title="Circle-Arrow (2).png"/>
          <p:cNvPicPr preferRelativeResize="0"/>
          <p:nvPr/>
        </p:nvPicPr>
        <p:blipFill rotWithShape="1">
          <a:blip r:embed="rId5">
            <a:alphaModFix/>
          </a:blip>
          <a:srcRect b="0" l="0" r="0" t="0"/>
          <a:stretch/>
        </p:blipFill>
        <p:spPr>
          <a:xfrm rot="10800000">
            <a:off x="1246800" y="2145176"/>
            <a:ext cx="606001" cy="6060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4" name="Shape 874"/>
        <p:cNvGrpSpPr/>
        <p:nvPr/>
      </p:nvGrpSpPr>
      <p:grpSpPr>
        <a:xfrm>
          <a:off x="0" y="0"/>
          <a:ext cx="0" cy="0"/>
          <a:chOff x="0" y="0"/>
          <a:chExt cx="0" cy="0"/>
        </a:xfrm>
      </p:grpSpPr>
      <p:sp>
        <p:nvSpPr>
          <p:cNvPr id="875" name="Google Shape;875;p112"/>
          <p:cNvSpPr txBox="1"/>
          <p:nvPr>
            <p:ph idx="4294967295" type="title"/>
          </p:nvPr>
        </p:nvSpPr>
        <p:spPr>
          <a:xfrm>
            <a:off x="457200" y="480275"/>
            <a:ext cx="4097100" cy="393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2700"/>
              <a:t>Energy solutions portfolio</a:t>
            </a:r>
            <a:endParaRPr sz="2700"/>
          </a:p>
        </p:txBody>
      </p:sp>
      <p:pic>
        <p:nvPicPr>
          <p:cNvPr id="876" name="Google Shape;876;p112" title="Energy (1).png"/>
          <p:cNvPicPr preferRelativeResize="0"/>
          <p:nvPr/>
        </p:nvPicPr>
        <p:blipFill rotWithShape="1">
          <a:blip r:embed="rId3">
            <a:alphaModFix/>
          </a:blip>
          <a:srcRect b="0" l="0" r="0" t="0"/>
          <a:stretch/>
        </p:blipFill>
        <p:spPr>
          <a:xfrm>
            <a:off x="838200" y="2213050"/>
            <a:ext cx="571500" cy="571500"/>
          </a:xfrm>
          <a:prstGeom prst="rect">
            <a:avLst/>
          </a:prstGeom>
          <a:noFill/>
          <a:ln>
            <a:noFill/>
          </a:ln>
        </p:spPr>
      </p:pic>
      <p:pic>
        <p:nvPicPr>
          <p:cNvPr id="877" name="Google Shape;877;p112" title="Building.png"/>
          <p:cNvPicPr preferRelativeResize="0"/>
          <p:nvPr/>
        </p:nvPicPr>
        <p:blipFill rotWithShape="1">
          <a:blip r:embed="rId4">
            <a:alphaModFix/>
          </a:blip>
          <a:srcRect b="0" l="0" r="0" t="0"/>
          <a:stretch/>
        </p:blipFill>
        <p:spPr>
          <a:xfrm>
            <a:off x="838200" y="3060463"/>
            <a:ext cx="571500" cy="571500"/>
          </a:xfrm>
          <a:prstGeom prst="rect">
            <a:avLst/>
          </a:prstGeom>
          <a:noFill/>
          <a:ln>
            <a:noFill/>
          </a:ln>
        </p:spPr>
      </p:pic>
      <p:sp>
        <p:nvSpPr>
          <p:cNvPr id="878" name="Google Shape;878;p112"/>
          <p:cNvSpPr txBox="1"/>
          <p:nvPr/>
        </p:nvSpPr>
        <p:spPr>
          <a:xfrm>
            <a:off x="1648925" y="1199000"/>
            <a:ext cx="2946300" cy="881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300">
                <a:solidFill>
                  <a:schemeClr val="dk1"/>
                </a:solidFill>
                <a:latin typeface="Inter Light"/>
                <a:ea typeface="Inter Light"/>
                <a:cs typeface="Inter Light"/>
                <a:sym typeface="Inter Light"/>
              </a:rPr>
              <a:t>Electricity &amp; Natural Gas Procurement</a:t>
            </a:r>
            <a:endParaRPr sz="1200">
              <a:solidFill>
                <a:schemeClr val="dk1"/>
              </a:solidFill>
              <a:latin typeface="Inter Light"/>
              <a:ea typeface="Inter Light"/>
              <a:cs typeface="Inter Light"/>
              <a:sym typeface="Inter Light"/>
            </a:endParaRPr>
          </a:p>
        </p:txBody>
      </p:sp>
      <p:pic>
        <p:nvPicPr>
          <p:cNvPr id="879" name="Google Shape;879;p112" title="Light-Bulb (1).png"/>
          <p:cNvPicPr preferRelativeResize="0"/>
          <p:nvPr/>
        </p:nvPicPr>
        <p:blipFill rotWithShape="1">
          <a:blip r:embed="rId5">
            <a:alphaModFix/>
          </a:blip>
          <a:srcRect b="0" l="0" r="0" t="0"/>
          <a:stretch/>
        </p:blipFill>
        <p:spPr>
          <a:xfrm>
            <a:off x="838200" y="1263388"/>
            <a:ext cx="571500" cy="571500"/>
          </a:xfrm>
          <a:prstGeom prst="rect">
            <a:avLst/>
          </a:prstGeom>
          <a:noFill/>
          <a:ln>
            <a:noFill/>
          </a:ln>
        </p:spPr>
      </p:pic>
      <p:pic>
        <p:nvPicPr>
          <p:cNvPr id="880" name="Google Shape;880;p112" title="Gear (3).png"/>
          <p:cNvPicPr preferRelativeResize="0"/>
          <p:nvPr/>
        </p:nvPicPr>
        <p:blipFill rotWithShape="1">
          <a:blip r:embed="rId6">
            <a:alphaModFix/>
          </a:blip>
          <a:srcRect b="0" l="0" r="0" t="0"/>
          <a:stretch/>
        </p:blipFill>
        <p:spPr>
          <a:xfrm>
            <a:off x="866600" y="3933363"/>
            <a:ext cx="571500" cy="571500"/>
          </a:xfrm>
          <a:prstGeom prst="rect">
            <a:avLst/>
          </a:prstGeom>
          <a:noFill/>
          <a:ln>
            <a:noFill/>
          </a:ln>
        </p:spPr>
      </p:pic>
      <p:sp>
        <p:nvSpPr>
          <p:cNvPr id="881" name="Google Shape;881;p11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pic>
        <p:nvPicPr>
          <p:cNvPr id="882" name="Google Shape;882;p112" title="Plug (1).png"/>
          <p:cNvPicPr preferRelativeResize="0"/>
          <p:nvPr/>
        </p:nvPicPr>
        <p:blipFill rotWithShape="1">
          <a:blip r:embed="rId7">
            <a:alphaModFix/>
          </a:blip>
          <a:srcRect b="0" l="0" r="0" t="0"/>
          <a:stretch/>
        </p:blipFill>
        <p:spPr>
          <a:xfrm>
            <a:off x="4732738" y="2201250"/>
            <a:ext cx="571500" cy="571500"/>
          </a:xfrm>
          <a:prstGeom prst="rect">
            <a:avLst/>
          </a:prstGeom>
          <a:noFill/>
          <a:ln>
            <a:noFill/>
          </a:ln>
        </p:spPr>
      </p:pic>
      <p:pic>
        <p:nvPicPr>
          <p:cNvPr id="883" name="Google Shape;883;p112" title="Bar-Chart.png"/>
          <p:cNvPicPr preferRelativeResize="0"/>
          <p:nvPr/>
        </p:nvPicPr>
        <p:blipFill rotWithShape="1">
          <a:blip r:embed="rId8">
            <a:alphaModFix/>
          </a:blip>
          <a:srcRect b="0" l="0" r="0" t="0"/>
          <a:stretch/>
        </p:blipFill>
        <p:spPr>
          <a:xfrm>
            <a:off x="4732738" y="1251588"/>
            <a:ext cx="571500" cy="571500"/>
          </a:xfrm>
          <a:prstGeom prst="rect">
            <a:avLst/>
          </a:prstGeom>
          <a:noFill/>
          <a:ln>
            <a:noFill/>
          </a:ln>
        </p:spPr>
      </p:pic>
      <p:pic>
        <p:nvPicPr>
          <p:cNvPr id="884" name="Google Shape;884;p112" title="Hand-Plus (2).png"/>
          <p:cNvPicPr preferRelativeResize="0"/>
          <p:nvPr/>
        </p:nvPicPr>
        <p:blipFill rotWithShape="1">
          <a:blip r:embed="rId9">
            <a:alphaModFix/>
          </a:blip>
          <a:srcRect b="0" l="0" r="0" t="0"/>
          <a:stretch/>
        </p:blipFill>
        <p:spPr>
          <a:xfrm>
            <a:off x="4747613" y="3060463"/>
            <a:ext cx="571500" cy="571500"/>
          </a:xfrm>
          <a:prstGeom prst="rect">
            <a:avLst/>
          </a:prstGeom>
          <a:noFill/>
          <a:ln>
            <a:noFill/>
          </a:ln>
        </p:spPr>
      </p:pic>
      <p:sp>
        <p:nvSpPr>
          <p:cNvPr id="885" name="Google Shape;885;p112"/>
          <p:cNvSpPr txBox="1"/>
          <p:nvPr/>
        </p:nvSpPr>
        <p:spPr>
          <a:xfrm>
            <a:off x="1648925" y="2301225"/>
            <a:ext cx="2946300" cy="799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300">
                <a:solidFill>
                  <a:schemeClr val="dk1"/>
                </a:solidFill>
                <a:latin typeface="Inter Light"/>
                <a:ea typeface="Inter Light"/>
                <a:cs typeface="Inter Light"/>
                <a:sym typeface="Inter Light"/>
              </a:rPr>
              <a:t>Energy Efficiency</a:t>
            </a:r>
            <a:endParaRPr sz="1200">
              <a:solidFill>
                <a:schemeClr val="dk1"/>
              </a:solidFill>
              <a:latin typeface="Inter Light"/>
              <a:ea typeface="Inter Light"/>
              <a:cs typeface="Inter Light"/>
              <a:sym typeface="Inter Light"/>
            </a:endParaRPr>
          </a:p>
        </p:txBody>
      </p:sp>
      <p:sp>
        <p:nvSpPr>
          <p:cNvPr id="886" name="Google Shape;886;p112"/>
          <p:cNvSpPr txBox="1"/>
          <p:nvPr/>
        </p:nvSpPr>
        <p:spPr>
          <a:xfrm>
            <a:off x="1648925" y="3029250"/>
            <a:ext cx="2411400" cy="799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300">
                <a:solidFill>
                  <a:schemeClr val="dk1"/>
                </a:solidFill>
                <a:latin typeface="Inter Light"/>
                <a:ea typeface="Inter Light"/>
                <a:cs typeface="Inter Light"/>
                <a:sym typeface="Inter Light"/>
              </a:rPr>
              <a:t>Building Management (Sensors &amp; IoT)</a:t>
            </a:r>
            <a:endParaRPr sz="1300">
              <a:solidFill>
                <a:schemeClr val="dk1"/>
              </a:solidFill>
              <a:latin typeface="Inter Light"/>
              <a:ea typeface="Inter Light"/>
              <a:cs typeface="Inter Light"/>
              <a:sym typeface="Inter Light"/>
            </a:endParaRPr>
          </a:p>
        </p:txBody>
      </p:sp>
      <p:sp>
        <p:nvSpPr>
          <p:cNvPr id="887" name="Google Shape;887;p112"/>
          <p:cNvSpPr txBox="1"/>
          <p:nvPr/>
        </p:nvSpPr>
        <p:spPr>
          <a:xfrm>
            <a:off x="1648925" y="4002425"/>
            <a:ext cx="2946300" cy="799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300">
                <a:solidFill>
                  <a:schemeClr val="dk1"/>
                </a:solidFill>
                <a:latin typeface="Inter Light"/>
                <a:ea typeface="Inter Light"/>
                <a:cs typeface="Inter Light"/>
                <a:sym typeface="Inter Light"/>
              </a:rPr>
              <a:t>Water Management</a:t>
            </a:r>
            <a:endParaRPr sz="1300">
              <a:solidFill>
                <a:schemeClr val="dk1"/>
              </a:solidFill>
              <a:latin typeface="Inter Light"/>
              <a:ea typeface="Inter Light"/>
              <a:cs typeface="Inter Light"/>
              <a:sym typeface="Inter Light"/>
            </a:endParaRPr>
          </a:p>
        </p:txBody>
      </p:sp>
      <p:sp>
        <p:nvSpPr>
          <p:cNvPr id="888" name="Google Shape;888;p112"/>
          <p:cNvSpPr txBox="1"/>
          <p:nvPr/>
        </p:nvSpPr>
        <p:spPr>
          <a:xfrm>
            <a:off x="5504450" y="1327800"/>
            <a:ext cx="2946300" cy="881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300">
                <a:solidFill>
                  <a:schemeClr val="dk1"/>
                </a:solidFill>
                <a:latin typeface="Inter Light"/>
                <a:ea typeface="Inter Light"/>
                <a:cs typeface="Inter Light"/>
                <a:sym typeface="Inter Light"/>
              </a:rPr>
              <a:t>Waste Management</a:t>
            </a:r>
            <a:endParaRPr sz="1300">
              <a:solidFill>
                <a:schemeClr val="dk1"/>
              </a:solidFill>
              <a:latin typeface="Inter Light"/>
              <a:ea typeface="Inter Light"/>
              <a:cs typeface="Inter Light"/>
              <a:sym typeface="Inter Light"/>
            </a:endParaRPr>
          </a:p>
          <a:p>
            <a:pPr indent="0" lvl="0" marL="0" rtl="0" algn="l">
              <a:lnSpc>
                <a:spcPct val="100000"/>
              </a:lnSpc>
              <a:spcBef>
                <a:spcPts val="0"/>
              </a:spcBef>
              <a:spcAft>
                <a:spcPts val="0"/>
              </a:spcAft>
              <a:buNone/>
            </a:pPr>
            <a:r>
              <a:t/>
            </a:r>
            <a:endParaRPr sz="1300">
              <a:solidFill>
                <a:schemeClr val="dk1"/>
              </a:solidFill>
              <a:latin typeface="Inter Light"/>
              <a:ea typeface="Inter Light"/>
              <a:cs typeface="Inter Light"/>
              <a:sym typeface="Inter Light"/>
            </a:endParaRPr>
          </a:p>
        </p:txBody>
      </p:sp>
      <p:sp>
        <p:nvSpPr>
          <p:cNvPr id="889" name="Google Shape;889;p112"/>
          <p:cNvSpPr txBox="1"/>
          <p:nvPr/>
        </p:nvSpPr>
        <p:spPr>
          <a:xfrm>
            <a:off x="5504450" y="2301225"/>
            <a:ext cx="2946300" cy="799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300">
                <a:solidFill>
                  <a:schemeClr val="dk1"/>
                </a:solidFill>
                <a:latin typeface="Inter Light"/>
                <a:ea typeface="Inter Light"/>
                <a:cs typeface="Inter Light"/>
                <a:sym typeface="Inter Light"/>
              </a:rPr>
              <a:t>Electric Vehicle Solutions</a:t>
            </a:r>
            <a:endParaRPr sz="1300">
              <a:solidFill>
                <a:schemeClr val="dk1"/>
              </a:solidFill>
              <a:latin typeface="Inter Light"/>
              <a:ea typeface="Inter Light"/>
              <a:cs typeface="Inter Light"/>
              <a:sym typeface="Inter Light"/>
            </a:endParaRPr>
          </a:p>
          <a:p>
            <a:pPr indent="0" lvl="0" marL="0" rtl="0" algn="l">
              <a:lnSpc>
                <a:spcPct val="100000"/>
              </a:lnSpc>
              <a:spcBef>
                <a:spcPts val="0"/>
              </a:spcBef>
              <a:spcAft>
                <a:spcPts val="0"/>
              </a:spcAft>
              <a:buNone/>
            </a:pPr>
            <a:r>
              <a:t/>
            </a:r>
            <a:endParaRPr sz="1300">
              <a:solidFill>
                <a:schemeClr val="dk1"/>
              </a:solidFill>
              <a:latin typeface="Inter Light"/>
              <a:ea typeface="Inter Light"/>
              <a:cs typeface="Inter Light"/>
              <a:sym typeface="Inter Light"/>
            </a:endParaRPr>
          </a:p>
        </p:txBody>
      </p:sp>
      <p:sp>
        <p:nvSpPr>
          <p:cNvPr id="890" name="Google Shape;890;p112"/>
          <p:cNvSpPr txBox="1"/>
          <p:nvPr/>
        </p:nvSpPr>
        <p:spPr>
          <a:xfrm>
            <a:off x="5504450" y="3105450"/>
            <a:ext cx="2946300" cy="799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300">
                <a:solidFill>
                  <a:schemeClr val="dk1"/>
                </a:solidFill>
                <a:latin typeface="Inter Light"/>
                <a:ea typeface="Inter Light"/>
                <a:cs typeface="Inter Light"/>
                <a:sym typeface="Inter Light"/>
              </a:rPr>
              <a:t>Distributed Generation</a:t>
            </a:r>
            <a:endParaRPr sz="1300">
              <a:solidFill>
                <a:schemeClr val="dk1"/>
              </a:solidFill>
              <a:latin typeface="Inter Light"/>
              <a:ea typeface="Inter Light"/>
              <a:cs typeface="Inter Light"/>
              <a:sym typeface="Inter Light"/>
            </a:endParaRPr>
          </a:p>
          <a:p>
            <a:pPr indent="0" lvl="0" marL="0" rtl="0" algn="l">
              <a:lnSpc>
                <a:spcPct val="100000"/>
              </a:lnSpc>
              <a:spcBef>
                <a:spcPts val="0"/>
              </a:spcBef>
              <a:spcAft>
                <a:spcPts val="0"/>
              </a:spcAft>
              <a:buNone/>
            </a:pPr>
            <a:r>
              <a:t/>
            </a:r>
            <a:endParaRPr sz="1300">
              <a:solidFill>
                <a:schemeClr val="dk1"/>
              </a:solidFill>
              <a:latin typeface="Inter Light"/>
              <a:ea typeface="Inter Light"/>
              <a:cs typeface="Inter Light"/>
              <a:sym typeface="Inter Light"/>
            </a:endParaRPr>
          </a:p>
        </p:txBody>
      </p:sp>
      <p:sp>
        <p:nvSpPr>
          <p:cNvPr id="891" name="Google Shape;891;p112"/>
          <p:cNvSpPr txBox="1"/>
          <p:nvPr/>
        </p:nvSpPr>
        <p:spPr>
          <a:xfrm>
            <a:off x="5504449" y="4026681"/>
            <a:ext cx="2718000" cy="384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300">
                <a:solidFill>
                  <a:srgbClr val="011B58"/>
                </a:solidFill>
                <a:latin typeface="Inter Light"/>
                <a:ea typeface="Inter Light"/>
                <a:cs typeface="Inter Light"/>
                <a:sym typeface="Inter Light"/>
              </a:rPr>
              <a:t>Energy Expense Management</a:t>
            </a:r>
            <a:endParaRPr sz="1300">
              <a:latin typeface="Inter Light"/>
              <a:ea typeface="Inter Light"/>
              <a:cs typeface="Inter Light"/>
              <a:sym typeface="Inter Light"/>
            </a:endParaRPr>
          </a:p>
        </p:txBody>
      </p:sp>
      <p:pic>
        <p:nvPicPr>
          <p:cNvPr id="892" name="Google Shape;892;p112"/>
          <p:cNvPicPr preferRelativeResize="0"/>
          <p:nvPr/>
        </p:nvPicPr>
        <p:blipFill>
          <a:blip r:embed="rId10">
            <a:alphaModFix/>
          </a:blip>
          <a:stretch>
            <a:fillRect/>
          </a:stretch>
        </p:blipFill>
        <p:spPr>
          <a:xfrm>
            <a:off x="4732749" y="3919700"/>
            <a:ext cx="571500" cy="57571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6" name="Shape 896"/>
        <p:cNvGrpSpPr/>
        <p:nvPr/>
      </p:nvGrpSpPr>
      <p:grpSpPr>
        <a:xfrm>
          <a:off x="0" y="0"/>
          <a:ext cx="0" cy="0"/>
          <a:chOff x="0" y="0"/>
          <a:chExt cx="0" cy="0"/>
        </a:xfrm>
      </p:grpSpPr>
      <p:pic>
        <p:nvPicPr>
          <p:cNvPr id="897" name="Google Shape;897;p113" title="6101d311-9e4e-4b3e-a418-fec5f4fed17f-1200x731.png"/>
          <p:cNvPicPr preferRelativeResize="0"/>
          <p:nvPr/>
        </p:nvPicPr>
        <p:blipFill>
          <a:blip r:embed="rId3">
            <a:alphaModFix/>
          </a:blip>
          <a:stretch>
            <a:fillRect/>
          </a:stretch>
        </p:blipFill>
        <p:spPr>
          <a:xfrm>
            <a:off x="784850" y="7092275"/>
            <a:ext cx="4336326" cy="2641551"/>
          </a:xfrm>
          <a:prstGeom prst="rect">
            <a:avLst/>
          </a:prstGeom>
          <a:noFill/>
          <a:ln>
            <a:noFill/>
          </a:ln>
        </p:spPr>
      </p:pic>
      <p:pic>
        <p:nvPicPr>
          <p:cNvPr id="898" name="Google Shape;898;p113" title="Screenshot 2025-04-24 at 11.26.26 AM.png"/>
          <p:cNvPicPr preferRelativeResize="0"/>
          <p:nvPr/>
        </p:nvPicPr>
        <p:blipFill>
          <a:blip r:embed="rId4">
            <a:alphaModFix/>
          </a:blip>
          <a:stretch>
            <a:fillRect/>
          </a:stretch>
        </p:blipFill>
        <p:spPr>
          <a:xfrm>
            <a:off x="4992352" y="8121718"/>
            <a:ext cx="1867151" cy="786384"/>
          </a:xfrm>
          <a:prstGeom prst="rect">
            <a:avLst/>
          </a:prstGeom>
          <a:noFill/>
          <a:ln>
            <a:noFill/>
          </a:ln>
        </p:spPr>
      </p:pic>
      <p:pic>
        <p:nvPicPr>
          <p:cNvPr id="899" name="Google Shape;899;p113" title="6101d311-9e4e-4b3e-a418-fec5f4fed17f-1200x731.png"/>
          <p:cNvPicPr preferRelativeResize="0"/>
          <p:nvPr/>
        </p:nvPicPr>
        <p:blipFill>
          <a:blip r:embed="rId3">
            <a:alphaModFix/>
          </a:blip>
          <a:stretch>
            <a:fillRect/>
          </a:stretch>
        </p:blipFill>
        <p:spPr>
          <a:xfrm>
            <a:off x="888175" y="1671625"/>
            <a:ext cx="5207826" cy="3172450"/>
          </a:xfrm>
          <a:prstGeom prst="rect">
            <a:avLst/>
          </a:prstGeom>
          <a:noFill/>
          <a:ln>
            <a:noFill/>
          </a:ln>
        </p:spPr>
      </p:pic>
      <p:pic>
        <p:nvPicPr>
          <p:cNvPr id="900" name="Google Shape;900;p113" title="Screenshot 2025-04-24 at 11.26.26 AM.png"/>
          <p:cNvPicPr preferRelativeResize="0"/>
          <p:nvPr/>
        </p:nvPicPr>
        <p:blipFill>
          <a:blip r:embed="rId4">
            <a:alphaModFix/>
          </a:blip>
          <a:stretch>
            <a:fillRect/>
          </a:stretch>
        </p:blipFill>
        <p:spPr>
          <a:xfrm>
            <a:off x="6176624" y="2737627"/>
            <a:ext cx="2470400" cy="1040450"/>
          </a:xfrm>
          <a:prstGeom prst="rect">
            <a:avLst/>
          </a:prstGeom>
          <a:noFill/>
          <a:ln>
            <a:noFill/>
          </a:ln>
        </p:spPr>
      </p:pic>
      <p:sp>
        <p:nvSpPr>
          <p:cNvPr id="901" name="Google Shape;901;p113"/>
          <p:cNvSpPr txBox="1"/>
          <p:nvPr/>
        </p:nvSpPr>
        <p:spPr>
          <a:xfrm>
            <a:off x="457200" y="419650"/>
            <a:ext cx="8149800" cy="1128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2100">
                <a:solidFill>
                  <a:schemeClr val="dk1"/>
                </a:solidFill>
                <a:latin typeface="Inter ExtraLight"/>
                <a:ea typeface="Inter ExtraLight"/>
                <a:cs typeface="Inter ExtraLight"/>
                <a:sym typeface="Inter ExtraLight"/>
              </a:rPr>
              <a:t>Get the most competitive rates with a broad network of electricity and gas suppliers across deregulated markets.</a:t>
            </a:r>
            <a:endParaRPr sz="2100">
              <a:solidFill>
                <a:schemeClr val="dk1"/>
              </a:solidFill>
              <a:latin typeface="Inter ExtraLight"/>
              <a:ea typeface="Inter ExtraLight"/>
              <a:cs typeface="Inter ExtraLight"/>
              <a:sym typeface="Inter ExtraLight"/>
            </a:endParaRPr>
          </a:p>
          <a:p>
            <a:pPr indent="0" lvl="0" marL="0" rtl="0" algn="l">
              <a:lnSpc>
                <a:spcPct val="115000"/>
              </a:lnSpc>
              <a:spcBef>
                <a:spcPts val="0"/>
              </a:spcBef>
              <a:spcAft>
                <a:spcPts val="0"/>
              </a:spcAft>
              <a:buNone/>
            </a:pPr>
            <a:r>
              <a:t/>
            </a:r>
            <a:endParaRPr sz="1300">
              <a:solidFill>
                <a:schemeClr val="dk1"/>
              </a:solidFill>
              <a:latin typeface="Inter ExtraLight"/>
              <a:ea typeface="Inter ExtraLight"/>
              <a:cs typeface="Inter ExtraLight"/>
              <a:sym typeface="Inter Extra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5" name="Shape 905"/>
        <p:cNvGrpSpPr/>
        <p:nvPr/>
      </p:nvGrpSpPr>
      <p:grpSpPr>
        <a:xfrm>
          <a:off x="0" y="0"/>
          <a:ext cx="0" cy="0"/>
          <a:chOff x="0" y="0"/>
          <a:chExt cx="0" cy="0"/>
        </a:xfrm>
      </p:grpSpPr>
      <p:sp>
        <p:nvSpPr>
          <p:cNvPr id="906" name="Google Shape;906;p114"/>
          <p:cNvSpPr txBox="1"/>
          <p:nvPr>
            <p:ph type="title"/>
          </p:nvPr>
        </p:nvSpPr>
        <p:spPr>
          <a:xfrm>
            <a:off x="391150" y="724075"/>
            <a:ext cx="2592600" cy="27018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solidFill>
                  <a:schemeClr val="lt2"/>
                </a:solidFill>
              </a:rPr>
              <a:t>Our </a:t>
            </a:r>
            <a:r>
              <a:rPr lang="en">
                <a:solidFill>
                  <a:schemeClr val="lt1"/>
                </a:solidFill>
              </a:rPr>
              <a:t>catalog contains access to over 100 of the leadi</a:t>
            </a:r>
            <a:r>
              <a:rPr lang="en">
                <a:solidFill>
                  <a:schemeClr val="lt2"/>
                </a:solidFill>
              </a:rPr>
              <a:t>ng energy providers</a:t>
            </a:r>
            <a:endParaRPr>
              <a:solidFill>
                <a:schemeClr val="lt2"/>
              </a:solidFill>
            </a:endParaRPr>
          </a:p>
          <a:p>
            <a:pPr indent="0" lvl="0" marL="0" rtl="0" algn="l">
              <a:spcBef>
                <a:spcPts val="0"/>
              </a:spcBef>
              <a:spcAft>
                <a:spcPts val="0"/>
              </a:spcAft>
              <a:buNone/>
            </a:pPr>
            <a:r>
              <a:t/>
            </a:r>
            <a:endParaRPr/>
          </a:p>
        </p:txBody>
      </p:sp>
      <p:sp>
        <p:nvSpPr>
          <p:cNvPr id="907" name="Google Shape;907;p11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pic>
        <p:nvPicPr>
          <p:cNvPr id="908" name="Google Shape;908;p114"/>
          <p:cNvPicPr preferRelativeResize="0"/>
          <p:nvPr/>
        </p:nvPicPr>
        <p:blipFill>
          <a:blip r:embed="rId3">
            <a:alphaModFix/>
          </a:blip>
          <a:stretch>
            <a:fillRect/>
          </a:stretch>
        </p:blipFill>
        <p:spPr>
          <a:xfrm>
            <a:off x="5268142" y="1410581"/>
            <a:ext cx="788877" cy="788875"/>
          </a:xfrm>
          <a:prstGeom prst="rect">
            <a:avLst/>
          </a:prstGeom>
          <a:noFill/>
          <a:ln>
            <a:noFill/>
          </a:ln>
        </p:spPr>
      </p:pic>
      <p:pic>
        <p:nvPicPr>
          <p:cNvPr id="909" name="Google Shape;909;p114"/>
          <p:cNvPicPr preferRelativeResize="0"/>
          <p:nvPr/>
        </p:nvPicPr>
        <p:blipFill>
          <a:blip r:embed="rId4">
            <a:alphaModFix/>
          </a:blip>
          <a:stretch>
            <a:fillRect/>
          </a:stretch>
        </p:blipFill>
        <p:spPr>
          <a:xfrm>
            <a:off x="6570483" y="1410580"/>
            <a:ext cx="788877" cy="788875"/>
          </a:xfrm>
          <a:prstGeom prst="rect">
            <a:avLst/>
          </a:prstGeom>
          <a:noFill/>
          <a:ln>
            <a:noFill/>
          </a:ln>
        </p:spPr>
      </p:pic>
      <p:pic>
        <p:nvPicPr>
          <p:cNvPr id="910" name="Google Shape;910;p114"/>
          <p:cNvPicPr preferRelativeResize="0"/>
          <p:nvPr/>
        </p:nvPicPr>
        <p:blipFill>
          <a:blip r:embed="rId5">
            <a:alphaModFix/>
          </a:blip>
          <a:stretch>
            <a:fillRect/>
          </a:stretch>
        </p:blipFill>
        <p:spPr>
          <a:xfrm>
            <a:off x="5636087" y="4084625"/>
            <a:ext cx="728704" cy="728702"/>
          </a:xfrm>
          <a:prstGeom prst="rect">
            <a:avLst/>
          </a:prstGeom>
          <a:noFill/>
          <a:ln>
            <a:noFill/>
          </a:ln>
        </p:spPr>
      </p:pic>
      <p:pic>
        <p:nvPicPr>
          <p:cNvPr id="911" name="Google Shape;911;p114"/>
          <p:cNvPicPr preferRelativeResize="0"/>
          <p:nvPr/>
        </p:nvPicPr>
        <p:blipFill>
          <a:blip r:embed="rId6">
            <a:alphaModFix/>
          </a:blip>
          <a:stretch>
            <a:fillRect/>
          </a:stretch>
        </p:blipFill>
        <p:spPr>
          <a:xfrm>
            <a:off x="4028525" y="3853387"/>
            <a:ext cx="1147876" cy="1147874"/>
          </a:xfrm>
          <a:prstGeom prst="rect">
            <a:avLst/>
          </a:prstGeom>
          <a:noFill/>
          <a:ln>
            <a:noFill/>
          </a:ln>
        </p:spPr>
      </p:pic>
      <p:pic>
        <p:nvPicPr>
          <p:cNvPr id="912" name="Google Shape;912;p114"/>
          <p:cNvPicPr preferRelativeResize="0"/>
          <p:nvPr/>
        </p:nvPicPr>
        <p:blipFill>
          <a:blip r:embed="rId7">
            <a:alphaModFix/>
          </a:blip>
          <a:stretch>
            <a:fillRect/>
          </a:stretch>
        </p:blipFill>
        <p:spPr>
          <a:xfrm>
            <a:off x="4871851" y="564780"/>
            <a:ext cx="1521769" cy="826464"/>
          </a:xfrm>
          <a:prstGeom prst="rect">
            <a:avLst/>
          </a:prstGeom>
          <a:noFill/>
          <a:ln>
            <a:noFill/>
          </a:ln>
        </p:spPr>
      </p:pic>
      <p:pic>
        <p:nvPicPr>
          <p:cNvPr id="913" name="Google Shape;913;p114"/>
          <p:cNvPicPr preferRelativeResize="0"/>
          <p:nvPr/>
        </p:nvPicPr>
        <p:blipFill>
          <a:blip r:embed="rId8">
            <a:alphaModFix/>
          </a:blip>
          <a:stretch>
            <a:fillRect/>
          </a:stretch>
        </p:blipFill>
        <p:spPr>
          <a:xfrm>
            <a:off x="7980096" y="2257177"/>
            <a:ext cx="996413" cy="666023"/>
          </a:xfrm>
          <a:prstGeom prst="rect">
            <a:avLst/>
          </a:prstGeom>
          <a:noFill/>
          <a:ln>
            <a:noFill/>
          </a:ln>
        </p:spPr>
      </p:pic>
      <p:pic>
        <p:nvPicPr>
          <p:cNvPr id="914" name="Google Shape;914;p114"/>
          <p:cNvPicPr preferRelativeResize="0"/>
          <p:nvPr/>
        </p:nvPicPr>
        <p:blipFill>
          <a:blip r:embed="rId9">
            <a:alphaModFix/>
          </a:blip>
          <a:stretch>
            <a:fillRect/>
          </a:stretch>
        </p:blipFill>
        <p:spPr>
          <a:xfrm>
            <a:off x="3553100" y="3264894"/>
            <a:ext cx="1313480" cy="683545"/>
          </a:xfrm>
          <a:prstGeom prst="rect">
            <a:avLst/>
          </a:prstGeom>
          <a:noFill/>
          <a:ln>
            <a:noFill/>
          </a:ln>
        </p:spPr>
      </p:pic>
      <p:pic>
        <p:nvPicPr>
          <p:cNvPr id="915" name="Google Shape;915;p114"/>
          <p:cNvPicPr preferRelativeResize="0"/>
          <p:nvPr/>
        </p:nvPicPr>
        <p:blipFill>
          <a:blip r:embed="rId10">
            <a:alphaModFix/>
          </a:blip>
          <a:stretch>
            <a:fillRect/>
          </a:stretch>
        </p:blipFill>
        <p:spPr>
          <a:xfrm>
            <a:off x="6489234" y="3032726"/>
            <a:ext cx="1147876" cy="1147874"/>
          </a:xfrm>
          <a:prstGeom prst="rect">
            <a:avLst/>
          </a:prstGeom>
          <a:noFill/>
          <a:ln>
            <a:noFill/>
          </a:ln>
        </p:spPr>
      </p:pic>
      <p:pic>
        <p:nvPicPr>
          <p:cNvPr id="916" name="Google Shape;916;p114"/>
          <p:cNvPicPr preferRelativeResize="0"/>
          <p:nvPr/>
        </p:nvPicPr>
        <p:blipFill>
          <a:blip r:embed="rId11">
            <a:alphaModFix/>
          </a:blip>
          <a:stretch>
            <a:fillRect/>
          </a:stretch>
        </p:blipFill>
        <p:spPr>
          <a:xfrm>
            <a:off x="3520303" y="2260296"/>
            <a:ext cx="1379062" cy="827578"/>
          </a:xfrm>
          <a:prstGeom prst="rect">
            <a:avLst/>
          </a:prstGeom>
          <a:noFill/>
          <a:ln>
            <a:noFill/>
          </a:ln>
        </p:spPr>
      </p:pic>
      <p:pic>
        <p:nvPicPr>
          <p:cNvPr id="917" name="Google Shape;917;p114"/>
          <p:cNvPicPr preferRelativeResize="0"/>
          <p:nvPr/>
        </p:nvPicPr>
        <p:blipFill>
          <a:blip r:embed="rId12">
            <a:alphaModFix/>
          </a:blip>
          <a:stretch>
            <a:fillRect/>
          </a:stretch>
        </p:blipFill>
        <p:spPr>
          <a:xfrm>
            <a:off x="5359735" y="2268788"/>
            <a:ext cx="728700" cy="728700"/>
          </a:xfrm>
          <a:prstGeom prst="rect">
            <a:avLst/>
          </a:prstGeom>
          <a:noFill/>
          <a:ln>
            <a:noFill/>
          </a:ln>
        </p:spPr>
      </p:pic>
      <p:pic>
        <p:nvPicPr>
          <p:cNvPr id="918" name="Google Shape;918;p114"/>
          <p:cNvPicPr preferRelativeResize="0"/>
          <p:nvPr/>
        </p:nvPicPr>
        <p:blipFill rotWithShape="1">
          <a:blip r:embed="rId13">
            <a:alphaModFix/>
          </a:blip>
          <a:srcRect b="26627" l="0" r="0" t="29734"/>
          <a:stretch/>
        </p:blipFill>
        <p:spPr>
          <a:xfrm>
            <a:off x="3646113" y="1631213"/>
            <a:ext cx="1035857" cy="452025"/>
          </a:xfrm>
          <a:prstGeom prst="rect">
            <a:avLst/>
          </a:prstGeom>
          <a:noFill/>
          <a:ln>
            <a:noFill/>
          </a:ln>
        </p:spPr>
      </p:pic>
      <p:pic>
        <p:nvPicPr>
          <p:cNvPr id="919" name="Google Shape;919;p114" title="image (9).png"/>
          <p:cNvPicPr preferRelativeResize="0"/>
          <p:nvPr/>
        </p:nvPicPr>
        <p:blipFill rotWithShape="1">
          <a:blip r:embed="rId14">
            <a:alphaModFix/>
          </a:blip>
          <a:srcRect b="0" l="0" r="-3327" t="0"/>
          <a:stretch/>
        </p:blipFill>
        <p:spPr>
          <a:xfrm>
            <a:off x="5100232" y="3436163"/>
            <a:ext cx="1079125" cy="341025"/>
          </a:xfrm>
          <a:prstGeom prst="rect">
            <a:avLst/>
          </a:prstGeom>
          <a:noFill/>
          <a:ln>
            <a:noFill/>
          </a:ln>
        </p:spPr>
      </p:pic>
      <p:pic>
        <p:nvPicPr>
          <p:cNvPr id="920" name="Google Shape;920;p114"/>
          <p:cNvPicPr preferRelativeResize="0"/>
          <p:nvPr/>
        </p:nvPicPr>
        <p:blipFill>
          <a:blip r:embed="rId15">
            <a:alphaModFix/>
          </a:blip>
          <a:stretch>
            <a:fillRect/>
          </a:stretch>
        </p:blipFill>
        <p:spPr>
          <a:xfrm>
            <a:off x="7960388" y="3264894"/>
            <a:ext cx="1035850" cy="610156"/>
          </a:xfrm>
          <a:prstGeom prst="rect">
            <a:avLst/>
          </a:prstGeom>
          <a:noFill/>
          <a:ln>
            <a:noFill/>
          </a:ln>
        </p:spPr>
      </p:pic>
      <p:pic>
        <p:nvPicPr>
          <p:cNvPr id="921" name="Google Shape;921;p114"/>
          <p:cNvPicPr preferRelativeResize="0"/>
          <p:nvPr/>
        </p:nvPicPr>
        <p:blipFill>
          <a:blip r:embed="rId16">
            <a:alphaModFix/>
          </a:blip>
          <a:stretch>
            <a:fillRect/>
          </a:stretch>
        </p:blipFill>
        <p:spPr>
          <a:xfrm>
            <a:off x="8035879" y="1350138"/>
            <a:ext cx="728700" cy="728700"/>
          </a:xfrm>
          <a:prstGeom prst="rect">
            <a:avLst/>
          </a:prstGeom>
          <a:noFill/>
          <a:ln>
            <a:noFill/>
          </a:ln>
        </p:spPr>
      </p:pic>
      <p:pic>
        <p:nvPicPr>
          <p:cNvPr id="922" name="Google Shape;922;p114"/>
          <p:cNvPicPr preferRelativeResize="0"/>
          <p:nvPr/>
        </p:nvPicPr>
        <p:blipFill>
          <a:blip r:embed="rId17">
            <a:alphaModFix/>
          </a:blip>
          <a:stretch>
            <a:fillRect/>
          </a:stretch>
        </p:blipFill>
        <p:spPr>
          <a:xfrm>
            <a:off x="6970875" y="4216750"/>
            <a:ext cx="1749789" cy="341000"/>
          </a:xfrm>
          <a:prstGeom prst="rect">
            <a:avLst/>
          </a:prstGeom>
          <a:noFill/>
          <a:ln>
            <a:noFill/>
          </a:ln>
        </p:spPr>
      </p:pic>
      <p:pic>
        <p:nvPicPr>
          <p:cNvPr id="923" name="Google Shape;923;p114"/>
          <p:cNvPicPr preferRelativeResize="0"/>
          <p:nvPr/>
        </p:nvPicPr>
        <p:blipFill>
          <a:blip r:embed="rId18">
            <a:alphaModFix/>
          </a:blip>
          <a:stretch>
            <a:fillRect/>
          </a:stretch>
        </p:blipFill>
        <p:spPr>
          <a:xfrm>
            <a:off x="6570475" y="2279643"/>
            <a:ext cx="788875" cy="788875"/>
          </a:xfrm>
          <a:prstGeom prst="rect">
            <a:avLst/>
          </a:prstGeom>
          <a:noFill/>
          <a:ln>
            <a:noFill/>
          </a:ln>
        </p:spPr>
      </p:pic>
      <p:pic>
        <p:nvPicPr>
          <p:cNvPr id="924" name="Google Shape;924;p114"/>
          <p:cNvPicPr preferRelativeResize="0"/>
          <p:nvPr/>
        </p:nvPicPr>
        <p:blipFill rotWithShape="1">
          <a:blip r:embed="rId19">
            <a:alphaModFix/>
          </a:blip>
          <a:srcRect b="27277" l="0" r="0" t="27471"/>
          <a:stretch/>
        </p:blipFill>
        <p:spPr>
          <a:xfrm>
            <a:off x="6392238" y="692050"/>
            <a:ext cx="1341850" cy="571500"/>
          </a:xfrm>
          <a:prstGeom prst="rect">
            <a:avLst/>
          </a:prstGeom>
          <a:noFill/>
          <a:ln>
            <a:noFill/>
          </a:ln>
        </p:spPr>
      </p:pic>
      <p:pic>
        <p:nvPicPr>
          <p:cNvPr id="925" name="Google Shape;925;p114"/>
          <p:cNvPicPr preferRelativeResize="0"/>
          <p:nvPr/>
        </p:nvPicPr>
        <p:blipFill>
          <a:blip r:embed="rId20">
            <a:alphaModFix/>
          </a:blip>
          <a:stretch>
            <a:fillRect/>
          </a:stretch>
        </p:blipFill>
        <p:spPr>
          <a:xfrm>
            <a:off x="3815400" y="707500"/>
            <a:ext cx="788874" cy="541028"/>
          </a:xfrm>
          <a:prstGeom prst="rect">
            <a:avLst/>
          </a:prstGeom>
          <a:noFill/>
          <a:ln>
            <a:noFill/>
          </a:ln>
        </p:spPr>
      </p:pic>
      <p:pic>
        <p:nvPicPr>
          <p:cNvPr id="926" name="Google Shape;926;p114" title="image (8).png"/>
          <p:cNvPicPr preferRelativeResize="0"/>
          <p:nvPr/>
        </p:nvPicPr>
        <p:blipFill rotWithShape="1">
          <a:blip r:embed="rId21">
            <a:alphaModFix/>
          </a:blip>
          <a:srcRect b="5673" l="0" r="0" t="5673"/>
          <a:stretch/>
        </p:blipFill>
        <p:spPr>
          <a:xfrm>
            <a:off x="8083163" y="652775"/>
            <a:ext cx="634125" cy="562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0" name="Shape 930"/>
        <p:cNvGrpSpPr/>
        <p:nvPr/>
      </p:nvGrpSpPr>
      <p:grpSpPr>
        <a:xfrm>
          <a:off x="0" y="0"/>
          <a:ext cx="0" cy="0"/>
          <a:chOff x="0" y="0"/>
          <a:chExt cx="0" cy="0"/>
        </a:xfrm>
      </p:grpSpPr>
      <p:sp>
        <p:nvSpPr>
          <p:cNvPr id="931" name="Google Shape;931;p115"/>
          <p:cNvSpPr txBox="1"/>
          <p:nvPr>
            <p:ph type="title"/>
          </p:nvPr>
        </p:nvSpPr>
        <p:spPr>
          <a:xfrm>
            <a:off x="457200" y="1943100"/>
            <a:ext cx="8229600" cy="1257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Case Studies</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AppDirect">
  <a:themeElements>
    <a:clrScheme name="Simple Light">
      <a:dk1>
        <a:srgbClr val="011B58"/>
      </a:dk1>
      <a:lt1>
        <a:srgbClr val="FFFFFF"/>
      </a:lt1>
      <a:dk2>
        <a:srgbClr val="ABE7FF"/>
      </a:dk2>
      <a:lt2>
        <a:srgbClr val="F0F0F0"/>
      </a:lt2>
      <a:accent1>
        <a:srgbClr val="0629D3"/>
      </a:accent1>
      <a:accent2>
        <a:srgbClr val="CDFDDA"/>
      </a:accent2>
      <a:accent3>
        <a:srgbClr val="014929"/>
      </a:accent3>
      <a:accent4>
        <a:srgbClr val="F2555A"/>
      </a:accent4>
      <a:accent5>
        <a:srgbClr val="FFA000"/>
      </a:accent5>
      <a:accent6>
        <a:srgbClr val="5326A5"/>
      </a:accent6>
      <a:hlink>
        <a:srgbClr val="0629D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AppDirect">
  <a:themeElements>
    <a:clrScheme name="Simple Light">
      <a:dk1>
        <a:srgbClr val="011B58"/>
      </a:dk1>
      <a:lt1>
        <a:srgbClr val="FFFFFF"/>
      </a:lt1>
      <a:dk2>
        <a:srgbClr val="ABE7FF"/>
      </a:dk2>
      <a:lt2>
        <a:srgbClr val="F0F0F0"/>
      </a:lt2>
      <a:accent1>
        <a:srgbClr val="0629D3"/>
      </a:accent1>
      <a:accent2>
        <a:srgbClr val="CDFDDA"/>
      </a:accent2>
      <a:accent3>
        <a:srgbClr val="014929"/>
      </a:accent3>
      <a:accent4>
        <a:srgbClr val="F2555A"/>
      </a:accent4>
      <a:accent5>
        <a:srgbClr val="FFA000"/>
      </a:accent5>
      <a:accent6>
        <a:srgbClr val="5326A5"/>
      </a:accent6>
      <a:hlink>
        <a:srgbClr val="0629D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