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20" r:id="rId4"/>
    <p:sldMasterId id="2147483821" r:id="rId5"/>
    <p:sldMasterId id="214748382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5143500" cx="9144000"/>
  <p:notesSz cx="6858000" cy="9144000"/>
  <p:embeddedFontLst>
    <p:embeddedFont>
      <p:font typeface="Inter"/>
      <p:regular r:id="rId30"/>
      <p:bold r:id="rId31"/>
      <p:italic r:id="rId32"/>
      <p:boldItalic r:id="rId33"/>
    </p:embeddedFont>
    <p:embeddedFont>
      <p:font typeface="Roboto Serif"/>
      <p:regular r:id="rId34"/>
      <p:bold r:id="rId35"/>
      <p:italic r:id="rId36"/>
      <p:boldItalic r:id="rId37"/>
    </p:embeddedFont>
    <p:embeddedFont>
      <p:font typeface="Inter Light"/>
      <p:regular r:id="rId38"/>
      <p:bold r:id="rId39"/>
      <p:italic r:id="rId40"/>
      <p:boldItalic r:id="rId41"/>
    </p:embeddedFont>
    <p:embeddedFont>
      <p:font typeface="Plus Jakarta Sans ExtraBold"/>
      <p:bold r:id="rId42"/>
      <p:boldItalic r:id="rId43"/>
    </p:embeddedFont>
    <p:embeddedFont>
      <p:font typeface="Roboto"/>
      <p:regular r:id="rId44"/>
      <p:bold r:id="rId45"/>
      <p:italic r:id="rId46"/>
      <p:boldItalic r:id="rId47"/>
    </p:embeddedFont>
    <p:embeddedFont>
      <p:font typeface="Montserrat Medium"/>
      <p:regular r:id="rId48"/>
      <p:bold r:id="rId49"/>
      <p:italic r:id="rId50"/>
      <p:boldItalic r:id="rId51"/>
    </p:embeddedFont>
    <p:embeddedFont>
      <p:font typeface="Open Sans SemiBold"/>
      <p:regular r:id="rId52"/>
      <p:bold r:id="rId53"/>
      <p:italic r:id="rId54"/>
      <p:boldItalic r:id="rId55"/>
    </p:embeddedFont>
    <p:embeddedFont>
      <p:font typeface="Montserrat ExtraLight"/>
      <p:regular r:id="rId56"/>
      <p:bold r:id="rId57"/>
      <p:italic r:id="rId58"/>
      <p:boldItalic r:id="rId59"/>
    </p:embeddedFont>
    <p:embeddedFont>
      <p:font typeface="Inter ExtraLight"/>
      <p:regular r:id="rId60"/>
      <p:bold r:id="rId61"/>
      <p:italic r:id="rId62"/>
      <p:boldItalic r:id="rId63"/>
    </p:embeddedFont>
    <p:embeddedFont>
      <p:font typeface="Inter Medium"/>
      <p:regular r:id="rId64"/>
      <p:bold r:id="rId65"/>
      <p:italic r:id="rId66"/>
      <p:boldItalic r:id="rId67"/>
    </p:embeddedFont>
    <p:embeddedFont>
      <p:font typeface="Open Sans Light"/>
      <p:regular r:id="rId68"/>
      <p:bold r:id="rId69"/>
      <p:italic r:id="rId70"/>
      <p:boldItalic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1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1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Light-italic.fntdata"/><Relationship Id="rId42" Type="http://schemas.openxmlformats.org/officeDocument/2006/relationships/font" Target="fonts/PlusJakartaSansExtraBold-bold.fntdata"/><Relationship Id="rId41" Type="http://schemas.openxmlformats.org/officeDocument/2006/relationships/font" Target="fonts/InterLight-boldItalic.fntdata"/><Relationship Id="rId44" Type="http://schemas.openxmlformats.org/officeDocument/2006/relationships/font" Target="fonts/Roboto-regular.fntdata"/><Relationship Id="rId43" Type="http://schemas.openxmlformats.org/officeDocument/2006/relationships/font" Target="fonts/PlusJakartaSansExtraBold-boldItalic.fntdata"/><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Medium-regular.fntdata"/><Relationship Id="rId47" Type="http://schemas.openxmlformats.org/officeDocument/2006/relationships/font" Target="fonts/Roboto-boldItalic.fntdata"/><Relationship Id="rId49" Type="http://schemas.openxmlformats.org/officeDocument/2006/relationships/font" Target="fonts/MontserratMedium-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font" Target="fonts/Inter-bold.fntdata"/><Relationship Id="rId75" Type="http://schemas.openxmlformats.org/officeDocument/2006/relationships/font" Target="fonts/OpenSans-boldItalic.fntdata"/><Relationship Id="rId30" Type="http://schemas.openxmlformats.org/officeDocument/2006/relationships/font" Target="fonts/Inter-regular.fntdata"/><Relationship Id="rId74" Type="http://schemas.openxmlformats.org/officeDocument/2006/relationships/font" Target="fonts/OpenSans-italic.fntdata"/><Relationship Id="rId33" Type="http://schemas.openxmlformats.org/officeDocument/2006/relationships/font" Target="fonts/Inter-boldItalic.fntdata"/><Relationship Id="rId32" Type="http://schemas.openxmlformats.org/officeDocument/2006/relationships/font" Target="fonts/Inter-italic.fntdata"/><Relationship Id="rId35" Type="http://schemas.openxmlformats.org/officeDocument/2006/relationships/font" Target="fonts/RobotoSerif-bold.fntdata"/><Relationship Id="rId34" Type="http://schemas.openxmlformats.org/officeDocument/2006/relationships/font" Target="fonts/RobotoSerif-regular.fntdata"/><Relationship Id="rId71" Type="http://schemas.openxmlformats.org/officeDocument/2006/relationships/font" Target="fonts/OpenSansLight-boldItalic.fntdata"/><Relationship Id="rId70" Type="http://schemas.openxmlformats.org/officeDocument/2006/relationships/font" Target="fonts/OpenSansLight-italic.fntdata"/><Relationship Id="rId37" Type="http://schemas.openxmlformats.org/officeDocument/2006/relationships/font" Target="fonts/RobotoSerif-boldItalic.fntdata"/><Relationship Id="rId36" Type="http://schemas.openxmlformats.org/officeDocument/2006/relationships/font" Target="fonts/RobotoSerif-italic.fntdata"/><Relationship Id="rId39" Type="http://schemas.openxmlformats.org/officeDocument/2006/relationships/font" Target="fonts/InterLight-bold.fntdata"/><Relationship Id="rId38" Type="http://schemas.openxmlformats.org/officeDocument/2006/relationships/font" Target="fonts/InterLight-regular.fntdata"/><Relationship Id="rId62" Type="http://schemas.openxmlformats.org/officeDocument/2006/relationships/font" Target="fonts/InterExtraLight-italic.fntdata"/><Relationship Id="rId61" Type="http://schemas.openxmlformats.org/officeDocument/2006/relationships/font" Target="fonts/InterExtraLight-bold.fntdata"/><Relationship Id="rId20" Type="http://schemas.openxmlformats.org/officeDocument/2006/relationships/slide" Target="slides/slide13.xml"/><Relationship Id="rId64" Type="http://schemas.openxmlformats.org/officeDocument/2006/relationships/font" Target="fonts/InterMedium-regular.fntdata"/><Relationship Id="rId63" Type="http://schemas.openxmlformats.org/officeDocument/2006/relationships/font" Target="fonts/InterExtraLight-boldItalic.fntdata"/><Relationship Id="rId22" Type="http://schemas.openxmlformats.org/officeDocument/2006/relationships/slide" Target="slides/slide15.xml"/><Relationship Id="rId66" Type="http://schemas.openxmlformats.org/officeDocument/2006/relationships/font" Target="fonts/InterMedium-italic.fntdata"/><Relationship Id="rId21" Type="http://schemas.openxmlformats.org/officeDocument/2006/relationships/slide" Target="slides/slide14.xml"/><Relationship Id="rId65" Type="http://schemas.openxmlformats.org/officeDocument/2006/relationships/font" Target="fonts/InterMedium-bold.fntdata"/><Relationship Id="rId24" Type="http://schemas.openxmlformats.org/officeDocument/2006/relationships/slide" Target="slides/slide17.xml"/><Relationship Id="rId68" Type="http://schemas.openxmlformats.org/officeDocument/2006/relationships/font" Target="fonts/OpenSansLight-regular.fntdata"/><Relationship Id="rId23" Type="http://schemas.openxmlformats.org/officeDocument/2006/relationships/slide" Target="slides/slide16.xml"/><Relationship Id="rId67" Type="http://schemas.openxmlformats.org/officeDocument/2006/relationships/font" Target="fonts/InterMedium-boldItalic.fntdata"/><Relationship Id="rId60" Type="http://schemas.openxmlformats.org/officeDocument/2006/relationships/font" Target="fonts/InterExtraLight-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Light-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Medium-boldItalic.fntdata"/><Relationship Id="rId50" Type="http://schemas.openxmlformats.org/officeDocument/2006/relationships/font" Target="fonts/MontserratMedium-italic.fntdata"/><Relationship Id="rId53" Type="http://schemas.openxmlformats.org/officeDocument/2006/relationships/font" Target="fonts/OpenSansSemiBold-bold.fntdata"/><Relationship Id="rId52" Type="http://schemas.openxmlformats.org/officeDocument/2006/relationships/font" Target="fonts/OpenSansSemiBold-regular.fntdata"/><Relationship Id="rId11" Type="http://schemas.openxmlformats.org/officeDocument/2006/relationships/slide" Target="slides/slide4.xml"/><Relationship Id="rId55" Type="http://schemas.openxmlformats.org/officeDocument/2006/relationships/font" Target="fonts/OpenSansSemiBold-boldItalic.fntdata"/><Relationship Id="rId10" Type="http://schemas.openxmlformats.org/officeDocument/2006/relationships/slide" Target="slides/slide3.xml"/><Relationship Id="rId54" Type="http://schemas.openxmlformats.org/officeDocument/2006/relationships/font" Target="fonts/OpenSansSemiBold-italic.fntdata"/><Relationship Id="rId13" Type="http://schemas.openxmlformats.org/officeDocument/2006/relationships/slide" Target="slides/slide6.xml"/><Relationship Id="rId57" Type="http://schemas.openxmlformats.org/officeDocument/2006/relationships/font" Target="fonts/MontserratExtraLight-bold.fntdata"/><Relationship Id="rId12" Type="http://schemas.openxmlformats.org/officeDocument/2006/relationships/slide" Target="slides/slide5.xml"/><Relationship Id="rId56" Type="http://schemas.openxmlformats.org/officeDocument/2006/relationships/font" Target="fonts/MontserratExtraLight-regular.fntdata"/><Relationship Id="rId15" Type="http://schemas.openxmlformats.org/officeDocument/2006/relationships/slide" Target="slides/slide8.xml"/><Relationship Id="rId59" Type="http://schemas.openxmlformats.org/officeDocument/2006/relationships/font" Target="fonts/MontserratExtraLight-boldItalic.fntdata"/><Relationship Id="rId14" Type="http://schemas.openxmlformats.org/officeDocument/2006/relationships/slide" Target="slides/slide7.xml"/><Relationship Id="rId58" Type="http://schemas.openxmlformats.org/officeDocument/2006/relationships/font" Target="fonts/MontserratExtraLight-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3375ac21b4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3375ac21b4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3a26b403ccb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3a26b403ccb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Before diving into the Firstbase platform, w</a:t>
            </a:r>
            <a:r>
              <a:rPr b="1" lang="en">
                <a:solidFill>
                  <a:schemeClr val="dk1"/>
                </a:solidFill>
              </a:rPr>
              <a:t>e’re excited to announce two major updates that change how you can leverage Firstbase for your </a:t>
            </a:r>
            <a:r>
              <a:rPr b="1" lang="en">
                <a:solidFill>
                  <a:schemeClr val="dk1"/>
                </a:solidFill>
              </a:rPr>
              <a:t>business</a:t>
            </a:r>
            <a:r>
              <a:rPr b="1" lang="en">
                <a:solidFill>
                  <a:schemeClr val="dk1"/>
                </a:solidFill>
              </a:rPr>
              <a:t>:</a:t>
            </a:r>
            <a:endParaRPr b="1">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First, the Firstbase hardware catalog is now available directly in the AppDirect Marketplace. Customers can purchase devices like laptops, monitors, keyboards, mice, headsets, phones, and even furniture—without needing a Firstbase platform subscription— from leading hardware providers such as Apple, Samsung, LG, and more.</a:t>
            </a:r>
            <a:endParaRPr>
              <a:solidFill>
                <a:schemeClr val="dk1"/>
              </a:solidFill>
            </a:endParaRPr>
          </a:p>
          <a:p>
            <a:pPr indent="0" lvl="0" marL="0" rtl="0" algn="l">
              <a:lnSpc>
                <a:spcPct val="115000"/>
              </a:lnSpc>
              <a:spcBef>
                <a:spcPts val="0"/>
              </a:spcBef>
              <a:spcAft>
                <a:spcPts val="0"/>
              </a:spcAft>
              <a:buNone/>
            </a:pPr>
            <a:r>
              <a:rPr lang="en">
                <a:solidFill>
                  <a:schemeClr val="dk1"/>
                </a:solidFill>
              </a:rPr>
              <a:t>This means faster, simpler hardware procurement—no platform commitment needed.</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3a26b403ccb_0_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3a26b403ccb_0_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Alongside hardware availability, we’re launching Firstbase Free Edition—a self-serve platform for managing hardware for up to 50 employees, completely free, directly from the AppDirect Marketplace.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31ef87284a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9" name="Google Shape;1429;g31ef87284a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So let’s talk about the Platform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Firstbase, now partnered with AppDirect, is that hardware and IT asset management solution. It lets customers automate the lifecycle of every asset in their business, ensuring the right person has the right equipment at the right time. They get equipment to and from employees wherever they are in the world, providing a full history and visibility of actions taken on every device.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But let’s understand first what we mean by asset management: it involves many moving parts and can be represented by this cycle diagram you see here - an infinite loop of things to manage.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*Go through each piece quickly starting with “Manage onboarding requests” and ending with “Recycle or dispose”*</a:t>
            </a:r>
            <a:endParaRPr>
              <a:solidFill>
                <a:schemeClr val="dk1"/>
              </a:solidFill>
            </a:endParaRPr>
          </a:p>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When each of these components is automated or managed on behalf of customers, customers will see a significant reduction in IT tickets and an increase in IT &amp; HR resources available to tackle other, more strategic initiatives within their business. </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3a26b403ccb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5" name="Google Shape;1485;g3a26b403ccb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To make it easy for you to compare the differences between the Free and Enterprise Editions, here is a slide that summarizes them.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With Free you can: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Add and manage up to 50 employees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Create and manage office locations so you can organize teams and equipment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Track assets that has been ordered and manage it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you’ll also have access to your account details, with the ability to explore upgrade options at any time.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gives you everything you need to get started. Just keep in mind that in the Free plan, you won’t be able to process returns or replacements and you won’t get access to Firstbase services and advanced features like prepaid package plans, catalog control, integrations, and reporting.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If you are looking for such features to bring IT and HR productivity to next level, then you’d need to move to </a:t>
            </a:r>
            <a:r>
              <a:rPr b="1" lang="en">
                <a:solidFill>
                  <a:schemeClr val="dk1"/>
                </a:solidFill>
              </a:rPr>
              <a:t>Enterprise Edition</a:t>
            </a:r>
            <a:r>
              <a:rPr lang="en">
                <a:solidFill>
                  <a:schemeClr val="dk1"/>
                </a:solidFill>
              </a:rPr>
              <a:t>. It includes everything in the Free plan </a:t>
            </a:r>
            <a:r>
              <a:rPr b="1" lang="en">
                <a:solidFill>
                  <a:schemeClr val="dk1"/>
                </a:solidFill>
              </a:rPr>
              <a:t>plus</a:t>
            </a:r>
            <a:r>
              <a:rPr lang="en">
                <a:solidFill>
                  <a:schemeClr val="dk1"/>
                </a:solidFill>
              </a:rPr>
              <a: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Unlimited employee management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Advanced end-to-end lifecycle automation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global-grade logistics, security, and integrations with enterprise tools such as Workday or Jira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2af944bbc3a_0_1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6" name="Google Shape;1526;g2af944bbc3a_0_1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11B58"/>
              </a:buClr>
              <a:buSzPts val="1100"/>
              <a:buFont typeface="Inter"/>
              <a:buChar char="●"/>
            </a:pPr>
            <a:r>
              <a:rPr lang="en">
                <a:solidFill>
                  <a:srgbClr val="011B58"/>
                </a:solidFill>
                <a:latin typeface="Inter"/>
                <a:ea typeface="Inter"/>
                <a:cs typeface="Inter"/>
                <a:sym typeface="Inter"/>
              </a:rPr>
              <a:t>As we previously said, alongside the Firstbase platform, your customers can purchase services (also called actions) </a:t>
            </a:r>
            <a:endParaRPr>
              <a:solidFill>
                <a:srgbClr val="011B58"/>
              </a:solidFill>
              <a:latin typeface="Inter"/>
              <a:ea typeface="Inter"/>
              <a:cs typeface="Inter"/>
              <a:sym typeface="Inter"/>
            </a:endParaRPr>
          </a:p>
          <a:p>
            <a:pPr indent="-298450" lvl="0" marL="457200" rtl="0" algn="l">
              <a:lnSpc>
                <a:spcPct val="115000"/>
              </a:lnSpc>
              <a:spcBef>
                <a:spcPts val="0"/>
              </a:spcBef>
              <a:spcAft>
                <a:spcPts val="0"/>
              </a:spcAft>
              <a:buClr>
                <a:srgbClr val="011B58"/>
              </a:buClr>
              <a:buSzPts val="1100"/>
              <a:buFont typeface="Inter"/>
              <a:buChar char="●"/>
            </a:pPr>
            <a:r>
              <a:rPr lang="en">
                <a:solidFill>
                  <a:srgbClr val="011B58"/>
                </a:solidFill>
                <a:latin typeface="Inter"/>
                <a:ea typeface="Inter"/>
                <a:cs typeface="Inter"/>
                <a:sym typeface="Inter"/>
              </a:rPr>
              <a:t>Here Firstbase can help customers with their IT management by taking care of orders, returns, asset disposal, repairs, replacements, imaging, equipment retrieval and Hash ID extractions</a:t>
            </a:r>
            <a:endParaRPr>
              <a:solidFill>
                <a:srgbClr val="011B58"/>
              </a:solidFill>
              <a:latin typeface="Inter"/>
              <a:ea typeface="Inter"/>
              <a:cs typeface="Inter"/>
              <a:sym typeface="Inter"/>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And</a:t>
            </a:r>
            <a:r>
              <a:rPr lang="en">
                <a:solidFill>
                  <a:schemeClr val="dk1"/>
                </a:solidFill>
              </a:rPr>
              <a:t> again, This device management services help companies buy less IT assets. It lets them maximise the lifecycle of every piece of equipment. And when it's the end of life we automatically dispose of it for them. </a:t>
            </a:r>
            <a:endParaRPr>
              <a:solidFill>
                <a:schemeClr val="dk1"/>
              </a:solidFill>
            </a:endParaRPr>
          </a:p>
          <a:p>
            <a:pPr indent="0" lvl="0" marL="0" rtl="0" algn="l">
              <a:lnSpc>
                <a:spcPct val="115000"/>
              </a:lnSpc>
              <a:spcBef>
                <a:spcPts val="0"/>
              </a:spcBef>
              <a:spcAft>
                <a:spcPts val="1200"/>
              </a:spcAft>
              <a:buNone/>
            </a:pPr>
            <a:r>
              <a:rPr lang="en">
                <a:solidFill>
                  <a:srgbClr val="011B58"/>
                </a:solidFill>
                <a:latin typeface="Inter"/>
                <a:ea typeface="Inter"/>
                <a:cs typeface="Inter"/>
                <a:sym typeface="Inter"/>
              </a:rPr>
              <a:t> </a:t>
            </a:r>
            <a:endParaRPr>
              <a:solidFill>
                <a:srgbClr val="011B58"/>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2af944bbc3a_0_1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3" name="Google Shape;1573;g2af944bbc3a_0_1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And Firstbase is vendor agnostic. Whatever supplier a company wants to use, we can work with. If we don’t have a relationship with someone they need our procurement team will go out and establish that relationship. </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We have 3 models in which we can do hardware. </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Firstbase supplied, where we are the marketplace and we essentially replace their existing suppliers or VAR. The benefit here is they deal with one vendor globally, not 10s of suppliers in every country. </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Firstbase managed, where we procure equipment through a customers existing suppliers and we manage the relationship</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Or customer supplied where they ship equipment they procure </a:t>
            </a:r>
            <a:r>
              <a:rPr lang="en">
                <a:solidFill>
                  <a:schemeClr val="dk1"/>
                </a:solidFill>
              </a:rPr>
              <a:t>themselves</a:t>
            </a:r>
            <a:r>
              <a:rPr lang="en">
                <a:solidFill>
                  <a:schemeClr val="dk1"/>
                </a:solidFill>
              </a:rPr>
              <a:t> to our warehouses. </a:t>
            </a:r>
            <a:endParaRPr>
              <a:solidFill>
                <a:srgbClr val="011B58"/>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383278e93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4" name="Google Shape;1594;g383278e93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Firstbase is more than just a SaaS application, Firstbase has built out a physical global operations model that aims to deliver a consistent set of services worldwide.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New Relic were struggling with an increasing distribution of employees the IT resources needed to service each corner of the world needed to scale as well. They simply couldn’t service employees in a consistent manner and were having to establish and maintain a network of suppliers and vendors to even provide a basic service.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reality is that many companies simply don’t have the expertise, local knowledge or time to build out the necessary infrastructure required to maintain a global operation.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where Firstbase continue to invest in their tiered service model building out the partnerships, storage facilities supply chains, and technology investments necessary to centralize the management of lifecycle processes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3617685000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3617685000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Inter"/>
              <a:ea typeface="Inter"/>
              <a:cs typeface="Inter"/>
              <a:sym typeface="Inte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32ca320fbda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32ca320fbda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2af944bbc3a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4" name="Google Shape;1634;g2af944bbc3a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And this is the direct customer impact we’ve had.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NewRelic are now able to support 2,500 people with 2 x IT people. The industry average is something like a ration of 1 to 150. Using Firstbase is literally 10X more efficient.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Massive time savings by companies like wise and brightwheel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increase security in companies like OpenGov where we’re increasing how much equipment they get back.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32ca320fbda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32ca320fbda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g2af944bbc3a_0_1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7" name="Google Shape;1657;g2af944bbc3a_0_1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g34c547819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6" name="Google Shape;1666;g34c547819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31e91e7e7ae_1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3" name="Google Shape;1723;g31e91e7e7ae_1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2d618510643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2d618510643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IT assets are typically managed internally through manual processes, lack tracking, and incur massive costs.</a:t>
            </a:r>
            <a:endParaRPr>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With 62% of workers being remote and over 1.7 Billion devices deployed around the world - managing assets manually is daunting and it’s no wonder that 30% of assets are lost, missing, or unaccounted for in large organizations, resulting in massive costs for replacements and security risks.</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rPr>
              <a:t>That is why the market opportunity is huge. Almost every company is remote or hybrid one way or another, meaning that they have at least mobile devices, whether that is iPads and Phones or Laptops. </a:t>
            </a:r>
            <a:endParaRPr>
              <a:solidFill>
                <a:schemeClr val="dk1"/>
              </a:solidFill>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rPr>
              <a:t>And a massive issue is many of these devices are lost or stolen. </a:t>
            </a:r>
            <a:endParaRPr>
              <a:solidFill>
                <a:schemeClr val="dk1"/>
              </a:solidFill>
            </a:endParaRPr>
          </a:p>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2af944bbc3a_0_1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1" name="Google Shape;1281;g2af944bbc3a_0_1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And lost assets are not the only issue.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Managing assets manually also causes productivity issues inside companies. IT teams waste time, employees have terrible experiences, and a lot of money is wasted.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31e87fe024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31e87fe024c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More specifically, IT and HR managers at companies struggle with:</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High touch and manual processes: </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Fragmented ticket submissions for new hires, equipment requests, and offboarding and add to that disjointed systems which creates friction and a lack of productivity. </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Companies that have poor to no visibility into equipment tracking need the ability to automatically document tracking information for procurement, retrieval, and disposal.</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Without a asset management platform integration, IT staff must manually check out equipment and purchase tickets in multiple project management and systems, leading to increased human error and inefficiencies.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All of these challenges could be solved with bigger IT teams of course but we know companies often face IT staffing and budget constraints. </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rPr>
              <a:t>Not having enough people to do this, and the people they do are wasting time on these activities at the expense of working on key strategic initiatives. How many of the IT leaders you work with would love an extra 2-3 extra sets of hands to do crucial work? Adopting Firstbase can give companies their people back. </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As we said earlier, the lack of visibility into asset tracking, human error and inefficiencies can cause security breaches </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And finally providing local services efficiently is also something complex for multi country-based companies or distributed team with many offices in a same country</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So to sum up this slide: every company has these issues and generally they are managing it manually either with a lot of IT people or in spreadsheets. </a:t>
            </a:r>
            <a:r>
              <a:rPr lang="en">
                <a:solidFill>
                  <a:schemeClr val="dk1"/>
                </a:solidFill>
                <a:latin typeface="Inter"/>
                <a:ea typeface="Inter"/>
                <a:cs typeface="Inter"/>
                <a:sym typeface="Inter"/>
              </a:rPr>
              <a:t>Companies need to automate employee onboarding, offboarding, and upgrades, increasing productivity and minimizing security risks.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33cb69d33fb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33cb69d33fb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 terms of progress, this is where Gartner think the world is headed.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70% of organizations will adopt a managed life cycle service offering by 2028</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Firstbase is already, right now, today, named as one of the key players in this space by Gartner.</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32ca320fbda_0_1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32ca320fbda_0_1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31e68fd7e6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31e68fd7e6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 </a:t>
            </a:r>
            <a:endParaRPr sz="1000">
              <a:latin typeface="Inter"/>
              <a:ea typeface="Inter"/>
              <a:cs typeface="Inter"/>
              <a:sym typeface="Inte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33cb69d33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33cb69d33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First there is the Firstbase platform, which gives companies a dedicated place for them to manage their hardware such as computers, mice etc. It is a solution that gives the company a view of all their hardware for each employee.</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But Firstbase is also is an extension of IT teams as it also takes over all of the physical things that need to happen alongside that:</a:t>
            </a:r>
            <a:endParaRPr>
              <a:solidFill>
                <a:schemeClr val="dk1"/>
              </a:solidFill>
            </a:endParaRPr>
          </a:p>
          <a:p>
            <a:pPr indent="-298450" lvl="1" marL="914400" rtl="0" algn="l">
              <a:lnSpc>
                <a:spcPct val="115000"/>
              </a:lnSpc>
              <a:spcBef>
                <a:spcPts val="0"/>
              </a:spcBef>
              <a:spcAft>
                <a:spcPts val="0"/>
              </a:spcAft>
              <a:buClr>
                <a:srgbClr val="011B58"/>
              </a:buClr>
              <a:buSzPts val="1100"/>
              <a:buFont typeface="Inter"/>
              <a:buChar char="○"/>
            </a:pPr>
            <a:r>
              <a:rPr lang="en">
                <a:solidFill>
                  <a:schemeClr val="dk1"/>
                </a:solidFill>
              </a:rPr>
              <a:t>So first extension is the services: Firstbase can also take care of device shipment or repairs for example</a:t>
            </a:r>
            <a:endParaRPr>
              <a:solidFill>
                <a:schemeClr val="dk1"/>
              </a:solidFill>
            </a:endParaRPr>
          </a:p>
          <a:p>
            <a:pPr indent="-298450" lvl="1" marL="914400" rtl="0" algn="l">
              <a:lnSpc>
                <a:spcPct val="115000"/>
              </a:lnSpc>
              <a:spcBef>
                <a:spcPts val="0"/>
              </a:spcBef>
              <a:spcAft>
                <a:spcPts val="0"/>
              </a:spcAft>
              <a:buClr>
                <a:srgbClr val="011B58"/>
              </a:buClr>
              <a:buSzPts val="1100"/>
              <a:buFont typeface="Inter"/>
              <a:buChar char="○"/>
            </a:pPr>
            <a:r>
              <a:rPr lang="en">
                <a:solidFill>
                  <a:schemeClr val="dk1"/>
                </a:solidFill>
              </a:rPr>
              <a:t>And second extension is Hardware procurement: through the appdirect markapltace, </a:t>
            </a:r>
            <a:r>
              <a:rPr lang="en">
                <a:solidFill>
                  <a:schemeClr val="dk1"/>
                </a:solidFill>
              </a:rPr>
              <a:t>companies</a:t>
            </a:r>
            <a:r>
              <a:rPr lang="en">
                <a:solidFill>
                  <a:schemeClr val="dk1"/>
                </a:solidFill>
              </a:rPr>
              <a:t> can also purchase </a:t>
            </a:r>
            <a:r>
              <a:rPr lang="en">
                <a:solidFill>
                  <a:schemeClr val="dk1"/>
                </a:solidFill>
              </a:rPr>
              <a:t>hardware. </a:t>
            </a:r>
            <a:r>
              <a:rPr lang="en">
                <a:solidFill>
                  <a:schemeClr val="dk1"/>
                </a:solidFill>
              </a:rPr>
              <a:t>  Firstbase can also procure hardware on the customer’s behalf. </a:t>
            </a:r>
            <a:endParaRPr>
              <a:solidFill>
                <a:schemeClr val="dk1"/>
              </a:solidFill>
            </a:endParaRPr>
          </a:p>
          <a:p>
            <a:pPr indent="-298450" lvl="0" marL="457200" rtl="0" algn="l">
              <a:lnSpc>
                <a:spcPct val="115000"/>
              </a:lnSpc>
              <a:spcBef>
                <a:spcPts val="0"/>
              </a:spcBef>
              <a:spcAft>
                <a:spcPts val="0"/>
              </a:spcAft>
              <a:buClr>
                <a:srgbClr val="011B58"/>
              </a:buClr>
              <a:buSzPts val="1100"/>
              <a:buFont typeface="Inter"/>
              <a:buChar char="●"/>
            </a:pPr>
            <a:r>
              <a:rPr lang="en">
                <a:solidFill>
                  <a:schemeClr val="dk1"/>
                </a:solidFill>
              </a:rPr>
              <a:t>Overall Firstbase is a company's outsourced Hardware and Logistics management solution. It is a single vendor to handle it all on your customers behalf.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11B58"/>
              </a:solidFill>
              <a:latin typeface="Inter"/>
              <a:ea typeface="Inter"/>
              <a:cs typeface="Inter"/>
              <a:sym typeface="Inter"/>
            </a:endParaRPr>
          </a:p>
          <a:p>
            <a:pPr indent="0" lvl="0" marL="0" rtl="0" algn="l">
              <a:lnSpc>
                <a:spcPct val="115000"/>
              </a:lnSpc>
              <a:spcBef>
                <a:spcPts val="120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2.png"/><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17.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png"/><Relationship Id="rId3"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 Id="rId3"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png"/><Relationship Id="rId3" Type="http://schemas.openxmlformats.org/officeDocument/2006/relationships/image" Target="../media/image2.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png"/><Relationship Id="rId3" Type="http://schemas.openxmlformats.org/officeDocument/2006/relationships/image" Target="../media/image2.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2.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 Id="rId3"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2">
    <p:bg>
      <p:bgPr>
        <a:solidFill>
          <a:schemeClr val="lt1"/>
        </a:solidFill>
      </p:bgPr>
    </p:bg>
    <p:spTree>
      <p:nvGrpSpPr>
        <p:cNvPr id="761" name="Shape 761"/>
        <p:cNvGrpSpPr/>
        <p:nvPr/>
      </p:nvGrpSpPr>
      <p:grpSpPr>
        <a:xfrm>
          <a:off x="0" y="0"/>
          <a:ext cx="0" cy="0"/>
          <a:chOff x="0" y="0"/>
          <a:chExt cx="0" cy="0"/>
        </a:xfrm>
      </p:grpSpPr>
      <p:pic>
        <p:nvPicPr>
          <p:cNvPr id="762" name="Google Shape;762;p102"/>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63" name="Google Shape;763;p102"/>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64" name="Google Shape;764;p102"/>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65" name="Google Shape;765;p10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766" name="Shape 766"/>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1">
  <p:cSld name="DEFAULT_3">
    <p:bg>
      <p:bgPr>
        <a:solidFill>
          <a:schemeClr val="lt1"/>
        </a:solidFill>
      </p:bgPr>
    </p:bg>
    <p:spTree>
      <p:nvGrpSpPr>
        <p:cNvPr id="767" name="Shape 767"/>
        <p:cNvGrpSpPr/>
        <p:nvPr/>
      </p:nvGrpSpPr>
      <p:grpSpPr>
        <a:xfrm>
          <a:off x="0" y="0"/>
          <a:ext cx="0" cy="0"/>
          <a:chOff x="0" y="0"/>
          <a:chExt cx="0" cy="0"/>
        </a:xfrm>
      </p:grpSpPr>
      <p:pic>
        <p:nvPicPr>
          <p:cNvPr id="768" name="Google Shape;768;p10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69" name="Google Shape;769;p10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70" name="Google Shape;770;p10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71" name="Google Shape;771;p10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772" name="Shape 772"/>
        <p:cNvGrpSpPr/>
        <p:nvPr/>
      </p:nvGrpSpPr>
      <p:grpSpPr>
        <a:xfrm>
          <a:off x="0" y="0"/>
          <a:ext cx="0" cy="0"/>
          <a:chOff x="0" y="0"/>
          <a:chExt cx="0" cy="0"/>
        </a:xfrm>
      </p:grpSpPr>
      <p:sp>
        <p:nvSpPr>
          <p:cNvPr id="773" name="Google Shape;773;p10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4" name="Google Shape;774;p10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5" name="Google Shape;775;p10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6" name="Google Shape;776;p10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77" name="Shape 777"/>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78" name="Shape 778"/>
        <p:cNvGrpSpPr/>
        <p:nvPr/>
      </p:nvGrpSpPr>
      <p:grpSpPr>
        <a:xfrm>
          <a:off x="0" y="0"/>
          <a:ext cx="0" cy="0"/>
          <a:chOff x="0" y="0"/>
          <a:chExt cx="0" cy="0"/>
        </a:xfrm>
      </p:grpSpPr>
      <p:sp>
        <p:nvSpPr>
          <p:cNvPr id="779" name="Google Shape;779;p107"/>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0" name="Google Shape;780;p107"/>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1" name="Google Shape;781;p107"/>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2" name="Google Shape;782;p107"/>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83" name="Shape 783"/>
        <p:cNvGrpSpPr/>
        <p:nvPr/>
      </p:nvGrpSpPr>
      <p:grpSpPr>
        <a:xfrm>
          <a:off x="0" y="0"/>
          <a:ext cx="0" cy="0"/>
          <a:chOff x="0" y="0"/>
          <a:chExt cx="0" cy="0"/>
        </a:xfrm>
      </p:grpSpPr>
      <p:sp>
        <p:nvSpPr>
          <p:cNvPr id="784" name="Google Shape;784;p108"/>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5" name="Google Shape;785;p108"/>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6" name="Google Shape;786;p108"/>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7" name="Google Shape;787;p108"/>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88" name="Shape 788"/>
        <p:cNvGrpSpPr/>
        <p:nvPr/>
      </p:nvGrpSpPr>
      <p:grpSpPr>
        <a:xfrm>
          <a:off x="0" y="0"/>
          <a:ext cx="0" cy="0"/>
          <a:chOff x="0" y="0"/>
          <a:chExt cx="0" cy="0"/>
        </a:xfrm>
      </p:grpSpPr>
      <p:pic>
        <p:nvPicPr>
          <p:cNvPr id="789" name="Google Shape;789;p109"/>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90" name="Google Shape;790;p109"/>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91" name="Google Shape;791;p109"/>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92" name="Google Shape;792;p109"/>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93" name="Google Shape;793;p109"/>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794" name="Google Shape;794;p109"/>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95" name="Shape 795"/>
        <p:cNvGrpSpPr/>
        <p:nvPr/>
      </p:nvGrpSpPr>
      <p:grpSpPr>
        <a:xfrm>
          <a:off x="0" y="0"/>
          <a:ext cx="0" cy="0"/>
          <a:chOff x="0" y="0"/>
          <a:chExt cx="0" cy="0"/>
        </a:xfrm>
      </p:grpSpPr>
      <p:pic>
        <p:nvPicPr>
          <p:cNvPr id="796" name="Google Shape;796;p11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97" name="Google Shape;797;p11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98" name="Google Shape;798;p11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99" name="Google Shape;799;p11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800" name="Shape 800"/>
        <p:cNvGrpSpPr/>
        <p:nvPr/>
      </p:nvGrpSpPr>
      <p:grpSpPr>
        <a:xfrm>
          <a:off x="0" y="0"/>
          <a:ext cx="0" cy="0"/>
          <a:chOff x="0" y="0"/>
          <a:chExt cx="0" cy="0"/>
        </a:xfrm>
      </p:grpSpPr>
      <p:sp>
        <p:nvSpPr>
          <p:cNvPr id="801" name="Google Shape;801;p11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2" name="Google Shape;802;p11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803" name="Shape 803"/>
        <p:cNvGrpSpPr/>
        <p:nvPr/>
      </p:nvGrpSpPr>
      <p:grpSpPr>
        <a:xfrm>
          <a:off x="0" y="0"/>
          <a:ext cx="0" cy="0"/>
          <a:chOff x="0" y="0"/>
          <a:chExt cx="0" cy="0"/>
        </a:xfrm>
      </p:grpSpPr>
      <p:sp>
        <p:nvSpPr>
          <p:cNvPr id="804" name="Google Shape;804;p11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5" name="Google Shape;805;p11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6" name="Google Shape;806;p11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7" name="Google Shape;807;p11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8" name="Google Shape;808;p11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9" name="Google Shape;809;p11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810" name="Shape 810"/>
        <p:cNvGrpSpPr/>
        <p:nvPr/>
      </p:nvGrpSpPr>
      <p:grpSpPr>
        <a:xfrm>
          <a:off x="0" y="0"/>
          <a:ext cx="0" cy="0"/>
          <a:chOff x="0" y="0"/>
          <a:chExt cx="0" cy="0"/>
        </a:xfrm>
      </p:grpSpPr>
      <p:sp>
        <p:nvSpPr>
          <p:cNvPr id="811" name="Google Shape;811;p11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812" name="Google Shape;812;p11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813" name="Google Shape;813;p11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814" name="Google Shape;814;p11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815" name="Shape 815"/>
        <p:cNvGrpSpPr/>
        <p:nvPr/>
      </p:nvGrpSpPr>
      <p:grpSpPr>
        <a:xfrm>
          <a:off x="0" y="0"/>
          <a:ext cx="0" cy="0"/>
          <a:chOff x="0" y="0"/>
          <a:chExt cx="0" cy="0"/>
        </a:xfrm>
      </p:grpSpPr>
      <p:sp>
        <p:nvSpPr>
          <p:cNvPr id="816" name="Google Shape;816;p11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7" name="Google Shape;817;p11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8" name="Google Shape;818;p11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9" name="Google Shape;819;p11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820" name="Shape 820"/>
        <p:cNvGrpSpPr/>
        <p:nvPr/>
      </p:nvGrpSpPr>
      <p:grpSpPr>
        <a:xfrm>
          <a:off x="0" y="0"/>
          <a:ext cx="0" cy="0"/>
          <a:chOff x="0" y="0"/>
          <a:chExt cx="0" cy="0"/>
        </a:xfrm>
      </p:grpSpPr>
      <p:sp>
        <p:nvSpPr>
          <p:cNvPr id="821" name="Google Shape;821;p11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2" name="Google Shape;822;p11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3" name="Google Shape;823;p11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4" name="Google Shape;824;p11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825" name="Shape 825"/>
        <p:cNvGrpSpPr/>
        <p:nvPr/>
      </p:nvGrpSpPr>
      <p:grpSpPr>
        <a:xfrm>
          <a:off x="0" y="0"/>
          <a:ext cx="0" cy="0"/>
          <a:chOff x="0" y="0"/>
          <a:chExt cx="0" cy="0"/>
        </a:xfrm>
      </p:grpSpPr>
      <p:sp>
        <p:nvSpPr>
          <p:cNvPr id="826" name="Google Shape;826;p1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7" name="Google Shape;827;p11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000"/>
              </a:spcBef>
              <a:spcAft>
                <a:spcPts val="0"/>
              </a:spcAft>
              <a:buClr>
                <a:schemeClr val="dk1"/>
              </a:buClr>
              <a:buSzPts val="1500"/>
              <a:buNone/>
              <a:defRPr sz="1500"/>
            </a:lvl2pPr>
            <a:lvl3pPr lvl="2" algn="ctr">
              <a:lnSpc>
                <a:spcPct val="90000"/>
              </a:lnSpc>
              <a:spcBef>
                <a:spcPts val="800"/>
              </a:spcBef>
              <a:spcAft>
                <a:spcPts val="0"/>
              </a:spcAft>
              <a:buClr>
                <a:schemeClr val="dk1"/>
              </a:buClr>
              <a:buSzPts val="1400"/>
              <a:buNone/>
              <a:defRPr sz="140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500"/>
              </a:spcAft>
              <a:buClr>
                <a:schemeClr val="dk1"/>
              </a:buClr>
              <a:buSzPts val="1200"/>
              <a:buNone/>
              <a:defRPr sz="1200"/>
            </a:lvl9pPr>
          </a:lstStyle>
          <a:p/>
        </p:txBody>
      </p:sp>
      <p:sp>
        <p:nvSpPr>
          <p:cNvPr id="828" name="Google Shape;828;p1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29" name="Google Shape;829;p1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30" name="Google Shape;830;p11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4">
  <p:cSld name="Revenue 4">
    <p:spTree>
      <p:nvGrpSpPr>
        <p:cNvPr id="831" name="Shape 831"/>
        <p:cNvGrpSpPr/>
        <p:nvPr/>
      </p:nvGrpSpPr>
      <p:grpSpPr>
        <a:xfrm>
          <a:off x="0" y="0"/>
          <a:ext cx="0" cy="0"/>
          <a:chOff x="0" y="0"/>
          <a:chExt cx="0" cy="0"/>
        </a:xfrm>
      </p:grpSpPr>
      <p:sp>
        <p:nvSpPr>
          <p:cNvPr id="832" name="Google Shape;832;p117"/>
          <p:cNvSpPr/>
          <p:nvPr>
            <p:ph idx="2" type="pic"/>
          </p:nvPr>
        </p:nvSpPr>
        <p:spPr>
          <a:xfrm>
            <a:off x="0" y="0"/>
            <a:ext cx="4572000" cy="4624500"/>
          </a:xfrm>
          <a:prstGeom prst="rect">
            <a:avLst/>
          </a:prstGeom>
          <a:solidFill>
            <a:schemeClr val="accent2"/>
          </a:solidFill>
          <a:ln>
            <a:noFill/>
          </a:ln>
        </p:spPr>
      </p:sp>
      <p:sp>
        <p:nvSpPr>
          <p:cNvPr id="833" name="Google Shape;833;p117"/>
          <p:cNvSpPr/>
          <p:nvPr>
            <p:ph idx="1" type="body"/>
          </p:nvPr>
        </p:nvSpPr>
        <p:spPr>
          <a:xfrm>
            <a:off x="4202907" y="637516"/>
            <a:ext cx="738300" cy="737100"/>
          </a:xfrm>
          <a:prstGeom prst="ellipse">
            <a:avLst/>
          </a:prstGeom>
          <a:solidFill>
            <a:schemeClr val="l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34" name="Google Shape;834;p117"/>
          <p:cNvSpPr/>
          <p:nvPr>
            <p:ph idx="3" type="body"/>
          </p:nvPr>
        </p:nvSpPr>
        <p:spPr>
          <a:xfrm>
            <a:off x="4202907" y="1943315"/>
            <a:ext cx="738300" cy="737100"/>
          </a:xfrm>
          <a:prstGeom prst="ellipse">
            <a:avLst/>
          </a:prstGeom>
          <a:solidFill>
            <a:schemeClr val="accen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35" name="Google Shape;835;p117"/>
          <p:cNvSpPr/>
          <p:nvPr>
            <p:ph idx="4" type="body"/>
          </p:nvPr>
        </p:nvSpPr>
        <p:spPr>
          <a:xfrm>
            <a:off x="4202907" y="3249770"/>
            <a:ext cx="738300" cy="737100"/>
          </a:xfrm>
          <a:prstGeom prst="ellipse">
            <a:avLst/>
          </a:prstGeom>
          <a:solidFill>
            <a:schemeClr val="dk2"/>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36" name="Google Shape;836;p117"/>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37" name="Google Shape;837;p117"/>
          <p:cNvSpPr txBox="1"/>
          <p:nvPr>
            <p:ph type="title"/>
          </p:nvPr>
        </p:nvSpPr>
        <p:spPr>
          <a:xfrm>
            <a:off x="467915" y="1813597"/>
            <a:ext cx="2340300" cy="997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8" name="Google Shape;838;p117"/>
          <p:cNvSpPr txBox="1"/>
          <p:nvPr>
            <p:ph idx="5" type="body"/>
          </p:nvPr>
        </p:nvSpPr>
        <p:spPr>
          <a:xfrm>
            <a:off x="467916" y="454486"/>
            <a:ext cx="2340300" cy="1269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chemeClr val="lt1"/>
              </a:buClr>
              <a:buSzPts val="800"/>
              <a:buNone/>
              <a:defRPr b="0" i="0" sz="800" cap="none">
                <a:solidFill>
                  <a:schemeClr val="lt1"/>
                </a:solidFill>
                <a:latin typeface="Montserrat Medium"/>
                <a:ea typeface="Montserrat Medium"/>
                <a:cs typeface="Montserrat Medium"/>
                <a:sym typeface="Montserrat Medium"/>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800"/>
              </a:spcBef>
              <a:spcAft>
                <a:spcPts val="0"/>
              </a:spcAft>
              <a:buClr>
                <a:schemeClr val="dk1"/>
              </a:buClr>
              <a:buSzPts val="1500"/>
              <a:buNone/>
              <a:defRPr/>
            </a:lvl3pPr>
            <a:lvl4pPr indent="-228600" lvl="3" marL="1828800" algn="l">
              <a:lnSpc>
                <a:spcPct val="90000"/>
              </a:lnSpc>
              <a:spcBef>
                <a:spcPts val="500"/>
              </a:spcBef>
              <a:spcAft>
                <a:spcPts val="0"/>
              </a:spcAft>
              <a:buClr>
                <a:schemeClr val="dk1"/>
              </a:buClr>
              <a:buSzPts val="1400"/>
              <a:buNone/>
              <a:defRPr/>
            </a:lvl4pPr>
            <a:lvl5pPr indent="-228600" lvl="4" marL="2286000" algn="l">
              <a:lnSpc>
                <a:spcPct val="90000"/>
              </a:lnSpc>
              <a:spcBef>
                <a:spcPts val="500"/>
              </a:spcBef>
              <a:spcAft>
                <a:spcPts val="0"/>
              </a:spcAft>
              <a:buClr>
                <a:schemeClr val="dk1"/>
              </a:buClr>
              <a:buSzPts val="1400"/>
              <a:buNone/>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39" name="Google Shape;839;p117"/>
          <p:cNvSpPr txBox="1"/>
          <p:nvPr>
            <p:ph idx="6" type="body"/>
          </p:nvPr>
        </p:nvSpPr>
        <p:spPr>
          <a:xfrm>
            <a:off x="5209924" y="44729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40" name="Google Shape;840;p117"/>
          <p:cNvSpPr txBox="1"/>
          <p:nvPr>
            <p:ph idx="7" type="body"/>
          </p:nvPr>
        </p:nvSpPr>
        <p:spPr>
          <a:xfrm>
            <a:off x="5209924" y="1753747"/>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41" name="Google Shape;841;p117"/>
          <p:cNvSpPr txBox="1"/>
          <p:nvPr>
            <p:ph idx="8" type="body"/>
          </p:nvPr>
        </p:nvSpPr>
        <p:spPr>
          <a:xfrm>
            <a:off x="5209924" y="306020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846" name="Shape 846"/>
        <p:cNvGrpSpPr/>
        <p:nvPr/>
      </p:nvGrpSpPr>
      <p:grpSpPr>
        <a:xfrm>
          <a:off x="0" y="0"/>
          <a:ext cx="0" cy="0"/>
          <a:chOff x="0" y="0"/>
          <a:chExt cx="0" cy="0"/>
        </a:xfrm>
      </p:grpSpPr>
      <p:sp>
        <p:nvSpPr>
          <p:cNvPr id="847" name="Google Shape;847;p11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848" name="Google Shape;848;p11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849" name="Google Shape;849;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50" name="Google Shape;850;p11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851" name="Google Shape;851;p11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852" name="Shape 852"/>
        <p:cNvGrpSpPr/>
        <p:nvPr/>
      </p:nvGrpSpPr>
      <p:grpSpPr>
        <a:xfrm>
          <a:off x="0" y="0"/>
          <a:ext cx="0" cy="0"/>
          <a:chOff x="0" y="0"/>
          <a:chExt cx="0" cy="0"/>
        </a:xfrm>
      </p:grpSpPr>
      <p:sp>
        <p:nvSpPr>
          <p:cNvPr id="853" name="Google Shape;853;p12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854" name="Google Shape;854;p120"/>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855" name="Google Shape;855;p12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856" name="Google Shape;856;p120"/>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857" name="Shape 857"/>
        <p:cNvGrpSpPr/>
        <p:nvPr/>
      </p:nvGrpSpPr>
      <p:grpSpPr>
        <a:xfrm>
          <a:off x="0" y="0"/>
          <a:ext cx="0" cy="0"/>
          <a:chOff x="0" y="0"/>
          <a:chExt cx="0" cy="0"/>
        </a:xfrm>
      </p:grpSpPr>
      <p:sp>
        <p:nvSpPr>
          <p:cNvPr id="858" name="Google Shape;858;p12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59" name="Google Shape;859;p12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860" name="Shape 860"/>
        <p:cNvGrpSpPr/>
        <p:nvPr/>
      </p:nvGrpSpPr>
      <p:grpSpPr>
        <a:xfrm>
          <a:off x="0" y="0"/>
          <a:ext cx="0" cy="0"/>
          <a:chOff x="0" y="0"/>
          <a:chExt cx="0" cy="0"/>
        </a:xfrm>
      </p:grpSpPr>
      <p:sp>
        <p:nvSpPr>
          <p:cNvPr id="861" name="Google Shape;861;p12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62" name="Google Shape;862;p12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863" name="Google Shape;863;p122"/>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864" name="Shape 864"/>
        <p:cNvGrpSpPr/>
        <p:nvPr/>
      </p:nvGrpSpPr>
      <p:grpSpPr>
        <a:xfrm>
          <a:off x="0" y="0"/>
          <a:ext cx="0" cy="0"/>
          <a:chOff x="0" y="0"/>
          <a:chExt cx="0" cy="0"/>
        </a:xfrm>
      </p:grpSpPr>
      <p:sp>
        <p:nvSpPr>
          <p:cNvPr id="865" name="Google Shape;865;p123"/>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66" name="Google Shape;866;p123"/>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867" name="Shape 867"/>
        <p:cNvGrpSpPr/>
        <p:nvPr/>
      </p:nvGrpSpPr>
      <p:grpSpPr>
        <a:xfrm>
          <a:off x="0" y="0"/>
          <a:ext cx="0" cy="0"/>
          <a:chOff x="0" y="0"/>
          <a:chExt cx="0" cy="0"/>
        </a:xfrm>
      </p:grpSpPr>
      <p:sp>
        <p:nvSpPr>
          <p:cNvPr id="868" name="Google Shape;868;p124"/>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869" name="Google Shape;869;p124"/>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870" name="Google Shape;870;p124"/>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871" name="Shape 871"/>
        <p:cNvGrpSpPr/>
        <p:nvPr/>
      </p:nvGrpSpPr>
      <p:grpSpPr>
        <a:xfrm>
          <a:off x="0" y="0"/>
          <a:ext cx="0" cy="0"/>
          <a:chOff x="0" y="0"/>
          <a:chExt cx="0" cy="0"/>
        </a:xfrm>
      </p:grpSpPr>
      <p:sp>
        <p:nvSpPr>
          <p:cNvPr id="872" name="Google Shape;872;p12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3" name="Google Shape;873;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874" name="Google Shape;874;p125"/>
          <p:cNvGrpSpPr/>
          <p:nvPr/>
        </p:nvGrpSpPr>
        <p:grpSpPr>
          <a:xfrm>
            <a:off x="4822703" y="31"/>
            <a:ext cx="4321568" cy="5143648"/>
            <a:chOff x="3991150" y="848375"/>
            <a:chExt cx="3376225" cy="4018475"/>
          </a:xfrm>
        </p:grpSpPr>
        <p:sp>
          <p:nvSpPr>
            <p:cNvPr id="875" name="Google Shape;875;p12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2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2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8" name="Google Shape;878;p12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879" name="Google Shape;879;p12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80" name="Google Shape;880;p12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881" name="Shape 881"/>
        <p:cNvGrpSpPr/>
        <p:nvPr/>
      </p:nvGrpSpPr>
      <p:grpSpPr>
        <a:xfrm>
          <a:off x="0" y="0"/>
          <a:ext cx="0" cy="0"/>
          <a:chOff x="0" y="0"/>
          <a:chExt cx="0" cy="0"/>
        </a:xfrm>
      </p:grpSpPr>
      <p:grpSp>
        <p:nvGrpSpPr>
          <p:cNvPr id="882" name="Google Shape;882;p126"/>
          <p:cNvGrpSpPr/>
          <p:nvPr/>
        </p:nvGrpSpPr>
        <p:grpSpPr>
          <a:xfrm>
            <a:off x="4822703" y="31"/>
            <a:ext cx="4321568" cy="5143648"/>
            <a:chOff x="4822703" y="31"/>
            <a:chExt cx="4321568" cy="5143648"/>
          </a:xfrm>
        </p:grpSpPr>
        <p:sp>
          <p:nvSpPr>
            <p:cNvPr id="883" name="Google Shape;883;p12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2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2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6" name="Google Shape;886;p12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887" name="Google Shape;887;p1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888" name="Google Shape;888;p12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889" name="Google Shape;889;p12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890" name="Google Shape;890;p126"/>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891" name="Shape 891"/>
        <p:cNvGrpSpPr/>
        <p:nvPr/>
      </p:nvGrpSpPr>
      <p:grpSpPr>
        <a:xfrm>
          <a:off x="0" y="0"/>
          <a:ext cx="0" cy="0"/>
          <a:chOff x="0" y="0"/>
          <a:chExt cx="0" cy="0"/>
        </a:xfrm>
      </p:grpSpPr>
      <p:sp>
        <p:nvSpPr>
          <p:cNvPr id="892" name="Google Shape;892;p12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93" name="Google Shape;893;p1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894" name="Google Shape;894;p127"/>
          <p:cNvGrpSpPr/>
          <p:nvPr/>
        </p:nvGrpSpPr>
        <p:grpSpPr>
          <a:xfrm>
            <a:off x="4822703" y="31"/>
            <a:ext cx="4321568" cy="5143648"/>
            <a:chOff x="3991150" y="848375"/>
            <a:chExt cx="3376225" cy="4018475"/>
          </a:xfrm>
        </p:grpSpPr>
        <p:sp>
          <p:nvSpPr>
            <p:cNvPr id="895" name="Google Shape;895;p12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2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2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98" name="Google Shape;898;p12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899" name="Google Shape;899;p12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00" name="Google Shape;900;p12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901" name="Google Shape;901;p12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902" name="Shape 902"/>
        <p:cNvGrpSpPr/>
        <p:nvPr/>
      </p:nvGrpSpPr>
      <p:grpSpPr>
        <a:xfrm>
          <a:off x="0" y="0"/>
          <a:ext cx="0" cy="0"/>
          <a:chOff x="0" y="0"/>
          <a:chExt cx="0" cy="0"/>
        </a:xfrm>
      </p:grpSpPr>
      <p:grpSp>
        <p:nvGrpSpPr>
          <p:cNvPr id="903" name="Google Shape;903;p128"/>
          <p:cNvGrpSpPr/>
          <p:nvPr/>
        </p:nvGrpSpPr>
        <p:grpSpPr>
          <a:xfrm>
            <a:off x="4822703" y="31"/>
            <a:ext cx="4321568" cy="5143648"/>
            <a:chOff x="4822703" y="31"/>
            <a:chExt cx="4321568" cy="5143648"/>
          </a:xfrm>
        </p:grpSpPr>
        <p:sp>
          <p:nvSpPr>
            <p:cNvPr id="904" name="Google Shape;904;p12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2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2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07" name="Google Shape;907;p12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08" name="Google Shape;908;p12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09" name="Google Shape;909;p1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10" name="Google Shape;910;p128"/>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11" name="Google Shape;911;p128"/>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912" name="Google Shape;912;p12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913" name="Shape 913"/>
        <p:cNvGrpSpPr/>
        <p:nvPr/>
      </p:nvGrpSpPr>
      <p:grpSpPr>
        <a:xfrm>
          <a:off x="0" y="0"/>
          <a:ext cx="0" cy="0"/>
          <a:chOff x="0" y="0"/>
          <a:chExt cx="0" cy="0"/>
        </a:xfrm>
      </p:grpSpPr>
      <p:pic>
        <p:nvPicPr>
          <p:cNvPr id="914" name="Google Shape;914;p129"/>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915" name="Google Shape;915;p129"/>
          <p:cNvGrpSpPr/>
          <p:nvPr/>
        </p:nvGrpSpPr>
        <p:grpSpPr>
          <a:xfrm>
            <a:off x="4822703" y="31"/>
            <a:ext cx="4321568" cy="5143648"/>
            <a:chOff x="3991150" y="848375"/>
            <a:chExt cx="3376225" cy="4018475"/>
          </a:xfrm>
        </p:grpSpPr>
        <p:sp>
          <p:nvSpPr>
            <p:cNvPr id="916" name="Google Shape;916;p12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2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2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9" name="Google Shape;919;p12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20" name="Google Shape;920;p1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21" name="Google Shape;921;p12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22" name="Google Shape;922;p12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23" name="Google Shape;923;p12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924" name="Shape 924"/>
        <p:cNvGrpSpPr/>
        <p:nvPr/>
      </p:nvGrpSpPr>
      <p:grpSpPr>
        <a:xfrm>
          <a:off x="0" y="0"/>
          <a:ext cx="0" cy="0"/>
          <a:chOff x="0" y="0"/>
          <a:chExt cx="0" cy="0"/>
        </a:xfrm>
      </p:grpSpPr>
      <p:grpSp>
        <p:nvGrpSpPr>
          <p:cNvPr id="925" name="Google Shape;925;p130"/>
          <p:cNvGrpSpPr/>
          <p:nvPr/>
        </p:nvGrpSpPr>
        <p:grpSpPr>
          <a:xfrm>
            <a:off x="4822703" y="31"/>
            <a:ext cx="4321568" cy="5143648"/>
            <a:chOff x="4822703" y="31"/>
            <a:chExt cx="4321568" cy="5143648"/>
          </a:xfrm>
        </p:grpSpPr>
        <p:sp>
          <p:nvSpPr>
            <p:cNvPr id="926" name="Google Shape;926;p13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3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3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9" name="Google Shape;929;p13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0" name="Google Shape;930;p13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31" name="Google Shape;931;p1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32" name="Google Shape;932;p130"/>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33" name="Google Shape;933;p130"/>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34" name="Google Shape;934;p13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35" name="Shape 935"/>
        <p:cNvGrpSpPr/>
        <p:nvPr/>
      </p:nvGrpSpPr>
      <p:grpSpPr>
        <a:xfrm>
          <a:off x="0" y="0"/>
          <a:ext cx="0" cy="0"/>
          <a:chOff x="0" y="0"/>
          <a:chExt cx="0" cy="0"/>
        </a:xfrm>
      </p:grpSpPr>
      <p:grpSp>
        <p:nvGrpSpPr>
          <p:cNvPr id="936" name="Google Shape;936;p131"/>
          <p:cNvGrpSpPr/>
          <p:nvPr/>
        </p:nvGrpSpPr>
        <p:grpSpPr>
          <a:xfrm>
            <a:off x="4822703" y="31"/>
            <a:ext cx="4321568" cy="5143648"/>
            <a:chOff x="3991150" y="848375"/>
            <a:chExt cx="3376225" cy="4018475"/>
          </a:xfrm>
        </p:grpSpPr>
        <p:sp>
          <p:nvSpPr>
            <p:cNvPr id="937" name="Google Shape;937;p13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3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3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0" name="Google Shape;940;p13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41" name="Google Shape;941;p1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42" name="Google Shape;942;p13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43" name="Google Shape;943;p13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44" name="Google Shape;944;p13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45" name="Google Shape;945;p13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946" name="Google Shape;946;p13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947" name="Shape 947"/>
        <p:cNvGrpSpPr/>
        <p:nvPr/>
      </p:nvGrpSpPr>
      <p:grpSpPr>
        <a:xfrm>
          <a:off x="0" y="0"/>
          <a:ext cx="0" cy="0"/>
          <a:chOff x="0" y="0"/>
          <a:chExt cx="0" cy="0"/>
        </a:xfrm>
      </p:grpSpPr>
      <p:grpSp>
        <p:nvGrpSpPr>
          <p:cNvPr id="948" name="Google Shape;948;p132"/>
          <p:cNvGrpSpPr/>
          <p:nvPr/>
        </p:nvGrpSpPr>
        <p:grpSpPr>
          <a:xfrm>
            <a:off x="4822703" y="31"/>
            <a:ext cx="4321568" cy="5143648"/>
            <a:chOff x="4822703" y="31"/>
            <a:chExt cx="4321568" cy="5143648"/>
          </a:xfrm>
        </p:grpSpPr>
        <p:sp>
          <p:nvSpPr>
            <p:cNvPr id="949" name="Google Shape;949;p13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3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3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52" name="Google Shape;952;p13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53" name="Google Shape;953;p1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954" name="Google Shape;954;p1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5" name="Google Shape;955;p132"/>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56" name="Google Shape;956;p132"/>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57" name="Google Shape;957;p132"/>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958" name="Google Shape;958;p13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959" name="Shape 959"/>
        <p:cNvGrpSpPr/>
        <p:nvPr/>
      </p:nvGrpSpPr>
      <p:grpSpPr>
        <a:xfrm>
          <a:off x="0" y="0"/>
          <a:ext cx="0" cy="0"/>
          <a:chOff x="0" y="0"/>
          <a:chExt cx="0" cy="0"/>
        </a:xfrm>
      </p:grpSpPr>
      <p:grpSp>
        <p:nvGrpSpPr>
          <p:cNvPr id="960" name="Google Shape;960;p133"/>
          <p:cNvGrpSpPr/>
          <p:nvPr/>
        </p:nvGrpSpPr>
        <p:grpSpPr>
          <a:xfrm>
            <a:off x="4822703" y="31"/>
            <a:ext cx="4321568" cy="5143648"/>
            <a:chOff x="3991150" y="848375"/>
            <a:chExt cx="3376225" cy="4018475"/>
          </a:xfrm>
        </p:grpSpPr>
        <p:sp>
          <p:nvSpPr>
            <p:cNvPr id="961" name="Google Shape;961;p13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3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3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4" name="Google Shape;964;p1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65" name="Google Shape;965;p1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66" name="Google Shape;966;p133"/>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67" name="Google Shape;967;p133"/>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68" name="Google Shape;968;p13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69" name="Google Shape;969;p133"/>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70" name="Google Shape;970;p13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971" name="Shape 971"/>
        <p:cNvGrpSpPr/>
        <p:nvPr/>
      </p:nvGrpSpPr>
      <p:grpSpPr>
        <a:xfrm>
          <a:off x="0" y="0"/>
          <a:ext cx="0" cy="0"/>
          <a:chOff x="0" y="0"/>
          <a:chExt cx="0" cy="0"/>
        </a:xfrm>
      </p:grpSpPr>
      <p:grpSp>
        <p:nvGrpSpPr>
          <p:cNvPr id="972" name="Google Shape;972;p134"/>
          <p:cNvGrpSpPr/>
          <p:nvPr/>
        </p:nvGrpSpPr>
        <p:grpSpPr>
          <a:xfrm>
            <a:off x="4822703" y="31"/>
            <a:ext cx="4321568" cy="5143648"/>
            <a:chOff x="4822703" y="31"/>
            <a:chExt cx="4321568" cy="5143648"/>
          </a:xfrm>
        </p:grpSpPr>
        <p:sp>
          <p:nvSpPr>
            <p:cNvPr id="973" name="Google Shape;973;p13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3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3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76" name="Google Shape;976;p13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77" name="Google Shape;977;p134"/>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78" name="Google Shape;978;p13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79" name="Google Shape;979;p1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80" name="Google Shape;980;p134"/>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81" name="Google Shape;981;p134"/>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982" name="Google Shape;982;p13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983" name="Shape 983"/>
        <p:cNvGrpSpPr/>
        <p:nvPr/>
      </p:nvGrpSpPr>
      <p:grpSpPr>
        <a:xfrm>
          <a:off x="0" y="0"/>
          <a:ext cx="0" cy="0"/>
          <a:chOff x="0" y="0"/>
          <a:chExt cx="0" cy="0"/>
        </a:xfrm>
      </p:grpSpPr>
      <p:grpSp>
        <p:nvGrpSpPr>
          <p:cNvPr id="984" name="Google Shape;984;p135"/>
          <p:cNvGrpSpPr/>
          <p:nvPr/>
        </p:nvGrpSpPr>
        <p:grpSpPr>
          <a:xfrm>
            <a:off x="4822703" y="31"/>
            <a:ext cx="4321568" cy="5143648"/>
            <a:chOff x="3991150" y="848375"/>
            <a:chExt cx="3376225" cy="4018475"/>
          </a:xfrm>
        </p:grpSpPr>
        <p:sp>
          <p:nvSpPr>
            <p:cNvPr id="985" name="Google Shape;985;p13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3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3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8" name="Google Shape;988;p13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89" name="Google Shape;989;p1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90" name="Google Shape;990;p135"/>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91" name="Google Shape;991;p135"/>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992" name="Google Shape;992;p13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93" name="Google Shape;993;p13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994" name="Google Shape;994;p135"/>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995" name="Google Shape;995;p13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996" name="Shape 996"/>
        <p:cNvGrpSpPr/>
        <p:nvPr/>
      </p:nvGrpSpPr>
      <p:grpSpPr>
        <a:xfrm>
          <a:off x="0" y="0"/>
          <a:ext cx="0" cy="0"/>
          <a:chOff x="0" y="0"/>
          <a:chExt cx="0" cy="0"/>
        </a:xfrm>
      </p:grpSpPr>
      <p:grpSp>
        <p:nvGrpSpPr>
          <p:cNvPr id="997" name="Google Shape;997;p136"/>
          <p:cNvGrpSpPr/>
          <p:nvPr/>
        </p:nvGrpSpPr>
        <p:grpSpPr>
          <a:xfrm>
            <a:off x="4822703" y="31"/>
            <a:ext cx="4321568" cy="5143648"/>
            <a:chOff x="4822703" y="31"/>
            <a:chExt cx="4321568" cy="5143648"/>
          </a:xfrm>
        </p:grpSpPr>
        <p:sp>
          <p:nvSpPr>
            <p:cNvPr id="998" name="Google Shape;998;p13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3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3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01" name="Google Shape;1001;p13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02" name="Google Shape;1002;p136"/>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3" name="Google Shape;1003;p13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004" name="Google Shape;1004;p13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05" name="Google Shape;1005;p136"/>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6" name="Google Shape;1006;p136"/>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07" name="Google Shape;1007;p136"/>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008" name="Google Shape;1008;p13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009" name="Shape 1009"/>
        <p:cNvGrpSpPr/>
        <p:nvPr/>
      </p:nvGrpSpPr>
      <p:grpSpPr>
        <a:xfrm>
          <a:off x="0" y="0"/>
          <a:ext cx="0" cy="0"/>
          <a:chOff x="0" y="0"/>
          <a:chExt cx="0" cy="0"/>
        </a:xfrm>
      </p:grpSpPr>
      <p:sp>
        <p:nvSpPr>
          <p:cNvPr id="1010" name="Google Shape;1010;p137"/>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3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012" name="Google Shape;1012;p13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13" name="Google Shape;1013;p13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14" name="Google Shape;1014;p13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15" name="Google Shape;1015;p137"/>
          <p:cNvSpPr/>
          <p:nvPr>
            <p:ph idx="2" type="pic"/>
          </p:nvPr>
        </p:nvSpPr>
        <p:spPr>
          <a:xfrm>
            <a:off x="3710250" y="494700"/>
            <a:ext cx="4976700" cy="4168500"/>
          </a:xfrm>
          <a:prstGeom prst="rect">
            <a:avLst/>
          </a:prstGeom>
          <a:noFill/>
          <a:ln>
            <a:noFill/>
          </a:ln>
        </p:spPr>
      </p:sp>
      <p:sp>
        <p:nvSpPr>
          <p:cNvPr id="1016" name="Google Shape;1016;p13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017" name="Shape 1017"/>
        <p:cNvGrpSpPr/>
        <p:nvPr/>
      </p:nvGrpSpPr>
      <p:grpSpPr>
        <a:xfrm>
          <a:off x="0" y="0"/>
          <a:ext cx="0" cy="0"/>
          <a:chOff x="0" y="0"/>
          <a:chExt cx="0" cy="0"/>
        </a:xfrm>
      </p:grpSpPr>
      <p:sp>
        <p:nvSpPr>
          <p:cNvPr id="1018" name="Google Shape;1018;p138"/>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3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020" name="Google Shape;1020;p13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21" name="Google Shape;1021;p13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022" name="Google Shape;1022;p13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23" name="Google Shape;1023;p138"/>
          <p:cNvSpPr/>
          <p:nvPr>
            <p:ph idx="2" type="pic"/>
          </p:nvPr>
        </p:nvSpPr>
        <p:spPr>
          <a:xfrm>
            <a:off x="3710250" y="494700"/>
            <a:ext cx="4976700" cy="4168500"/>
          </a:xfrm>
          <a:prstGeom prst="rect">
            <a:avLst/>
          </a:prstGeom>
          <a:noFill/>
          <a:ln>
            <a:noFill/>
          </a:ln>
        </p:spPr>
      </p:sp>
      <p:sp>
        <p:nvSpPr>
          <p:cNvPr id="1024" name="Google Shape;1024;p13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025" name="Shape 1025"/>
        <p:cNvGrpSpPr/>
        <p:nvPr/>
      </p:nvGrpSpPr>
      <p:grpSpPr>
        <a:xfrm>
          <a:off x="0" y="0"/>
          <a:ext cx="0" cy="0"/>
          <a:chOff x="0" y="0"/>
          <a:chExt cx="0" cy="0"/>
        </a:xfrm>
      </p:grpSpPr>
      <p:sp>
        <p:nvSpPr>
          <p:cNvPr id="1026" name="Google Shape;1026;p139"/>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3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28" name="Google Shape;1028;p13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29" name="Google Shape;1029;p13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030" name="Google Shape;1030;p13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031" name="Google Shape;1031;p13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032" name="Google Shape;1032;p13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033" name="Google Shape;1033;p139"/>
          <p:cNvSpPr/>
          <p:nvPr>
            <p:ph idx="5" type="pic"/>
          </p:nvPr>
        </p:nvSpPr>
        <p:spPr>
          <a:xfrm>
            <a:off x="462775" y="1946900"/>
            <a:ext cx="2577300" cy="1253400"/>
          </a:xfrm>
          <a:prstGeom prst="rect">
            <a:avLst/>
          </a:prstGeom>
          <a:noFill/>
          <a:ln>
            <a:noFill/>
          </a:ln>
        </p:spPr>
      </p:sp>
      <p:sp>
        <p:nvSpPr>
          <p:cNvPr id="1034" name="Google Shape;1034;p139"/>
          <p:cNvSpPr/>
          <p:nvPr>
            <p:ph idx="6" type="pic"/>
          </p:nvPr>
        </p:nvSpPr>
        <p:spPr>
          <a:xfrm>
            <a:off x="3287375" y="1946900"/>
            <a:ext cx="2577300" cy="1253400"/>
          </a:xfrm>
          <a:prstGeom prst="rect">
            <a:avLst/>
          </a:prstGeom>
          <a:noFill/>
          <a:ln>
            <a:noFill/>
          </a:ln>
        </p:spPr>
      </p:sp>
      <p:sp>
        <p:nvSpPr>
          <p:cNvPr id="1035" name="Google Shape;1035;p139"/>
          <p:cNvSpPr/>
          <p:nvPr>
            <p:ph idx="7" type="pic"/>
          </p:nvPr>
        </p:nvSpPr>
        <p:spPr>
          <a:xfrm>
            <a:off x="6091125" y="1946900"/>
            <a:ext cx="2577300" cy="1253400"/>
          </a:xfrm>
          <a:prstGeom prst="rect">
            <a:avLst/>
          </a:prstGeom>
          <a:noFill/>
          <a:ln>
            <a:noFill/>
          </a:ln>
        </p:spPr>
      </p:sp>
      <p:pic>
        <p:nvPicPr>
          <p:cNvPr id="1036" name="Google Shape;1036;p13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37" name="Google Shape;1037;p13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1038" name="Shape 1038"/>
        <p:cNvGrpSpPr/>
        <p:nvPr/>
      </p:nvGrpSpPr>
      <p:grpSpPr>
        <a:xfrm>
          <a:off x="0" y="0"/>
          <a:ext cx="0" cy="0"/>
          <a:chOff x="0" y="0"/>
          <a:chExt cx="0" cy="0"/>
        </a:xfrm>
      </p:grpSpPr>
      <p:sp>
        <p:nvSpPr>
          <p:cNvPr id="1039" name="Google Shape;1039;p140"/>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4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41" name="Google Shape;1041;p140"/>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1042" name="Google Shape;1042;p140"/>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043" name="Google Shape;1043;p140"/>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044" name="Google Shape;1044;p140"/>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045" name="Google Shape;1045;p140"/>
          <p:cNvSpPr/>
          <p:nvPr>
            <p:ph idx="5" type="pic"/>
          </p:nvPr>
        </p:nvSpPr>
        <p:spPr>
          <a:xfrm>
            <a:off x="462775" y="1946900"/>
            <a:ext cx="2577300" cy="1253400"/>
          </a:xfrm>
          <a:prstGeom prst="rect">
            <a:avLst/>
          </a:prstGeom>
          <a:noFill/>
          <a:ln>
            <a:noFill/>
          </a:ln>
        </p:spPr>
      </p:sp>
      <p:sp>
        <p:nvSpPr>
          <p:cNvPr id="1046" name="Google Shape;1046;p140"/>
          <p:cNvSpPr/>
          <p:nvPr>
            <p:ph idx="6" type="pic"/>
          </p:nvPr>
        </p:nvSpPr>
        <p:spPr>
          <a:xfrm>
            <a:off x="3287375" y="1946900"/>
            <a:ext cx="2577300" cy="1253400"/>
          </a:xfrm>
          <a:prstGeom prst="rect">
            <a:avLst/>
          </a:prstGeom>
          <a:noFill/>
          <a:ln>
            <a:noFill/>
          </a:ln>
        </p:spPr>
      </p:sp>
      <p:sp>
        <p:nvSpPr>
          <p:cNvPr id="1047" name="Google Shape;1047;p140"/>
          <p:cNvSpPr/>
          <p:nvPr>
            <p:ph idx="7" type="pic"/>
          </p:nvPr>
        </p:nvSpPr>
        <p:spPr>
          <a:xfrm>
            <a:off x="6091125" y="1946900"/>
            <a:ext cx="2577300" cy="1253400"/>
          </a:xfrm>
          <a:prstGeom prst="rect">
            <a:avLst/>
          </a:prstGeom>
          <a:noFill/>
          <a:ln>
            <a:noFill/>
          </a:ln>
        </p:spPr>
      </p:sp>
      <p:pic>
        <p:nvPicPr>
          <p:cNvPr id="1048" name="Google Shape;1048;p14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49" name="Google Shape;1049;p14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50" name="Google Shape;1050;p14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1051" name="Shape 1051"/>
        <p:cNvGrpSpPr/>
        <p:nvPr/>
      </p:nvGrpSpPr>
      <p:grpSpPr>
        <a:xfrm>
          <a:off x="0" y="0"/>
          <a:ext cx="0" cy="0"/>
          <a:chOff x="0" y="0"/>
          <a:chExt cx="0" cy="0"/>
        </a:xfrm>
      </p:grpSpPr>
      <p:sp>
        <p:nvSpPr>
          <p:cNvPr id="1052" name="Google Shape;1052;p14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53" name="Google Shape;1053;p14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54" name="Google Shape;1054;p14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55" name="Google Shape;1055;p14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56" name="Google Shape;1056;p141"/>
          <p:cNvSpPr/>
          <p:nvPr>
            <p:ph idx="3" type="pic"/>
          </p:nvPr>
        </p:nvSpPr>
        <p:spPr>
          <a:xfrm>
            <a:off x="6111950" y="486725"/>
            <a:ext cx="2574900" cy="4176600"/>
          </a:xfrm>
          <a:prstGeom prst="rect">
            <a:avLst/>
          </a:prstGeom>
          <a:noFill/>
          <a:ln>
            <a:noFill/>
          </a:ln>
        </p:spPr>
      </p:sp>
      <p:pic>
        <p:nvPicPr>
          <p:cNvPr id="1057" name="Google Shape;1057;p14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58" name="Google Shape;1058;p14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059" name="Shape 1059"/>
        <p:cNvGrpSpPr/>
        <p:nvPr/>
      </p:nvGrpSpPr>
      <p:grpSpPr>
        <a:xfrm>
          <a:off x="0" y="0"/>
          <a:ext cx="0" cy="0"/>
          <a:chOff x="0" y="0"/>
          <a:chExt cx="0" cy="0"/>
        </a:xfrm>
      </p:grpSpPr>
      <p:sp>
        <p:nvSpPr>
          <p:cNvPr id="1060" name="Google Shape;1060;p14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61" name="Google Shape;1061;p14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62" name="Google Shape;1062;p14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63" name="Google Shape;1063;p142"/>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64" name="Google Shape;1064;p142"/>
          <p:cNvSpPr/>
          <p:nvPr>
            <p:ph idx="3" type="pic"/>
          </p:nvPr>
        </p:nvSpPr>
        <p:spPr>
          <a:xfrm>
            <a:off x="6111950" y="486725"/>
            <a:ext cx="2574900" cy="4176600"/>
          </a:xfrm>
          <a:prstGeom prst="rect">
            <a:avLst/>
          </a:prstGeom>
          <a:noFill/>
          <a:ln>
            <a:noFill/>
          </a:ln>
        </p:spPr>
      </p:sp>
      <p:sp>
        <p:nvSpPr>
          <p:cNvPr id="1065" name="Google Shape;1065;p142"/>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066" name="Google Shape;1066;p142"/>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067" name="Google Shape;1067;p142"/>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068" name="Google Shape;1068;p142"/>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69" name="Google Shape;1069;p14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070" name="Shape 1070"/>
        <p:cNvGrpSpPr/>
        <p:nvPr/>
      </p:nvGrpSpPr>
      <p:grpSpPr>
        <a:xfrm>
          <a:off x="0" y="0"/>
          <a:ext cx="0" cy="0"/>
          <a:chOff x="0" y="0"/>
          <a:chExt cx="0" cy="0"/>
        </a:xfrm>
      </p:grpSpPr>
      <p:sp>
        <p:nvSpPr>
          <p:cNvPr id="1071" name="Google Shape;1071;p143"/>
          <p:cNvSpPr/>
          <p:nvPr>
            <p:ph idx="2" type="pic"/>
          </p:nvPr>
        </p:nvSpPr>
        <p:spPr>
          <a:xfrm>
            <a:off x="3276600" y="486725"/>
            <a:ext cx="2590800" cy="4176600"/>
          </a:xfrm>
          <a:prstGeom prst="rect">
            <a:avLst/>
          </a:prstGeom>
          <a:noFill/>
          <a:ln>
            <a:noFill/>
          </a:ln>
        </p:spPr>
      </p:sp>
      <p:sp>
        <p:nvSpPr>
          <p:cNvPr id="1072" name="Google Shape;1072;p14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73" name="Google Shape;1073;p14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74" name="Google Shape;1074;p14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75" name="Google Shape;1075;p14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76" name="Google Shape;1076;p14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077" name="Shape 1077"/>
        <p:cNvGrpSpPr/>
        <p:nvPr/>
      </p:nvGrpSpPr>
      <p:grpSpPr>
        <a:xfrm>
          <a:off x="0" y="0"/>
          <a:ext cx="0" cy="0"/>
          <a:chOff x="0" y="0"/>
          <a:chExt cx="0" cy="0"/>
        </a:xfrm>
      </p:grpSpPr>
      <p:sp>
        <p:nvSpPr>
          <p:cNvPr id="1078" name="Google Shape;1078;p144"/>
          <p:cNvSpPr/>
          <p:nvPr>
            <p:ph idx="2" type="pic"/>
          </p:nvPr>
        </p:nvSpPr>
        <p:spPr>
          <a:xfrm>
            <a:off x="3276600" y="486725"/>
            <a:ext cx="2590800" cy="4176600"/>
          </a:xfrm>
          <a:prstGeom prst="rect">
            <a:avLst/>
          </a:prstGeom>
          <a:noFill/>
          <a:ln>
            <a:noFill/>
          </a:ln>
        </p:spPr>
      </p:sp>
      <p:sp>
        <p:nvSpPr>
          <p:cNvPr id="1079" name="Google Shape;1079;p14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80" name="Google Shape;1080;p14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081" name="Google Shape;1081;p14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82" name="Google Shape;1082;p14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83" name="Google Shape;1083;p14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084" name="Shape 1084"/>
        <p:cNvGrpSpPr/>
        <p:nvPr/>
      </p:nvGrpSpPr>
      <p:grpSpPr>
        <a:xfrm>
          <a:off x="0" y="0"/>
          <a:ext cx="0" cy="0"/>
          <a:chOff x="0" y="0"/>
          <a:chExt cx="0" cy="0"/>
        </a:xfrm>
      </p:grpSpPr>
      <p:sp>
        <p:nvSpPr>
          <p:cNvPr id="1085" name="Google Shape;1085;p14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86" name="Google Shape;1086;p14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87" name="Google Shape;1087;p145"/>
          <p:cNvSpPr/>
          <p:nvPr>
            <p:ph idx="3" type="pic"/>
          </p:nvPr>
        </p:nvSpPr>
        <p:spPr>
          <a:xfrm>
            <a:off x="457200" y="486725"/>
            <a:ext cx="2590800" cy="4176600"/>
          </a:xfrm>
          <a:prstGeom prst="rect">
            <a:avLst/>
          </a:prstGeom>
          <a:noFill/>
          <a:ln>
            <a:noFill/>
          </a:ln>
        </p:spPr>
      </p:sp>
      <p:sp>
        <p:nvSpPr>
          <p:cNvPr id="1088" name="Google Shape;1088;p14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89" name="Google Shape;1089;p14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090" name="Google Shape;1090;p14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91" name="Google Shape;1091;p14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092" name="Shape 1092"/>
        <p:cNvGrpSpPr/>
        <p:nvPr/>
      </p:nvGrpSpPr>
      <p:grpSpPr>
        <a:xfrm>
          <a:off x="0" y="0"/>
          <a:ext cx="0" cy="0"/>
          <a:chOff x="0" y="0"/>
          <a:chExt cx="0" cy="0"/>
        </a:xfrm>
      </p:grpSpPr>
      <p:sp>
        <p:nvSpPr>
          <p:cNvPr id="1093" name="Google Shape;1093;p146"/>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94" name="Google Shape;1094;p146"/>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95" name="Google Shape;1095;p146"/>
          <p:cNvSpPr/>
          <p:nvPr>
            <p:ph idx="3" type="pic"/>
          </p:nvPr>
        </p:nvSpPr>
        <p:spPr>
          <a:xfrm>
            <a:off x="457200" y="486725"/>
            <a:ext cx="2590800" cy="4176600"/>
          </a:xfrm>
          <a:prstGeom prst="rect">
            <a:avLst/>
          </a:prstGeom>
          <a:noFill/>
          <a:ln>
            <a:noFill/>
          </a:ln>
        </p:spPr>
      </p:sp>
      <p:sp>
        <p:nvSpPr>
          <p:cNvPr id="1096" name="Google Shape;1096;p146"/>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1097" name="Google Shape;1097;p14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98" name="Google Shape;1098;p14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99" name="Google Shape;1099;p14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100" name="Shape 1100"/>
        <p:cNvGrpSpPr/>
        <p:nvPr/>
      </p:nvGrpSpPr>
      <p:grpSpPr>
        <a:xfrm>
          <a:off x="0" y="0"/>
          <a:ext cx="0" cy="0"/>
          <a:chOff x="0" y="0"/>
          <a:chExt cx="0" cy="0"/>
        </a:xfrm>
      </p:grpSpPr>
      <p:sp>
        <p:nvSpPr>
          <p:cNvPr id="1101" name="Google Shape;1101;p14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1102" name="Google Shape;1102;p14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103" name="Google Shape;1103;p147"/>
          <p:cNvGrpSpPr/>
          <p:nvPr/>
        </p:nvGrpSpPr>
        <p:grpSpPr>
          <a:xfrm>
            <a:off x="4822703" y="31"/>
            <a:ext cx="4321568" cy="5143648"/>
            <a:chOff x="3991150" y="848375"/>
            <a:chExt cx="3376225" cy="4018475"/>
          </a:xfrm>
        </p:grpSpPr>
        <p:sp>
          <p:nvSpPr>
            <p:cNvPr id="1104" name="Google Shape;1104;p14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4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4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7" name="Google Shape;1107;p14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108" name="Google Shape;1108;p14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09" name="Google Shape;1109;p14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110" name="Google Shape;1110;p147"/>
          <p:cNvSpPr/>
          <p:nvPr>
            <p:ph idx="2" type="pic"/>
          </p:nvPr>
        </p:nvSpPr>
        <p:spPr>
          <a:xfrm>
            <a:off x="1123950" y="1943100"/>
            <a:ext cx="1257300" cy="1257300"/>
          </a:xfrm>
          <a:prstGeom prst="ellipse">
            <a:avLst/>
          </a:prstGeom>
          <a:noFill/>
          <a:ln>
            <a:noFill/>
          </a:ln>
        </p:spPr>
      </p:sp>
      <p:sp>
        <p:nvSpPr>
          <p:cNvPr id="1111" name="Google Shape;1111;p14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112" name="Shape 1112"/>
        <p:cNvGrpSpPr/>
        <p:nvPr/>
      </p:nvGrpSpPr>
      <p:grpSpPr>
        <a:xfrm>
          <a:off x="0" y="0"/>
          <a:ext cx="0" cy="0"/>
          <a:chOff x="0" y="0"/>
          <a:chExt cx="0" cy="0"/>
        </a:xfrm>
      </p:grpSpPr>
      <p:grpSp>
        <p:nvGrpSpPr>
          <p:cNvPr id="1113" name="Google Shape;1113;p148"/>
          <p:cNvGrpSpPr/>
          <p:nvPr/>
        </p:nvGrpSpPr>
        <p:grpSpPr>
          <a:xfrm>
            <a:off x="4822703" y="31"/>
            <a:ext cx="4321568" cy="5143648"/>
            <a:chOff x="4822703" y="31"/>
            <a:chExt cx="4321568" cy="5143648"/>
          </a:xfrm>
        </p:grpSpPr>
        <p:sp>
          <p:nvSpPr>
            <p:cNvPr id="1114" name="Google Shape;1114;p14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4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4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17" name="Google Shape;1117;p14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18" name="Google Shape;1118;p1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19" name="Google Shape;1119;p14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120" name="Google Shape;1120;p148"/>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1121" name="Google Shape;1121;p148"/>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122" name="Google Shape;1122;p148"/>
          <p:cNvSpPr/>
          <p:nvPr>
            <p:ph idx="2" type="pic"/>
          </p:nvPr>
        </p:nvSpPr>
        <p:spPr>
          <a:xfrm>
            <a:off x="1123950" y="1943100"/>
            <a:ext cx="1257300" cy="1257300"/>
          </a:xfrm>
          <a:prstGeom prst="ellipse">
            <a:avLst/>
          </a:prstGeom>
          <a:noFill/>
          <a:ln>
            <a:noFill/>
          </a:ln>
        </p:spPr>
      </p:sp>
      <p:sp>
        <p:nvSpPr>
          <p:cNvPr id="1123" name="Google Shape;1123;p148"/>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124" name="Shape 1124"/>
        <p:cNvGrpSpPr/>
        <p:nvPr/>
      </p:nvGrpSpPr>
      <p:grpSpPr>
        <a:xfrm>
          <a:off x="0" y="0"/>
          <a:ext cx="0" cy="0"/>
          <a:chOff x="0" y="0"/>
          <a:chExt cx="0" cy="0"/>
        </a:xfrm>
      </p:grpSpPr>
      <p:grpSp>
        <p:nvGrpSpPr>
          <p:cNvPr id="1125" name="Google Shape;1125;p149"/>
          <p:cNvGrpSpPr/>
          <p:nvPr/>
        </p:nvGrpSpPr>
        <p:grpSpPr>
          <a:xfrm>
            <a:off x="4822703" y="31"/>
            <a:ext cx="4321568" cy="5143648"/>
            <a:chOff x="3991150" y="848375"/>
            <a:chExt cx="3376225" cy="4018475"/>
          </a:xfrm>
        </p:grpSpPr>
        <p:sp>
          <p:nvSpPr>
            <p:cNvPr id="1126" name="Google Shape;1126;p14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4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4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29" name="Google Shape;1129;p14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30" name="Google Shape;1130;p14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1" name="Google Shape;1131;p14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32" name="Google Shape;1132;p14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133" name="Shape 1133"/>
        <p:cNvGrpSpPr/>
        <p:nvPr/>
      </p:nvGrpSpPr>
      <p:grpSpPr>
        <a:xfrm>
          <a:off x="0" y="0"/>
          <a:ext cx="0" cy="0"/>
          <a:chOff x="0" y="0"/>
          <a:chExt cx="0" cy="0"/>
        </a:xfrm>
      </p:grpSpPr>
      <p:grpSp>
        <p:nvGrpSpPr>
          <p:cNvPr id="1134" name="Google Shape;1134;p150"/>
          <p:cNvGrpSpPr/>
          <p:nvPr/>
        </p:nvGrpSpPr>
        <p:grpSpPr>
          <a:xfrm>
            <a:off x="4822703" y="31"/>
            <a:ext cx="4321568" cy="5143648"/>
            <a:chOff x="4822703" y="31"/>
            <a:chExt cx="4321568" cy="5143648"/>
          </a:xfrm>
        </p:grpSpPr>
        <p:sp>
          <p:nvSpPr>
            <p:cNvPr id="1135" name="Google Shape;1135;p15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5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5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8" name="Google Shape;1138;p15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139" name="Google Shape;1139;p15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40" name="Google Shape;1140;p15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41" name="Google Shape;1141;p15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142" name="Shape 1142"/>
        <p:cNvGrpSpPr/>
        <p:nvPr/>
      </p:nvGrpSpPr>
      <p:grpSpPr>
        <a:xfrm>
          <a:off x="0" y="0"/>
          <a:ext cx="0" cy="0"/>
          <a:chOff x="0" y="0"/>
          <a:chExt cx="0" cy="0"/>
        </a:xfrm>
      </p:grpSpPr>
      <p:sp>
        <p:nvSpPr>
          <p:cNvPr id="1143" name="Google Shape;1143;p15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144" name="Google Shape;1144;p151"/>
          <p:cNvGrpSpPr/>
          <p:nvPr/>
        </p:nvGrpSpPr>
        <p:grpSpPr>
          <a:xfrm>
            <a:off x="4822703" y="31"/>
            <a:ext cx="4321568" cy="5143648"/>
            <a:chOff x="3991150" y="848375"/>
            <a:chExt cx="3376225" cy="4018475"/>
          </a:xfrm>
        </p:grpSpPr>
        <p:sp>
          <p:nvSpPr>
            <p:cNvPr id="1145" name="Google Shape;1145;p15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5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5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48" name="Google Shape;1148;p15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49" name="Google Shape;1149;p15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150" name="Shape 1150"/>
        <p:cNvGrpSpPr/>
        <p:nvPr/>
      </p:nvGrpSpPr>
      <p:grpSpPr>
        <a:xfrm>
          <a:off x="0" y="0"/>
          <a:ext cx="0" cy="0"/>
          <a:chOff x="0" y="0"/>
          <a:chExt cx="0" cy="0"/>
        </a:xfrm>
      </p:grpSpPr>
      <p:grpSp>
        <p:nvGrpSpPr>
          <p:cNvPr id="1151" name="Google Shape;1151;p152"/>
          <p:cNvGrpSpPr/>
          <p:nvPr/>
        </p:nvGrpSpPr>
        <p:grpSpPr>
          <a:xfrm>
            <a:off x="4822703" y="31"/>
            <a:ext cx="4321568" cy="5143648"/>
            <a:chOff x="4822703" y="31"/>
            <a:chExt cx="4321568" cy="5143648"/>
          </a:xfrm>
        </p:grpSpPr>
        <p:sp>
          <p:nvSpPr>
            <p:cNvPr id="1152" name="Google Shape;1152;p15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5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5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5" name="Google Shape;1155;p15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156" name="Google Shape;1156;p15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57" name="Google Shape;1157;p15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158" name="Shape 1158"/>
        <p:cNvGrpSpPr/>
        <p:nvPr/>
      </p:nvGrpSpPr>
      <p:grpSpPr>
        <a:xfrm>
          <a:off x="0" y="0"/>
          <a:ext cx="0" cy="0"/>
          <a:chOff x="0" y="0"/>
          <a:chExt cx="0" cy="0"/>
        </a:xfrm>
      </p:grpSpPr>
      <p:sp>
        <p:nvSpPr>
          <p:cNvPr id="1159" name="Google Shape;1159;p15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160" name="Google Shape;1160;p15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161" name="Shape 1161"/>
        <p:cNvGrpSpPr/>
        <p:nvPr/>
      </p:nvGrpSpPr>
      <p:grpSpPr>
        <a:xfrm>
          <a:off x="0" y="0"/>
          <a:ext cx="0" cy="0"/>
          <a:chOff x="0" y="0"/>
          <a:chExt cx="0" cy="0"/>
        </a:xfrm>
      </p:grpSpPr>
      <p:sp>
        <p:nvSpPr>
          <p:cNvPr id="1162" name="Google Shape;1162;p154"/>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163" name="Google Shape;1163;p154"/>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164" name="Shape 1164"/>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1165" name="Shape 1165"/>
        <p:cNvGrpSpPr/>
        <p:nvPr/>
      </p:nvGrpSpPr>
      <p:grpSpPr>
        <a:xfrm>
          <a:off x="0" y="0"/>
          <a:ext cx="0" cy="0"/>
          <a:chOff x="0" y="0"/>
          <a:chExt cx="0" cy="0"/>
        </a:xfrm>
      </p:grpSpPr>
      <p:pic>
        <p:nvPicPr>
          <p:cNvPr id="1166" name="Google Shape;1166;p156"/>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67" name="Google Shape;1167;p15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68" name="Google Shape;1168;p15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69" name="Google Shape;1169;p156"/>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1170" name="Shape 1170"/>
        <p:cNvGrpSpPr/>
        <p:nvPr/>
      </p:nvGrpSpPr>
      <p:grpSpPr>
        <a:xfrm>
          <a:off x="0" y="0"/>
          <a:ext cx="0" cy="0"/>
          <a:chOff x="0" y="0"/>
          <a:chExt cx="0" cy="0"/>
        </a:xfrm>
      </p:grpSpPr>
      <p:pic>
        <p:nvPicPr>
          <p:cNvPr id="1171" name="Google Shape;1171;p15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72" name="Google Shape;1172;p15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73" name="Google Shape;1173;p15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74" name="Google Shape;1174;p15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1175" name="Shape 1175"/>
        <p:cNvGrpSpPr/>
        <p:nvPr/>
      </p:nvGrpSpPr>
      <p:grpSpPr>
        <a:xfrm>
          <a:off x="0" y="0"/>
          <a:ext cx="0" cy="0"/>
          <a:chOff x="0" y="0"/>
          <a:chExt cx="0" cy="0"/>
        </a:xfrm>
      </p:grpSpPr>
      <p:pic>
        <p:nvPicPr>
          <p:cNvPr id="1176" name="Google Shape;1176;p15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77" name="Google Shape;1177;p15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78" name="Google Shape;1178;p15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79" name="Google Shape;1179;p15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3">
  <p:cSld name="DEFAULT_5">
    <p:bg>
      <p:bgPr>
        <a:solidFill>
          <a:schemeClr val="lt1"/>
        </a:solidFill>
      </p:bgPr>
    </p:bg>
    <p:spTree>
      <p:nvGrpSpPr>
        <p:cNvPr id="1180" name="Shape 1180"/>
        <p:cNvGrpSpPr/>
        <p:nvPr/>
      </p:nvGrpSpPr>
      <p:grpSpPr>
        <a:xfrm>
          <a:off x="0" y="0"/>
          <a:ext cx="0" cy="0"/>
          <a:chOff x="0" y="0"/>
          <a:chExt cx="0" cy="0"/>
        </a:xfrm>
      </p:grpSpPr>
      <p:pic>
        <p:nvPicPr>
          <p:cNvPr id="1181" name="Google Shape;1181;p159"/>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82" name="Google Shape;1182;p159"/>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83" name="Google Shape;1183;p159"/>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84" name="Google Shape;1184;p159"/>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4">
  <p:cSld name="DEFAULT_6">
    <p:bg>
      <p:bgPr>
        <a:solidFill>
          <a:schemeClr val="lt1"/>
        </a:solidFill>
      </p:bgPr>
    </p:bg>
    <p:spTree>
      <p:nvGrpSpPr>
        <p:cNvPr id="1185" name="Shape 1185"/>
        <p:cNvGrpSpPr/>
        <p:nvPr/>
      </p:nvGrpSpPr>
      <p:grpSpPr>
        <a:xfrm>
          <a:off x="0" y="0"/>
          <a:ext cx="0" cy="0"/>
          <a:chOff x="0" y="0"/>
          <a:chExt cx="0" cy="0"/>
        </a:xfrm>
      </p:grpSpPr>
      <p:pic>
        <p:nvPicPr>
          <p:cNvPr id="1186" name="Google Shape;1186;p16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87" name="Google Shape;1187;p16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88" name="Google Shape;1188;p16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89" name="Google Shape;1189;p16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5">
  <p:cSld name="DEFAULT_7">
    <p:bg>
      <p:bgPr>
        <a:solidFill>
          <a:schemeClr val="lt1"/>
        </a:solidFill>
      </p:bgPr>
    </p:bg>
    <p:spTree>
      <p:nvGrpSpPr>
        <p:cNvPr id="1190" name="Shape 1190"/>
        <p:cNvGrpSpPr/>
        <p:nvPr/>
      </p:nvGrpSpPr>
      <p:grpSpPr>
        <a:xfrm>
          <a:off x="0" y="0"/>
          <a:ext cx="0" cy="0"/>
          <a:chOff x="0" y="0"/>
          <a:chExt cx="0" cy="0"/>
        </a:xfrm>
      </p:grpSpPr>
      <p:pic>
        <p:nvPicPr>
          <p:cNvPr id="1191" name="Google Shape;1191;p16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92" name="Google Shape;1192;p16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193" name="Google Shape;1193;p16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194" name="Google Shape;1194;p16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_1">
    <p:spTree>
      <p:nvGrpSpPr>
        <p:cNvPr id="1195" name="Shape 1195"/>
        <p:cNvGrpSpPr/>
        <p:nvPr/>
      </p:nvGrpSpPr>
      <p:grpSpPr>
        <a:xfrm>
          <a:off x="0" y="0"/>
          <a:ext cx="0" cy="0"/>
          <a:chOff x="0" y="0"/>
          <a:chExt cx="0" cy="0"/>
        </a:xfrm>
      </p:grpSpPr>
      <p:sp>
        <p:nvSpPr>
          <p:cNvPr id="1196" name="Google Shape;1196;p162"/>
          <p:cNvSpPr txBox="1"/>
          <p:nvPr>
            <p:ph idx="12" type="sldNum"/>
          </p:nvPr>
        </p:nvSpPr>
        <p:spPr>
          <a:xfrm>
            <a:off x="8388350" y="4857750"/>
            <a:ext cx="755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6">
  <p:cSld name="DEFAULT_8">
    <p:bg>
      <p:bgPr>
        <a:solidFill>
          <a:schemeClr val="lt1"/>
        </a:solidFill>
      </p:bgPr>
    </p:bg>
    <p:spTree>
      <p:nvGrpSpPr>
        <p:cNvPr id="1197" name="Shape 1197"/>
        <p:cNvGrpSpPr/>
        <p:nvPr/>
      </p:nvGrpSpPr>
      <p:grpSpPr>
        <a:xfrm>
          <a:off x="0" y="0"/>
          <a:ext cx="0" cy="0"/>
          <a:chOff x="0" y="0"/>
          <a:chExt cx="0" cy="0"/>
        </a:xfrm>
      </p:grpSpPr>
      <p:pic>
        <p:nvPicPr>
          <p:cNvPr id="1198" name="Google Shape;1198;p16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199" name="Google Shape;1199;p16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00" name="Google Shape;1200;p16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01" name="Google Shape;1201;p16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7">
  <p:cSld name="DEFAULT_9">
    <p:bg>
      <p:bgPr>
        <a:solidFill>
          <a:schemeClr val="lt1"/>
        </a:solidFill>
      </p:bgPr>
    </p:bg>
    <p:spTree>
      <p:nvGrpSpPr>
        <p:cNvPr id="1202" name="Shape 1202"/>
        <p:cNvGrpSpPr/>
        <p:nvPr/>
      </p:nvGrpSpPr>
      <p:grpSpPr>
        <a:xfrm>
          <a:off x="0" y="0"/>
          <a:ext cx="0" cy="0"/>
          <a:chOff x="0" y="0"/>
          <a:chExt cx="0" cy="0"/>
        </a:xfrm>
      </p:grpSpPr>
      <p:pic>
        <p:nvPicPr>
          <p:cNvPr id="1203" name="Google Shape;1203;p16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04" name="Google Shape;1204;p16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05" name="Google Shape;1205;p16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06" name="Google Shape;1206;p16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8">
  <p:cSld name="DEFAULT_10">
    <p:bg>
      <p:bgPr>
        <a:solidFill>
          <a:schemeClr val="lt1"/>
        </a:solidFill>
      </p:bgPr>
    </p:bg>
    <p:spTree>
      <p:nvGrpSpPr>
        <p:cNvPr id="1207" name="Shape 1207"/>
        <p:cNvGrpSpPr/>
        <p:nvPr/>
      </p:nvGrpSpPr>
      <p:grpSpPr>
        <a:xfrm>
          <a:off x="0" y="0"/>
          <a:ext cx="0" cy="0"/>
          <a:chOff x="0" y="0"/>
          <a:chExt cx="0" cy="0"/>
        </a:xfrm>
      </p:grpSpPr>
      <p:pic>
        <p:nvPicPr>
          <p:cNvPr id="1208" name="Google Shape;1208;p165"/>
          <p:cNvPicPr preferRelativeResize="0"/>
          <p:nvPr/>
        </p:nvPicPr>
        <p:blipFill rotWithShape="1">
          <a:blip r:embed="rId2">
            <a:alphaModFix/>
          </a:blip>
          <a:srcRect b="0" l="0" r="0" t="0"/>
          <a:stretch/>
        </p:blipFill>
        <p:spPr>
          <a:xfrm>
            <a:off x="187800" y="4860750"/>
            <a:ext cx="528850" cy="142029"/>
          </a:xfrm>
          <a:prstGeom prst="rect">
            <a:avLst/>
          </a:prstGeom>
          <a:noFill/>
          <a:ln>
            <a:noFill/>
          </a:ln>
        </p:spPr>
      </p:pic>
      <p:sp>
        <p:nvSpPr>
          <p:cNvPr id="1209" name="Google Shape;1209;p165"/>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 AppDirect, Inc. Confidential Material</a:t>
            </a:r>
            <a:endParaRPr b="0" i="0" sz="600" u="none" cap="none" strike="noStrike">
              <a:solidFill>
                <a:srgbClr val="000000"/>
              </a:solidFill>
              <a:latin typeface="Open Sans"/>
              <a:ea typeface="Open Sans"/>
              <a:cs typeface="Open Sans"/>
              <a:sym typeface="Open Sans"/>
            </a:endParaRPr>
          </a:p>
        </p:txBody>
      </p:sp>
      <p:sp>
        <p:nvSpPr>
          <p:cNvPr id="1210" name="Google Shape;1210;p165"/>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11" name="Google Shape;1211;p165"/>
          <p:cNvSpPr txBox="1"/>
          <p:nvPr>
            <p:ph idx="12" type="sldNum"/>
          </p:nvPr>
        </p:nvSpPr>
        <p:spPr>
          <a:xfrm>
            <a:off x="8414275" y="4877915"/>
            <a:ext cx="548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9">
  <p:cSld name="DEFAULT_11">
    <p:bg>
      <p:bgPr>
        <a:solidFill>
          <a:schemeClr val="lt1"/>
        </a:solidFill>
      </p:bgPr>
    </p:bg>
    <p:spTree>
      <p:nvGrpSpPr>
        <p:cNvPr id="1212" name="Shape 1212"/>
        <p:cNvGrpSpPr/>
        <p:nvPr/>
      </p:nvGrpSpPr>
      <p:grpSpPr>
        <a:xfrm>
          <a:off x="0" y="0"/>
          <a:ext cx="0" cy="0"/>
          <a:chOff x="0" y="0"/>
          <a:chExt cx="0" cy="0"/>
        </a:xfrm>
      </p:grpSpPr>
      <p:pic>
        <p:nvPicPr>
          <p:cNvPr id="1213" name="Google Shape;1213;p166"/>
          <p:cNvPicPr preferRelativeResize="0"/>
          <p:nvPr/>
        </p:nvPicPr>
        <p:blipFill rotWithShape="1">
          <a:blip r:embed="rId2">
            <a:alphaModFix/>
          </a:blip>
          <a:srcRect b="0" l="0" r="0" t="0"/>
          <a:stretch/>
        </p:blipFill>
        <p:spPr>
          <a:xfrm>
            <a:off x="187800" y="4860750"/>
            <a:ext cx="528850" cy="142029"/>
          </a:xfrm>
          <a:prstGeom prst="rect">
            <a:avLst/>
          </a:prstGeom>
          <a:noFill/>
          <a:ln>
            <a:noFill/>
          </a:ln>
        </p:spPr>
      </p:pic>
      <p:sp>
        <p:nvSpPr>
          <p:cNvPr id="1214" name="Google Shape;1214;p16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 AppDirect, Inc. Confidential Material</a:t>
            </a:r>
            <a:endParaRPr b="0" i="0" sz="600" u="none" cap="none" strike="noStrike">
              <a:solidFill>
                <a:srgbClr val="000000"/>
              </a:solidFill>
              <a:latin typeface="Open Sans"/>
              <a:ea typeface="Open Sans"/>
              <a:cs typeface="Open Sans"/>
              <a:sym typeface="Open Sans"/>
            </a:endParaRPr>
          </a:p>
        </p:txBody>
      </p:sp>
      <p:sp>
        <p:nvSpPr>
          <p:cNvPr id="1215" name="Google Shape;1215;p16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16" name="Google Shape;1216;p166"/>
          <p:cNvSpPr txBox="1"/>
          <p:nvPr>
            <p:ph idx="12" type="sldNum"/>
          </p:nvPr>
        </p:nvSpPr>
        <p:spPr>
          <a:xfrm>
            <a:off x="8414275" y="4877915"/>
            <a:ext cx="548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0">
  <p:cSld name="DEFAULT_12">
    <p:bg>
      <p:bgPr>
        <a:solidFill>
          <a:schemeClr val="lt1"/>
        </a:solidFill>
      </p:bgPr>
    </p:bg>
    <p:spTree>
      <p:nvGrpSpPr>
        <p:cNvPr id="1217" name="Shape 1217"/>
        <p:cNvGrpSpPr/>
        <p:nvPr/>
      </p:nvGrpSpPr>
      <p:grpSpPr>
        <a:xfrm>
          <a:off x="0" y="0"/>
          <a:ext cx="0" cy="0"/>
          <a:chOff x="0" y="0"/>
          <a:chExt cx="0" cy="0"/>
        </a:xfrm>
      </p:grpSpPr>
      <p:pic>
        <p:nvPicPr>
          <p:cNvPr id="1218" name="Google Shape;1218;p167"/>
          <p:cNvPicPr preferRelativeResize="0"/>
          <p:nvPr/>
        </p:nvPicPr>
        <p:blipFill>
          <a:blip r:embed="rId2">
            <a:alphaModFix/>
          </a:blip>
          <a:stretch>
            <a:fillRect/>
          </a:stretch>
        </p:blipFill>
        <p:spPr>
          <a:xfrm>
            <a:off x="187800" y="4860750"/>
            <a:ext cx="528812" cy="142020"/>
          </a:xfrm>
          <a:prstGeom prst="rect">
            <a:avLst/>
          </a:prstGeom>
          <a:noFill/>
          <a:ln>
            <a:noFill/>
          </a:ln>
        </p:spPr>
      </p:pic>
      <p:sp>
        <p:nvSpPr>
          <p:cNvPr id="1219" name="Google Shape;1219;p16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20" name="Google Shape;1220;p16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21" name="Google Shape;1221;p16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_2">
    <p:spTree>
      <p:nvGrpSpPr>
        <p:cNvPr id="1222" name="Shape 1222"/>
        <p:cNvGrpSpPr/>
        <p:nvPr/>
      </p:nvGrpSpPr>
      <p:grpSpPr>
        <a:xfrm>
          <a:off x="0" y="0"/>
          <a:ext cx="0" cy="0"/>
          <a:chOff x="0" y="0"/>
          <a:chExt cx="0" cy="0"/>
        </a:xfrm>
      </p:grpSpPr>
      <p:sp>
        <p:nvSpPr>
          <p:cNvPr id="1223" name="Google Shape;1223;p168"/>
          <p:cNvSpPr txBox="1"/>
          <p:nvPr>
            <p:ph idx="12" type="sldNum"/>
          </p:nvPr>
        </p:nvSpPr>
        <p:spPr>
          <a:xfrm>
            <a:off x="8388350" y="4857750"/>
            <a:ext cx="755700" cy="92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224" name="Shape 1224"/>
        <p:cNvGrpSpPr/>
        <p:nvPr/>
      </p:nvGrpSpPr>
      <p:grpSpPr>
        <a:xfrm>
          <a:off x="0" y="0"/>
          <a:ext cx="0" cy="0"/>
          <a:chOff x="0" y="0"/>
          <a:chExt cx="0" cy="0"/>
        </a:xfrm>
      </p:grpSpPr>
      <p:sp>
        <p:nvSpPr>
          <p:cNvPr id="1225" name="Google Shape;1225;p169"/>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26" name="Google Shape;1226;p169"/>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27" name="Google Shape;1227;p169"/>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28" name="Google Shape;1228;p169"/>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1">
  <p:cSld name="DEFAULT_13">
    <p:bg>
      <p:bgPr>
        <a:solidFill>
          <a:schemeClr val="lt1"/>
        </a:solidFill>
      </p:bgPr>
    </p:bg>
    <p:spTree>
      <p:nvGrpSpPr>
        <p:cNvPr id="1229" name="Shape 1229"/>
        <p:cNvGrpSpPr/>
        <p:nvPr/>
      </p:nvGrpSpPr>
      <p:grpSpPr>
        <a:xfrm>
          <a:off x="0" y="0"/>
          <a:ext cx="0" cy="0"/>
          <a:chOff x="0" y="0"/>
          <a:chExt cx="0" cy="0"/>
        </a:xfrm>
      </p:grpSpPr>
      <p:pic>
        <p:nvPicPr>
          <p:cNvPr id="1230" name="Google Shape;1230;p17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31" name="Google Shape;1231;p17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32" name="Google Shape;1232;p17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33" name="Google Shape;1233;p17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2">
  <p:cSld name="DEFAULT_14">
    <p:bg>
      <p:bgPr>
        <a:solidFill>
          <a:schemeClr val="lt1"/>
        </a:solidFill>
      </p:bgPr>
    </p:bg>
    <p:spTree>
      <p:nvGrpSpPr>
        <p:cNvPr id="1234" name="Shape 1234"/>
        <p:cNvGrpSpPr/>
        <p:nvPr/>
      </p:nvGrpSpPr>
      <p:grpSpPr>
        <a:xfrm>
          <a:off x="0" y="0"/>
          <a:ext cx="0" cy="0"/>
          <a:chOff x="0" y="0"/>
          <a:chExt cx="0" cy="0"/>
        </a:xfrm>
      </p:grpSpPr>
      <p:pic>
        <p:nvPicPr>
          <p:cNvPr id="1235" name="Google Shape;1235;p17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36" name="Google Shape;1236;p17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37" name="Google Shape;1237;p17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38" name="Google Shape;1238;p17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3">
  <p:cSld name="DEFAULT_15">
    <p:bg>
      <p:bgPr>
        <a:solidFill>
          <a:schemeClr val="lt1"/>
        </a:solidFill>
      </p:bgPr>
    </p:bg>
    <p:spTree>
      <p:nvGrpSpPr>
        <p:cNvPr id="1239" name="Shape 1239"/>
        <p:cNvGrpSpPr/>
        <p:nvPr/>
      </p:nvGrpSpPr>
      <p:grpSpPr>
        <a:xfrm>
          <a:off x="0" y="0"/>
          <a:ext cx="0" cy="0"/>
          <a:chOff x="0" y="0"/>
          <a:chExt cx="0" cy="0"/>
        </a:xfrm>
      </p:grpSpPr>
      <p:pic>
        <p:nvPicPr>
          <p:cNvPr id="1240" name="Google Shape;1240;p172"/>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41" name="Google Shape;1241;p172"/>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42" name="Google Shape;1242;p172"/>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43" name="Google Shape;1243;p17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obj">
  <p:cSld name="OBJECT">
    <p:spTree>
      <p:nvGrpSpPr>
        <p:cNvPr id="1244" name="Shape 1244"/>
        <p:cNvGrpSpPr/>
        <p:nvPr/>
      </p:nvGrpSpPr>
      <p:grpSpPr>
        <a:xfrm>
          <a:off x="0" y="0"/>
          <a:ext cx="0" cy="0"/>
          <a:chOff x="0" y="0"/>
          <a:chExt cx="0" cy="0"/>
        </a:xfrm>
      </p:grpSpPr>
      <p:sp>
        <p:nvSpPr>
          <p:cNvPr id="1245" name="Google Shape;1245;p173"/>
          <p:cNvSpPr/>
          <p:nvPr/>
        </p:nvSpPr>
        <p:spPr>
          <a:xfrm rot="-5400000">
            <a:off x="736040" y="4938050"/>
            <a:ext cx="87600" cy="6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800"/>
          </a:p>
        </p:txBody>
      </p:sp>
      <p:sp>
        <p:nvSpPr>
          <p:cNvPr id="1246" name="Google Shape;1246;p173"/>
          <p:cNvSpPr txBox="1"/>
          <p:nvPr>
            <p:ph idx="12" type="sldNum"/>
          </p:nvPr>
        </p:nvSpPr>
        <p:spPr>
          <a:xfrm>
            <a:off x="8800973" y="4881701"/>
            <a:ext cx="84300" cy="92400"/>
          </a:xfrm>
          <a:prstGeom prst="rect">
            <a:avLst/>
          </a:prstGeom>
        </p:spPr>
        <p:txBody>
          <a:bodyPr anchorCtr="0" anchor="t" bIns="0" lIns="0" spcFirstLastPara="1" rIns="0" wrap="square" tIns="0">
            <a:spAutoFit/>
          </a:bodyPr>
          <a:lstStyle>
            <a:lvl1pPr lvl="0" algn="r">
              <a:buNone/>
              <a:defRPr sz="600">
                <a:solidFill>
                  <a:schemeClr val="dk1"/>
                </a:solidFill>
                <a:latin typeface="Open Sans Light"/>
                <a:ea typeface="Open Sans Light"/>
                <a:cs typeface="Open Sans Light"/>
                <a:sym typeface="Open Sans Light"/>
              </a:defRPr>
            </a:lvl1pPr>
            <a:lvl2pPr lvl="1" algn="r">
              <a:buNone/>
              <a:defRPr sz="600">
                <a:solidFill>
                  <a:schemeClr val="dk1"/>
                </a:solidFill>
                <a:latin typeface="Open Sans Light"/>
                <a:ea typeface="Open Sans Light"/>
                <a:cs typeface="Open Sans Light"/>
                <a:sym typeface="Open Sans Light"/>
              </a:defRPr>
            </a:lvl2pPr>
            <a:lvl3pPr lvl="2" algn="r">
              <a:buNone/>
              <a:defRPr sz="600">
                <a:solidFill>
                  <a:schemeClr val="dk1"/>
                </a:solidFill>
                <a:latin typeface="Open Sans Light"/>
                <a:ea typeface="Open Sans Light"/>
                <a:cs typeface="Open Sans Light"/>
                <a:sym typeface="Open Sans Light"/>
              </a:defRPr>
            </a:lvl3pPr>
            <a:lvl4pPr lvl="3" algn="r">
              <a:buNone/>
              <a:defRPr sz="600">
                <a:solidFill>
                  <a:schemeClr val="dk1"/>
                </a:solidFill>
                <a:latin typeface="Open Sans Light"/>
                <a:ea typeface="Open Sans Light"/>
                <a:cs typeface="Open Sans Light"/>
                <a:sym typeface="Open Sans Light"/>
              </a:defRPr>
            </a:lvl4pPr>
            <a:lvl5pPr lvl="4" algn="r">
              <a:buNone/>
              <a:defRPr sz="600">
                <a:solidFill>
                  <a:schemeClr val="dk1"/>
                </a:solidFill>
                <a:latin typeface="Open Sans Light"/>
                <a:ea typeface="Open Sans Light"/>
                <a:cs typeface="Open Sans Light"/>
                <a:sym typeface="Open Sans Light"/>
              </a:defRPr>
            </a:lvl5pPr>
            <a:lvl6pPr lvl="5" algn="r">
              <a:buNone/>
              <a:defRPr sz="600">
                <a:solidFill>
                  <a:schemeClr val="dk1"/>
                </a:solidFill>
                <a:latin typeface="Open Sans Light"/>
                <a:ea typeface="Open Sans Light"/>
                <a:cs typeface="Open Sans Light"/>
                <a:sym typeface="Open Sans Light"/>
              </a:defRPr>
            </a:lvl6pPr>
            <a:lvl7pPr lvl="6" algn="r">
              <a:buNone/>
              <a:defRPr sz="600">
                <a:solidFill>
                  <a:schemeClr val="dk1"/>
                </a:solidFill>
                <a:latin typeface="Open Sans Light"/>
                <a:ea typeface="Open Sans Light"/>
                <a:cs typeface="Open Sans Light"/>
                <a:sym typeface="Open Sans Light"/>
              </a:defRPr>
            </a:lvl7pPr>
            <a:lvl8pPr lvl="7" algn="r">
              <a:buNone/>
              <a:defRPr sz="600">
                <a:solidFill>
                  <a:schemeClr val="dk1"/>
                </a:solidFill>
                <a:latin typeface="Open Sans Light"/>
                <a:ea typeface="Open Sans Light"/>
                <a:cs typeface="Open Sans Light"/>
                <a:sym typeface="Open Sans Light"/>
              </a:defRPr>
            </a:lvl8pPr>
            <a:lvl9pPr lvl="8" algn="r">
              <a:buNone/>
              <a:defRPr sz="600">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x1">
  <p:cSld name="Layout 1x1">
    <p:spTree>
      <p:nvGrpSpPr>
        <p:cNvPr id="1247" name="Shape 1247"/>
        <p:cNvGrpSpPr/>
        <p:nvPr/>
      </p:nvGrpSpPr>
      <p:grpSpPr>
        <a:xfrm>
          <a:off x="0" y="0"/>
          <a:ext cx="0" cy="0"/>
          <a:chOff x="0" y="0"/>
          <a:chExt cx="0" cy="0"/>
        </a:xfrm>
      </p:grpSpPr>
      <p:sp>
        <p:nvSpPr>
          <p:cNvPr id="1248" name="Google Shape;1248;p174"/>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249" name="Google Shape;1249;p174"/>
          <p:cNvSpPr txBox="1"/>
          <p:nvPr>
            <p:ph idx="1" type="body"/>
          </p:nvPr>
        </p:nvSpPr>
        <p:spPr>
          <a:xfrm>
            <a:off x="1" y="839607"/>
            <a:ext cx="9144000" cy="4018200"/>
          </a:xfrm>
          <a:prstGeom prst="rect">
            <a:avLst/>
          </a:prstGeom>
          <a:noFill/>
          <a:ln>
            <a:noFill/>
          </a:ln>
        </p:spPr>
        <p:txBody>
          <a:bodyPr anchorCtr="0" anchor="t" bIns="68575" lIns="137150" spcFirstLastPara="1" rIns="137150" wrap="square" tIns="68575">
            <a:noAutofit/>
          </a:bodyPr>
          <a:lstStyle>
            <a:lvl1pPr indent="-336550" lvl="0" marL="457200" algn="l">
              <a:lnSpc>
                <a:spcPct val="100000"/>
              </a:lnSpc>
              <a:spcBef>
                <a:spcPts val="900"/>
              </a:spcBef>
              <a:spcAft>
                <a:spcPts val="0"/>
              </a:spcAft>
              <a:buClr>
                <a:srgbClr val="2F9DE4"/>
              </a:buClr>
              <a:buSzPts val="1700"/>
              <a:buFont typeface="Arial"/>
              <a:buChar char="●"/>
              <a:defRPr sz="1100">
                <a:solidFill>
                  <a:srgbClr val="2F9DE4"/>
                </a:solidFill>
              </a:defRPr>
            </a:lvl1pPr>
            <a:lvl2pPr indent="-317500" lvl="1" marL="914400" algn="l">
              <a:lnSpc>
                <a:spcPct val="110000"/>
              </a:lnSpc>
              <a:spcBef>
                <a:spcPts val="600"/>
              </a:spcBef>
              <a:spcAft>
                <a:spcPts val="0"/>
              </a:spcAft>
              <a:buClr>
                <a:schemeClr val="dk2"/>
              </a:buClr>
              <a:buSzPts val="1400"/>
              <a:buChar char="○"/>
              <a:defRPr sz="1100"/>
            </a:lvl2pPr>
            <a:lvl3pPr indent="-317500" lvl="2" marL="1371600" algn="l">
              <a:lnSpc>
                <a:spcPct val="110000"/>
              </a:lnSpc>
              <a:spcBef>
                <a:spcPts val="800"/>
              </a:spcBef>
              <a:spcAft>
                <a:spcPts val="0"/>
              </a:spcAft>
              <a:buClr>
                <a:schemeClr val="dk1"/>
              </a:buClr>
              <a:buSzPts val="1400"/>
              <a:buChar char="■"/>
              <a:defRPr sz="1100"/>
            </a:lvl3pPr>
            <a:lvl4pPr indent="-292100" lvl="3" marL="1828800" algn="l">
              <a:lnSpc>
                <a:spcPct val="110000"/>
              </a:lnSpc>
              <a:spcBef>
                <a:spcPts val="600"/>
              </a:spcBef>
              <a:spcAft>
                <a:spcPts val="0"/>
              </a:spcAft>
              <a:buSzPts val="1000"/>
              <a:buChar char="●"/>
              <a:defRPr sz="1100"/>
            </a:lvl4pPr>
            <a:lvl5pPr indent="-317500" lvl="4" marL="2286000" algn="l">
              <a:lnSpc>
                <a:spcPct val="100000"/>
              </a:lnSpc>
              <a:spcBef>
                <a:spcPts val="600"/>
              </a:spcBef>
              <a:spcAft>
                <a:spcPts val="0"/>
              </a:spcAft>
              <a:buClr>
                <a:srgbClr val="96989A"/>
              </a:buClr>
              <a:buSzPts val="1400"/>
              <a:buChar char="○"/>
              <a:defRPr sz="1100"/>
            </a:lvl5pPr>
            <a:lvl6pPr indent="-292100" lvl="5" marL="2743200" algn="l">
              <a:lnSpc>
                <a:spcPct val="110000"/>
              </a:lnSpc>
              <a:spcBef>
                <a:spcPts val="500"/>
              </a:spcBef>
              <a:spcAft>
                <a:spcPts val="0"/>
              </a:spcAft>
              <a:buSzPts val="1000"/>
              <a:buChar char="■"/>
              <a:defRPr sz="1100"/>
            </a:lvl6pPr>
            <a:lvl7pPr indent="-317500" lvl="6" marL="3200400" algn="l">
              <a:spcBef>
                <a:spcPts val="500"/>
              </a:spcBef>
              <a:spcAft>
                <a:spcPts val="0"/>
              </a:spcAft>
              <a:buClr>
                <a:schemeClr val="dk1"/>
              </a:buClr>
              <a:buSzPts val="1400"/>
              <a:buChar char="●"/>
              <a:defRPr sz="1100"/>
            </a:lvl7pPr>
            <a:lvl8pPr indent="-317500" lvl="7" marL="3657600" algn="l">
              <a:spcBef>
                <a:spcPts val="500"/>
              </a:spcBef>
              <a:spcAft>
                <a:spcPts val="0"/>
              </a:spcAft>
              <a:buClr>
                <a:schemeClr val="dk1"/>
              </a:buClr>
              <a:buSzPts val="1400"/>
              <a:buChar char="○"/>
              <a:defRPr sz="1100"/>
            </a:lvl8pPr>
            <a:lvl9pPr indent="-317500" lvl="8" marL="4114800" algn="l">
              <a:spcBef>
                <a:spcPts val="500"/>
              </a:spcBef>
              <a:spcAft>
                <a:spcPts val="500"/>
              </a:spcAft>
              <a:buClr>
                <a:schemeClr val="dk1"/>
              </a:buClr>
              <a:buSzPts val="1400"/>
              <a:buChar char="■"/>
              <a:defRPr sz="1100"/>
            </a:lvl9pPr>
          </a:lstStyle>
          <a:p/>
        </p:txBody>
      </p:sp>
      <p:sp>
        <p:nvSpPr>
          <p:cNvPr id="1250" name="Google Shape;1250;p174"/>
          <p:cNvSpPr txBox="1"/>
          <p:nvPr>
            <p:ph idx="2" type="body"/>
          </p:nvPr>
        </p:nvSpPr>
        <p:spPr>
          <a:xfrm>
            <a:off x="1" y="0"/>
            <a:ext cx="9144000" cy="834900"/>
          </a:xfrm>
          <a:prstGeom prst="rect">
            <a:avLst/>
          </a:prstGeom>
          <a:noFill/>
          <a:ln>
            <a:noFill/>
          </a:ln>
        </p:spPr>
        <p:txBody>
          <a:bodyPr anchorCtr="0" anchor="t" bIns="0" lIns="137150" spcFirstLastPara="1" rIns="137150" wrap="square" tIns="137150">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251" name="Shape 1251"/>
        <p:cNvGrpSpPr/>
        <p:nvPr/>
      </p:nvGrpSpPr>
      <p:grpSpPr>
        <a:xfrm>
          <a:off x="0" y="0"/>
          <a:ext cx="0" cy="0"/>
          <a:chOff x="0" y="0"/>
          <a:chExt cx="0" cy="0"/>
        </a:xfrm>
      </p:grpSpPr>
      <p:sp>
        <p:nvSpPr>
          <p:cNvPr id="1252" name="Google Shape;1252;p175"/>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53" name="Google Shape;1253;p175"/>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54" name="Google Shape;1254;p175"/>
          <p:cNvSpPr txBox="1"/>
          <p:nvPr>
            <p:ph idx="12" type="sldNum"/>
          </p:nvPr>
        </p:nvSpPr>
        <p:spPr>
          <a:xfrm>
            <a:off x="8472458" y="4663217"/>
            <a:ext cx="5487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402" name="Shape 402"/>
        <p:cNvGrpSpPr/>
        <p:nvPr/>
      </p:nvGrpSpPr>
      <p:grpSpPr>
        <a:xfrm>
          <a:off x="0" y="0"/>
          <a:ext cx="0" cy="0"/>
          <a:chOff x="0" y="0"/>
          <a:chExt cx="0" cy="0"/>
        </a:xfrm>
      </p:grpSpPr>
      <p:sp>
        <p:nvSpPr>
          <p:cNvPr id="403" name="Google Shape;403;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4" name="Google Shape;404;p5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000"/>
              </a:spcBef>
              <a:spcAft>
                <a:spcPts val="0"/>
              </a:spcAft>
              <a:buClr>
                <a:schemeClr val="dk1"/>
              </a:buClr>
              <a:buSzPts val="1500"/>
              <a:buNone/>
              <a:defRPr sz="1500"/>
            </a:lvl2pPr>
            <a:lvl3pPr lvl="2" rtl="0" algn="ctr">
              <a:lnSpc>
                <a:spcPct val="90000"/>
              </a:lnSpc>
              <a:spcBef>
                <a:spcPts val="800"/>
              </a:spcBef>
              <a:spcAft>
                <a:spcPts val="0"/>
              </a:spcAft>
              <a:buClr>
                <a:schemeClr val="dk1"/>
              </a:buClr>
              <a:buSzPts val="1400"/>
              <a:buNone/>
              <a:defRPr sz="1400"/>
            </a:lvl3pPr>
            <a:lvl4pPr lvl="3" rtl="0" algn="ctr">
              <a:lnSpc>
                <a:spcPct val="90000"/>
              </a:lnSpc>
              <a:spcBef>
                <a:spcPts val="500"/>
              </a:spcBef>
              <a:spcAft>
                <a:spcPts val="0"/>
              </a:spcAft>
              <a:buClr>
                <a:schemeClr val="dk1"/>
              </a:buClr>
              <a:buSzPts val="1200"/>
              <a:buNone/>
              <a:defRPr sz="1200"/>
            </a:lvl4pPr>
            <a:lvl5pPr lvl="4" rtl="0" algn="ctr">
              <a:lnSpc>
                <a:spcPct val="90000"/>
              </a:lnSpc>
              <a:spcBef>
                <a:spcPts val="500"/>
              </a:spcBef>
              <a:spcAft>
                <a:spcPts val="0"/>
              </a:spcAft>
              <a:buClr>
                <a:schemeClr val="dk1"/>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500"/>
              </a:spcAft>
              <a:buClr>
                <a:schemeClr val="dk1"/>
              </a:buClr>
              <a:buSzPts val="1200"/>
              <a:buNone/>
              <a:defRPr sz="1200"/>
            </a:lvl9pPr>
          </a:lstStyle>
          <a:p/>
        </p:txBody>
      </p:sp>
      <p:sp>
        <p:nvSpPr>
          <p:cNvPr id="405" name="Google Shape;405;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6" name="Google Shape;406;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7" name="Google Shape;407;p5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408" name="Shape 408"/>
        <p:cNvGrpSpPr/>
        <p:nvPr/>
      </p:nvGrpSpPr>
      <p:grpSpPr>
        <a:xfrm>
          <a:off x="0" y="0"/>
          <a:ext cx="0" cy="0"/>
          <a:chOff x="0" y="0"/>
          <a:chExt cx="0" cy="0"/>
        </a:xfrm>
      </p:grpSpPr>
      <p:grpSp>
        <p:nvGrpSpPr>
          <p:cNvPr id="409" name="Google Shape;409;p57"/>
          <p:cNvGrpSpPr/>
          <p:nvPr/>
        </p:nvGrpSpPr>
        <p:grpSpPr>
          <a:xfrm>
            <a:off x="4822704" y="32"/>
            <a:ext cx="4321568" cy="5143648"/>
            <a:chOff x="4822703" y="31"/>
            <a:chExt cx="4321568" cy="5143648"/>
          </a:xfrm>
        </p:grpSpPr>
        <p:sp>
          <p:nvSpPr>
            <p:cNvPr id="410" name="Google Shape;410;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2" name="Google Shape;412;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13" name="Google Shape;413;p57"/>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15" name="Google Shape;415;p57"/>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416" name="Shape 416"/>
        <p:cNvGrpSpPr/>
        <p:nvPr/>
      </p:nvGrpSpPr>
      <p:grpSpPr>
        <a:xfrm>
          <a:off x="0" y="0"/>
          <a:ext cx="0" cy="0"/>
          <a:chOff x="0" y="0"/>
          <a:chExt cx="0" cy="0"/>
        </a:xfrm>
      </p:grpSpPr>
      <p:sp>
        <p:nvSpPr>
          <p:cNvPr id="417" name="Google Shape;417;p58"/>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418" name="Google Shape;418;p58"/>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23" name="Shape 423"/>
        <p:cNvGrpSpPr/>
        <p:nvPr/>
      </p:nvGrpSpPr>
      <p:grpSpPr>
        <a:xfrm>
          <a:off x="0" y="0"/>
          <a:ext cx="0" cy="0"/>
          <a:chOff x="0" y="0"/>
          <a:chExt cx="0" cy="0"/>
        </a:xfrm>
      </p:grpSpPr>
      <p:sp>
        <p:nvSpPr>
          <p:cNvPr id="424" name="Google Shape;424;p6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425" name="Google Shape;425;p60"/>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26" name="Google Shape;426;p6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27" name="Google Shape;427;p6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428" name="Google Shape;428;p60"/>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61"/>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431" name="Google Shape;431;p61"/>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32" name="Google Shape;432;p61"/>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433" name="Google Shape;433;p61"/>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34" name="Shape 434"/>
        <p:cNvGrpSpPr/>
        <p:nvPr/>
      </p:nvGrpSpPr>
      <p:grpSpPr>
        <a:xfrm>
          <a:off x="0" y="0"/>
          <a:ext cx="0" cy="0"/>
          <a:chOff x="0" y="0"/>
          <a:chExt cx="0" cy="0"/>
        </a:xfrm>
      </p:grpSpPr>
      <p:sp>
        <p:nvSpPr>
          <p:cNvPr id="435" name="Google Shape;435;p6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36" name="Google Shape;436;p6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37" name="Shape 437"/>
        <p:cNvGrpSpPr/>
        <p:nvPr/>
      </p:nvGrpSpPr>
      <p:grpSpPr>
        <a:xfrm>
          <a:off x="0" y="0"/>
          <a:ext cx="0" cy="0"/>
          <a:chOff x="0" y="0"/>
          <a:chExt cx="0" cy="0"/>
        </a:xfrm>
      </p:grpSpPr>
      <p:sp>
        <p:nvSpPr>
          <p:cNvPr id="438" name="Google Shape;438;p6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39" name="Google Shape;439;p6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40" name="Google Shape;440;p63"/>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41" name="Shape 441"/>
        <p:cNvGrpSpPr/>
        <p:nvPr/>
      </p:nvGrpSpPr>
      <p:grpSpPr>
        <a:xfrm>
          <a:off x="0" y="0"/>
          <a:ext cx="0" cy="0"/>
          <a:chOff x="0" y="0"/>
          <a:chExt cx="0" cy="0"/>
        </a:xfrm>
      </p:grpSpPr>
      <p:sp>
        <p:nvSpPr>
          <p:cNvPr id="442" name="Google Shape;442;p6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43" name="Google Shape;443;p6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44" name="Shape 444"/>
        <p:cNvGrpSpPr/>
        <p:nvPr/>
      </p:nvGrpSpPr>
      <p:grpSpPr>
        <a:xfrm>
          <a:off x="0" y="0"/>
          <a:ext cx="0" cy="0"/>
          <a:chOff x="0" y="0"/>
          <a:chExt cx="0" cy="0"/>
        </a:xfrm>
      </p:grpSpPr>
      <p:sp>
        <p:nvSpPr>
          <p:cNvPr id="445" name="Google Shape;445;p6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46" name="Google Shape;446;p6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47" name="Google Shape;447;p65"/>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48" name="Shape 448"/>
        <p:cNvGrpSpPr/>
        <p:nvPr/>
      </p:nvGrpSpPr>
      <p:grpSpPr>
        <a:xfrm>
          <a:off x="0" y="0"/>
          <a:ext cx="0" cy="0"/>
          <a:chOff x="0" y="0"/>
          <a:chExt cx="0" cy="0"/>
        </a:xfrm>
      </p:grpSpPr>
      <p:sp>
        <p:nvSpPr>
          <p:cNvPr id="449" name="Google Shape;449;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50" name="Google Shape;450;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51" name="Google Shape;451;p66"/>
          <p:cNvGrpSpPr/>
          <p:nvPr/>
        </p:nvGrpSpPr>
        <p:grpSpPr>
          <a:xfrm>
            <a:off x="4822703" y="31"/>
            <a:ext cx="4321568" cy="5143648"/>
            <a:chOff x="3991150" y="848375"/>
            <a:chExt cx="3376225" cy="4018475"/>
          </a:xfrm>
        </p:grpSpPr>
        <p:sp>
          <p:nvSpPr>
            <p:cNvPr id="452" name="Google Shape;452;p6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5" name="Google Shape;455;p6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56" name="Google Shape;456;p6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7" name="Google Shape;457;p66"/>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58" name="Shape 458"/>
        <p:cNvGrpSpPr/>
        <p:nvPr/>
      </p:nvGrpSpPr>
      <p:grpSpPr>
        <a:xfrm>
          <a:off x="0" y="0"/>
          <a:ext cx="0" cy="0"/>
          <a:chOff x="0" y="0"/>
          <a:chExt cx="0" cy="0"/>
        </a:xfrm>
      </p:grpSpPr>
      <p:grpSp>
        <p:nvGrpSpPr>
          <p:cNvPr id="459" name="Google Shape;459;p67"/>
          <p:cNvGrpSpPr/>
          <p:nvPr/>
        </p:nvGrpSpPr>
        <p:grpSpPr>
          <a:xfrm>
            <a:off x="4822703" y="31"/>
            <a:ext cx="4321568" cy="5143648"/>
            <a:chOff x="4822703" y="31"/>
            <a:chExt cx="4321568" cy="5143648"/>
          </a:xfrm>
        </p:grpSpPr>
        <p:sp>
          <p:nvSpPr>
            <p:cNvPr id="460" name="Google Shape;460;p6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6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3" name="Google Shape;463;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64" name="Google Shape;464;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5" name="Google Shape;465;p6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66" name="Google Shape;466;p6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7" name="Google Shape;467;p67"/>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68" name="Shape 468"/>
        <p:cNvGrpSpPr/>
        <p:nvPr/>
      </p:nvGrpSpPr>
      <p:grpSpPr>
        <a:xfrm>
          <a:off x="0" y="0"/>
          <a:ext cx="0" cy="0"/>
          <a:chOff x="0" y="0"/>
          <a:chExt cx="0" cy="0"/>
        </a:xfrm>
      </p:grpSpPr>
      <p:sp>
        <p:nvSpPr>
          <p:cNvPr id="469" name="Google Shape;469;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70" name="Google Shape;470;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471" name="Google Shape;471;p68"/>
          <p:cNvGrpSpPr/>
          <p:nvPr/>
        </p:nvGrpSpPr>
        <p:grpSpPr>
          <a:xfrm>
            <a:off x="4822703" y="31"/>
            <a:ext cx="4321568" cy="5143648"/>
            <a:chOff x="3991150" y="848375"/>
            <a:chExt cx="3376225" cy="4018475"/>
          </a:xfrm>
        </p:grpSpPr>
        <p:sp>
          <p:nvSpPr>
            <p:cNvPr id="472" name="Google Shape;472;p6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5" name="Google Shape;475;p6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76" name="Google Shape;476;p68"/>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77" name="Google Shape;477;p68"/>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78" name="Google Shape;478;p6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79" name="Shape 479"/>
        <p:cNvGrpSpPr/>
        <p:nvPr/>
      </p:nvGrpSpPr>
      <p:grpSpPr>
        <a:xfrm>
          <a:off x="0" y="0"/>
          <a:ext cx="0" cy="0"/>
          <a:chOff x="0" y="0"/>
          <a:chExt cx="0" cy="0"/>
        </a:xfrm>
      </p:grpSpPr>
      <p:grpSp>
        <p:nvGrpSpPr>
          <p:cNvPr id="480" name="Google Shape;480;p69"/>
          <p:cNvGrpSpPr/>
          <p:nvPr/>
        </p:nvGrpSpPr>
        <p:grpSpPr>
          <a:xfrm>
            <a:off x="4822703" y="31"/>
            <a:ext cx="4321568" cy="5143648"/>
            <a:chOff x="4822703" y="31"/>
            <a:chExt cx="4321568" cy="5143648"/>
          </a:xfrm>
        </p:grpSpPr>
        <p:sp>
          <p:nvSpPr>
            <p:cNvPr id="481" name="Google Shape;481;p6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4" name="Google Shape;484;p6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85" name="Google Shape;485;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86" name="Google Shape;486;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87" name="Google Shape;487;p69"/>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88" name="Google Shape;488;p69"/>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489" name="Google Shape;489;p6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90" name="Shape 490"/>
        <p:cNvGrpSpPr/>
        <p:nvPr/>
      </p:nvGrpSpPr>
      <p:grpSpPr>
        <a:xfrm>
          <a:off x="0" y="0"/>
          <a:ext cx="0" cy="0"/>
          <a:chOff x="0" y="0"/>
          <a:chExt cx="0" cy="0"/>
        </a:xfrm>
      </p:grpSpPr>
      <p:pic>
        <p:nvPicPr>
          <p:cNvPr id="491" name="Google Shape;491;p70"/>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92" name="Google Shape;492;p70"/>
          <p:cNvGrpSpPr/>
          <p:nvPr/>
        </p:nvGrpSpPr>
        <p:grpSpPr>
          <a:xfrm>
            <a:off x="4822703" y="31"/>
            <a:ext cx="4321568" cy="5143648"/>
            <a:chOff x="3991150" y="848375"/>
            <a:chExt cx="3376225" cy="4018475"/>
          </a:xfrm>
        </p:grpSpPr>
        <p:sp>
          <p:nvSpPr>
            <p:cNvPr id="493" name="Google Shape;493;p7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7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97" name="Google Shape;497;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98" name="Google Shape;498;p70"/>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99" name="Google Shape;499;p70"/>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0" name="Google Shape;500;p7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501" name="Shape 501"/>
        <p:cNvGrpSpPr/>
        <p:nvPr/>
      </p:nvGrpSpPr>
      <p:grpSpPr>
        <a:xfrm>
          <a:off x="0" y="0"/>
          <a:ext cx="0" cy="0"/>
          <a:chOff x="0" y="0"/>
          <a:chExt cx="0" cy="0"/>
        </a:xfrm>
      </p:grpSpPr>
      <p:grpSp>
        <p:nvGrpSpPr>
          <p:cNvPr id="502" name="Google Shape;502;p71"/>
          <p:cNvGrpSpPr/>
          <p:nvPr/>
        </p:nvGrpSpPr>
        <p:grpSpPr>
          <a:xfrm>
            <a:off x="4822703" y="31"/>
            <a:ext cx="4321568" cy="5143648"/>
            <a:chOff x="4822703" y="31"/>
            <a:chExt cx="4321568" cy="5143648"/>
          </a:xfrm>
        </p:grpSpPr>
        <p:sp>
          <p:nvSpPr>
            <p:cNvPr id="503" name="Google Shape;503;p7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7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7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6" name="Google Shape;506;p7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07" name="Google Shape;507;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08" name="Google Shape;508;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9" name="Google Shape;509;p71"/>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0" name="Google Shape;510;p71"/>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1" name="Google Shape;511;p7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512" name="Shape 512"/>
        <p:cNvGrpSpPr/>
        <p:nvPr/>
      </p:nvGrpSpPr>
      <p:grpSpPr>
        <a:xfrm>
          <a:off x="0" y="0"/>
          <a:ext cx="0" cy="0"/>
          <a:chOff x="0" y="0"/>
          <a:chExt cx="0" cy="0"/>
        </a:xfrm>
      </p:grpSpPr>
      <p:grpSp>
        <p:nvGrpSpPr>
          <p:cNvPr id="513" name="Google Shape;513;p72"/>
          <p:cNvGrpSpPr/>
          <p:nvPr/>
        </p:nvGrpSpPr>
        <p:grpSpPr>
          <a:xfrm>
            <a:off x="4822703" y="31"/>
            <a:ext cx="4321568" cy="5143648"/>
            <a:chOff x="3991150" y="848375"/>
            <a:chExt cx="3376225" cy="4018475"/>
          </a:xfrm>
        </p:grpSpPr>
        <p:sp>
          <p:nvSpPr>
            <p:cNvPr id="514" name="Google Shape;514;p7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7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7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7" name="Google Shape;517;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18" name="Google Shape;518;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19" name="Google Shape;519;p72"/>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20" name="Google Shape;520;p72"/>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21" name="Google Shape;521;p7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22" name="Google Shape;522;p72"/>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523" name="Google Shape;523;p7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24" name="Shape 524"/>
        <p:cNvGrpSpPr/>
        <p:nvPr/>
      </p:nvGrpSpPr>
      <p:grpSpPr>
        <a:xfrm>
          <a:off x="0" y="0"/>
          <a:ext cx="0" cy="0"/>
          <a:chOff x="0" y="0"/>
          <a:chExt cx="0" cy="0"/>
        </a:xfrm>
      </p:grpSpPr>
      <p:grpSp>
        <p:nvGrpSpPr>
          <p:cNvPr id="525" name="Google Shape;525;p73"/>
          <p:cNvGrpSpPr/>
          <p:nvPr/>
        </p:nvGrpSpPr>
        <p:grpSpPr>
          <a:xfrm>
            <a:off x="4822703" y="31"/>
            <a:ext cx="4321568" cy="5143648"/>
            <a:chOff x="4822703" y="31"/>
            <a:chExt cx="4321568" cy="5143648"/>
          </a:xfrm>
        </p:grpSpPr>
        <p:sp>
          <p:nvSpPr>
            <p:cNvPr id="526" name="Google Shape;526;p7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7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29" name="Google Shape;529;p7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0" name="Google Shape;530;p7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31" name="Google Shape;531;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32" name="Google Shape;532;p73"/>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33" name="Google Shape;533;p73"/>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34" name="Google Shape;534;p7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35" name="Google Shape;535;p7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36" name="Shape 536"/>
        <p:cNvGrpSpPr/>
        <p:nvPr/>
      </p:nvGrpSpPr>
      <p:grpSpPr>
        <a:xfrm>
          <a:off x="0" y="0"/>
          <a:ext cx="0" cy="0"/>
          <a:chOff x="0" y="0"/>
          <a:chExt cx="0" cy="0"/>
        </a:xfrm>
      </p:grpSpPr>
      <p:grpSp>
        <p:nvGrpSpPr>
          <p:cNvPr id="537" name="Google Shape;537;p74"/>
          <p:cNvGrpSpPr/>
          <p:nvPr/>
        </p:nvGrpSpPr>
        <p:grpSpPr>
          <a:xfrm>
            <a:off x="4822703" y="31"/>
            <a:ext cx="4321568" cy="5143648"/>
            <a:chOff x="3991150" y="848375"/>
            <a:chExt cx="3376225" cy="4018475"/>
          </a:xfrm>
        </p:grpSpPr>
        <p:sp>
          <p:nvSpPr>
            <p:cNvPr id="538" name="Google Shape;538;p7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1" name="Google Shape;541;p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2" name="Google Shape;542;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43" name="Google Shape;543;p74"/>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44" name="Google Shape;544;p74"/>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45" name="Google Shape;545;p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46" name="Google Shape;546;p74"/>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47" name="Google Shape;547;p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48" name="Shape 548"/>
        <p:cNvGrpSpPr/>
        <p:nvPr/>
      </p:nvGrpSpPr>
      <p:grpSpPr>
        <a:xfrm>
          <a:off x="0" y="0"/>
          <a:ext cx="0" cy="0"/>
          <a:chOff x="0" y="0"/>
          <a:chExt cx="0" cy="0"/>
        </a:xfrm>
      </p:grpSpPr>
      <p:grpSp>
        <p:nvGrpSpPr>
          <p:cNvPr id="549" name="Google Shape;549;p75"/>
          <p:cNvGrpSpPr/>
          <p:nvPr/>
        </p:nvGrpSpPr>
        <p:grpSpPr>
          <a:xfrm>
            <a:off x="4822703" y="31"/>
            <a:ext cx="4321568" cy="5143648"/>
            <a:chOff x="4822703" y="31"/>
            <a:chExt cx="4321568" cy="5143648"/>
          </a:xfrm>
        </p:grpSpPr>
        <p:sp>
          <p:nvSpPr>
            <p:cNvPr id="550" name="Google Shape;550;p7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3" name="Google Shape;553;p7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54" name="Google Shape;554;p75"/>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55" name="Google Shape;555;p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56" name="Google Shape;556;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57" name="Google Shape;557;p75"/>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58" name="Google Shape;558;p75"/>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59" name="Google Shape;559;p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60" name="Shape 560"/>
        <p:cNvGrpSpPr/>
        <p:nvPr/>
      </p:nvGrpSpPr>
      <p:grpSpPr>
        <a:xfrm>
          <a:off x="0" y="0"/>
          <a:ext cx="0" cy="0"/>
          <a:chOff x="0" y="0"/>
          <a:chExt cx="0" cy="0"/>
        </a:xfrm>
      </p:grpSpPr>
      <p:grpSp>
        <p:nvGrpSpPr>
          <p:cNvPr id="561" name="Google Shape;561;p76"/>
          <p:cNvGrpSpPr/>
          <p:nvPr/>
        </p:nvGrpSpPr>
        <p:grpSpPr>
          <a:xfrm>
            <a:off x="4822703" y="31"/>
            <a:ext cx="4321568" cy="5143648"/>
            <a:chOff x="3991150" y="848375"/>
            <a:chExt cx="3376225" cy="4018475"/>
          </a:xfrm>
        </p:grpSpPr>
        <p:sp>
          <p:nvSpPr>
            <p:cNvPr id="562" name="Google Shape;562;p7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5" name="Google Shape;565;p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66" name="Google Shape;566;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67" name="Google Shape;567;p76"/>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8" name="Google Shape;568;p76"/>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69" name="Google Shape;569;p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70" name="Google Shape;570;p76"/>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571" name="Google Shape;571;p76"/>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72" name="Google Shape;572;p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73" name="Shape 573"/>
        <p:cNvGrpSpPr/>
        <p:nvPr/>
      </p:nvGrpSpPr>
      <p:grpSpPr>
        <a:xfrm>
          <a:off x="0" y="0"/>
          <a:ext cx="0" cy="0"/>
          <a:chOff x="0" y="0"/>
          <a:chExt cx="0" cy="0"/>
        </a:xfrm>
      </p:grpSpPr>
      <p:grpSp>
        <p:nvGrpSpPr>
          <p:cNvPr id="574" name="Google Shape;574;p77"/>
          <p:cNvGrpSpPr/>
          <p:nvPr/>
        </p:nvGrpSpPr>
        <p:grpSpPr>
          <a:xfrm>
            <a:off x="4822703" y="31"/>
            <a:ext cx="4321568" cy="5143648"/>
            <a:chOff x="4822703" y="31"/>
            <a:chExt cx="4321568" cy="5143648"/>
          </a:xfrm>
        </p:grpSpPr>
        <p:sp>
          <p:nvSpPr>
            <p:cNvPr id="575" name="Google Shape;575;p7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7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8" name="Google Shape;578;p7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79" name="Google Shape;579;p77"/>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80" name="Google Shape;580;p7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81" name="Google Shape;581;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82" name="Google Shape;582;p77"/>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83" name="Google Shape;583;p77"/>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84" name="Google Shape;584;p77"/>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85" name="Google Shape;585;p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86" name="Shape 586"/>
        <p:cNvGrpSpPr/>
        <p:nvPr/>
      </p:nvGrpSpPr>
      <p:grpSpPr>
        <a:xfrm>
          <a:off x="0" y="0"/>
          <a:ext cx="0" cy="0"/>
          <a:chOff x="0" y="0"/>
          <a:chExt cx="0" cy="0"/>
        </a:xfrm>
      </p:grpSpPr>
      <p:sp>
        <p:nvSpPr>
          <p:cNvPr id="587" name="Google Shape;587;p78"/>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89" name="Google Shape;589;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90" name="Google Shape;590;p7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91" name="Google Shape;591;p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92" name="Google Shape;592;p78"/>
          <p:cNvSpPr/>
          <p:nvPr>
            <p:ph idx="2" type="pic"/>
          </p:nvPr>
        </p:nvSpPr>
        <p:spPr>
          <a:xfrm>
            <a:off x="3710250" y="494700"/>
            <a:ext cx="4976700" cy="4168500"/>
          </a:xfrm>
          <a:prstGeom prst="rect">
            <a:avLst/>
          </a:prstGeom>
          <a:noFill/>
          <a:ln>
            <a:noFill/>
          </a:ln>
        </p:spPr>
      </p:sp>
      <p:sp>
        <p:nvSpPr>
          <p:cNvPr id="593" name="Google Shape;593;p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94" name="Shape 594"/>
        <p:cNvGrpSpPr/>
        <p:nvPr/>
      </p:nvGrpSpPr>
      <p:grpSpPr>
        <a:xfrm>
          <a:off x="0" y="0"/>
          <a:ext cx="0" cy="0"/>
          <a:chOff x="0" y="0"/>
          <a:chExt cx="0" cy="0"/>
        </a:xfrm>
      </p:grpSpPr>
      <p:sp>
        <p:nvSpPr>
          <p:cNvPr id="595" name="Google Shape;595;p79"/>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97" name="Google Shape;597;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8" name="Google Shape;598;p7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99" name="Google Shape;599;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00" name="Google Shape;600;p79"/>
          <p:cNvSpPr/>
          <p:nvPr>
            <p:ph idx="2" type="pic"/>
          </p:nvPr>
        </p:nvSpPr>
        <p:spPr>
          <a:xfrm>
            <a:off x="3710250" y="494700"/>
            <a:ext cx="4976700" cy="4168500"/>
          </a:xfrm>
          <a:prstGeom prst="rect">
            <a:avLst/>
          </a:prstGeom>
          <a:noFill/>
          <a:ln>
            <a:noFill/>
          </a:ln>
        </p:spPr>
      </p:sp>
      <p:sp>
        <p:nvSpPr>
          <p:cNvPr id="601" name="Google Shape;601;p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602" name="Shape 602"/>
        <p:cNvGrpSpPr/>
        <p:nvPr/>
      </p:nvGrpSpPr>
      <p:grpSpPr>
        <a:xfrm>
          <a:off x="0" y="0"/>
          <a:ext cx="0" cy="0"/>
          <a:chOff x="0" y="0"/>
          <a:chExt cx="0" cy="0"/>
        </a:xfrm>
      </p:grpSpPr>
      <p:sp>
        <p:nvSpPr>
          <p:cNvPr id="603" name="Google Shape;603;p80"/>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05" name="Google Shape;605;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06" name="Google Shape;606;p80"/>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607" name="Google Shape;607;p80"/>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08" name="Google Shape;608;p80"/>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09" name="Google Shape;609;p80"/>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10" name="Google Shape;610;p80"/>
          <p:cNvSpPr/>
          <p:nvPr>
            <p:ph idx="5" type="pic"/>
          </p:nvPr>
        </p:nvSpPr>
        <p:spPr>
          <a:xfrm>
            <a:off x="462775" y="1946900"/>
            <a:ext cx="2577300" cy="1253400"/>
          </a:xfrm>
          <a:prstGeom prst="rect">
            <a:avLst/>
          </a:prstGeom>
          <a:noFill/>
          <a:ln>
            <a:noFill/>
          </a:ln>
        </p:spPr>
      </p:sp>
      <p:sp>
        <p:nvSpPr>
          <p:cNvPr id="611" name="Google Shape;611;p80"/>
          <p:cNvSpPr/>
          <p:nvPr>
            <p:ph idx="6" type="pic"/>
          </p:nvPr>
        </p:nvSpPr>
        <p:spPr>
          <a:xfrm>
            <a:off x="3287375" y="1946900"/>
            <a:ext cx="2577300" cy="1253400"/>
          </a:xfrm>
          <a:prstGeom prst="rect">
            <a:avLst/>
          </a:prstGeom>
          <a:noFill/>
          <a:ln>
            <a:noFill/>
          </a:ln>
        </p:spPr>
      </p:sp>
      <p:sp>
        <p:nvSpPr>
          <p:cNvPr id="612" name="Google Shape;612;p80"/>
          <p:cNvSpPr/>
          <p:nvPr>
            <p:ph idx="7" type="pic"/>
          </p:nvPr>
        </p:nvSpPr>
        <p:spPr>
          <a:xfrm>
            <a:off x="6091125" y="1946900"/>
            <a:ext cx="2577300" cy="1253400"/>
          </a:xfrm>
          <a:prstGeom prst="rect">
            <a:avLst/>
          </a:prstGeom>
          <a:noFill/>
          <a:ln>
            <a:noFill/>
          </a:ln>
        </p:spPr>
      </p:sp>
      <p:pic>
        <p:nvPicPr>
          <p:cNvPr id="613" name="Google Shape;613;p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14" name="Google Shape;614;p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615" name="Shape 615"/>
        <p:cNvGrpSpPr/>
        <p:nvPr/>
      </p:nvGrpSpPr>
      <p:grpSpPr>
        <a:xfrm>
          <a:off x="0" y="0"/>
          <a:ext cx="0" cy="0"/>
          <a:chOff x="0" y="0"/>
          <a:chExt cx="0" cy="0"/>
        </a:xfrm>
      </p:grpSpPr>
      <p:sp>
        <p:nvSpPr>
          <p:cNvPr id="616" name="Google Shape;616;p81"/>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8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18" name="Google Shape;618;p81"/>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619" name="Google Shape;619;p81"/>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20" name="Google Shape;620;p81"/>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21" name="Google Shape;621;p81"/>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22" name="Google Shape;622;p81"/>
          <p:cNvSpPr/>
          <p:nvPr>
            <p:ph idx="5" type="pic"/>
          </p:nvPr>
        </p:nvSpPr>
        <p:spPr>
          <a:xfrm>
            <a:off x="462775" y="1946900"/>
            <a:ext cx="2577300" cy="1253400"/>
          </a:xfrm>
          <a:prstGeom prst="rect">
            <a:avLst/>
          </a:prstGeom>
          <a:noFill/>
          <a:ln>
            <a:noFill/>
          </a:ln>
        </p:spPr>
      </p:sp>
      <p:sp>
        <p:nvSpPr>
          <p:cNvPr id="623" name="Google Shape;623;p81"/>
          <p:cNvSpPr/>
          <p:nvPr>
            <p:ph idx="6" type="pic"/>
          </p:nvPr>
        </p:nvSpPr>
        <p:spPr>
          <a:xfrm>
            <a:off x="3287375" y="1946900"/>
            <a:ext cx="2577300" cy="1253400"/>
          </a:xfrm>
          <a:prstGeom prst="rect">
            <a:avLst/>
          </a:prstGeom>
          <a:noFill/>
          <a:ln>
            <a:noFill/>
          </a:ln>
        </p:spPr>
      </p:sp>
      <p:sp>
        <p:nvSpPr>
          <p:cNvPr id="624" name="Google Shape;624;p81"/>
          <p:cNvSpPr/>
          <p:nvPr>
            <p:ph idx="7" type="pic"/>
          </p:nvPr>
        </p:nvSpPr>
        <p:spPr>
          <a:xfrm>
            <a:off x="6091125" y="1946900"/>
            <a:ext cx="2577300" cy="1253400"/>
          </a:xfrm>
          <a:prstGeom prst="rect">
            <a:avLst/>
          </a:prstGeom>
          <a:noFill/>
          <a:ln>
            <a:noFill/>
          </a:ln>
        </p:spPr>
      </p:sp>
      <p:pic>
        <p:nvPicPr>
          <p:cNvPr id="625" name="Google Shape;625;p8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26" name="Google Shape;626;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7" name="Google Shape;627;p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28" name="Shape 628"/>
        <p:cNvGrpSpPr/>
        <p:nvPr/>
      </p:nvGrpSpPr>
      <p:grpSpPr>
        <a:xfrm>
          <a:off x="0" y="0"/>
          <a:ext cx="0" cy="0"/>
          <a:chOff x="0" y="0"/>
          <a:chExt cx="0" cy="0"/>
        </a:xfrm>
      </p:grpSpPr>
      <p:sp>
        <p:nvSpPr>
          <p:cNvPr id="629" name="Google Shape;629;p8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30" name="Google Shape;630;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31" name="Google Shape;631;p8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32" name="Google Shape;632;p82"/>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33" name="Google Shape;633;p82"/>
          <p:cNvSpPr/>
          <p:nvPr>
            <p:ph idx="3" type="pic"/>
          </p:nvPr>
        </p:nvSpPr>
        <p:spPr>
          <a:xfrm>
            <a:off x="6111950" y="486725"/>
            <a:ext cx="2574900" cy="4176600"/>
          </a:xfrm>
          <a:prstGeom prst="rect">
            <a:avLst/>
          </a:prstGeom>
          <a:noFill/>
          <a:ln>
            <a:noFill/>
          </a:ln>
        </p:spPr>
      </p:sp>
      <p:pic>
        <p:nvPicPr>
          <p:cNvPr id="634" name="Google Shape;634;p8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5" name="Google Shape;635;p8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36" name="Shape 636"/>
        <p:cNvGrpSpPr/>
        <p:nvPr/>
      </p:nvGrpSpPr>
      <p:grpSpPr>
        <a:xfrm>
          <a:off x="0" y="0"/>
          <a:ext cx="0" cy="0"/>
          <a:chOff x="0" y="0"/>
          <a:chExt cx="0" cy="0"/>
        </a:xfrm>
      </p:grpSpPr>
      <p:sp>
        <p:nvSpPr>
          <p:cNvPr id="637" name="Google Shape;637;p8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38" name="Google Shape;638;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39" name="Google Shape;639;p8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40" name="Google Shape;640;p83"/>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41" name="Google Shape;641;p83"/>
          <p:cNvSpPr/>
          <p:nvPr>
            <p:ph idx="3" type="pic"/>
          </p:nvPr>
        </p:nvSpPr>
        <p:spPr>
          <a:xfrm>
            <a:off x="6111950" y="486725"/>
            <a:ext cx="2574900" cy="4176600"/>
          </a:xfrm>
          <a:prstGeom prst="rect">
            <a:avLst/>
          </a:prstGeom>
          <a:noFill/>
          <a:ln>
            <a:noFill/>
          </a:ln>
        </p:spPr>
      </p:sp>
      <p:sp>
        <p:nvSpPr>
          <p:cNvPr id="642" name="Google Shape;642;p83"/>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43" name="Google Shape;643;p83"/>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44" name="Google Shape;644;p83"/>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45" name="Google Shape;645;p83"/>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46" name="Google Shape;646;p8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47" name="Shape 647"/>
        <p:cNvGrpSpPr/>
        <p:nvPr/>
      </p:nvGrpSpPr>
      <p:grpSpPr>
        <a:xfrm>
          <a:off x="0" y="0"/>
          <a:ext cx="0" cy="0"/>
          <a:chOff x="0" y="0"/>
          <a:chExt cx="0" cy="0"/>
        </a:xfrm>
      </p:grpSpPr>
      <p:sp>
        <p:nvSpPr>
          <p:cNvPr id="648" name="Google Shape;648;p84"/>
          <p:cNvSpPr/>
          <p:nvPr>
            <p:ph idx="2" type="pic"/>
          </p:nvPr>
        </p:nvSpPr>
        <p:spPr>
          <a:xfrm>
            <a:off x="3276600" y="486725"/>
            <a:ext cx="2590800" cy="4176600"/>
          </a:xfrm>
          <a:prstGeom prst="rect">
            <a:avLst/>
          </a:prstGeom>
          <a:noFill/>
          <a:ln>
            <a:noFill/>
          </a:ln>
        </p:spPr>
      </p:sp>
      <p:sp>
        <p:nvSpPr>
          <p:cNvPr id="649" name="Google Shape;649;p8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50" name="Google Shape;650;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51" name="Google Shape;651;p8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52" name="Google Shape;652;p8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53" name="Google Shape;653;p8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54" name="Shape 654"/>
        <p:cNvGrpSpPr/>
        <p:nvPr/>
      </p:nvGrpSpPr>
      <p:grpSpPr>
        <a:xfrm>
          <a:off x="0" y="0"/>
          <a:ext cx="0" cy="0"/>
          <a:chOff x="0" y="0"/>
          <a:chExt cx="0" cy="0"/>
        </a:xfrm>
      </p:grpSpPr>
      <p:sp>
        <p:nvSpPr>
          <p:cNvPr id="655" name="Google Shape;655;p85"/>
          <p:cNvSpPr/>
          <p:nvPr>
            <p:ph idx="2" type="pic"/>
          </p:nvPr>
        </p:nvSpPr>
        <p:spPr>
          <a:xfrm>
            <a:off x="3276600" y="486725"/>
            <a:ext cx="2590800" cy="4176600"/>
          </a:xfrm>
          <a:prstGeom prst="rect">
            <a:avLst/>
          </a:prstGeom>
          <a:noFill/>
          <a:ln>
            <a:noFill/>
          </a:ln>
        </p:spPr>
      </p:sp>
      <p:sp>
        <p:nvSpPr>
          <p:cNvPr id="656" name="Google Shape;656;p8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57" name="Google Shape;657;p8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658" name="Google Shape;658;p8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9" name="Google Shape;659;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60" name="Google Shape;660;p8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61" name="Shape 661"/>
        <p:cNvGrpSpPr/>
        <p:nvPr/>
      </p:nvGrpSpPr>
      <p:grpSpPr>
        <a:xfrm>
          <a:off x="0" y="0"/>
          <a:ext cx="0" cy="0"/>
          <a:chOff x="0" y="0"/>
          <a:chExt cx="0" cy="0"/>
        </a:xfrm>
      </p:grpSpPr>
      <p:sp>
        <p:nvSpPr>
          <p:cNvPr id="662" name="Google Shape;662;p86"/>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63" name="Google Shape;663;p86"/>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64" name="Google Shape;664;p86"/>
          <p:cNvSpPr/>
          <p:nvPr>
            <p:ph idx="3" type="pic"/>
          </p:nvPr>
        </p:nvSpPr>
        <p:spPr>
          <a:xfrm>
            <a:off x="457200" y="486725"/>
            <a:ext cx="2590800" cy="4176600"/>
          </a:xfrm>
          <a:prstGeom prst="rect">
            <a:avLst/>
          </a:prstGeom>
          <a:noFill/>
          <a:ln>
            <a:noFill/>
          </a:ln>
        </p:spPr>
      </p:sp>
      <p:sp>
        <p:nvSpPr>
          <p:cNvPr id="665" name="Google Shape;665;p86"/>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66" name="Google Shape;666;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67" name="Google Shape;667;p8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8" name="Google Shape;668;p8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69" name="Shape 669"/>
        <p:cNvGrpSpPr/>
        <p:nvPr/>
      </p:nvGrpSpPr>
      <p:grpSpPr>
        <a:xfrm>
          <a:off x="0" y="0"/>
          <a:ext cx="0" cy="0"/>
          <a:chOff x="0" y="0"/>
          <a:chExt cx="0" cy="0"/>
        </a:xfrm>
      </p:grpSpPr>
      <p:sp>
        <p:nvSpPr>
          <p:cNvPr id="670" name="Google Shape;670;p87"/>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71" name="Google Shape;671;p87"/>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72" name="Google Shape;672;p87"/>
          <p:cNvSpPr/>
          <p:nvPr>
            <p:ph idx="3" type="pic"/>
          </p:nvPr>
        </p:nvSpPr>
        <p:spPr>
          <a:xfrm>
            <a:off x="457200" y="486725"/>
            <a:ext cx="2590800" cy="4176600"/>
          </a:xfrm>
          <a:prstGeom prst="rect">
            <a:avLst/>
          </a:prstGeom>
          <a:noFill/>
          <a:ln>
            <a:noFill/>
          </a:ln>
        </p:spPr>
      </p:sp>
      <p:sp>
        <p:nvSpPr>
          <p:cNvPr id="673" name="Google Shape;673;p87"/>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674" name="Google Shape;674;p8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5" name="Google Shape;675;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6" name="Google Shape;676;p8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77" name="Shape 677"/>
        <p:cNvGrpSpPr/>
        <p:nvPr/>
      </p:nvGrpSpPr>
      <p:grpSpPr>
        <a:xfrm>
          <a:off x="0" y="0"/>
          <a:ext cx="0" cy="0"/>
          <a:chOff x="0" y="0"/>
          <a:chExt cx="0" cy="0"/>
        </a:xfrm>
      </p:grpSpPr>
      <p:sp>
        <p:nvSpPr>
          <p:cNvPr id="678" name="Google Shape;678;p88"/>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679" name="Google Shape;679;p88"/>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80" name="Google Shape;680;p88"/>
          <p:cNvGrpSpPr/>
          <p:nvPr/>
        </p:nvGrpSpPr>
        <p:grpSpPr>
          <a:xfrm>
            <a:off x="4822703" y="31"/>
            <a:ext cx="4321568" cy="5143648"/>
            <a:chOff x="3991150" y="848375"/>
            <a:chExt cx="3376225" cy="4018475"/>
          </a:xfrm>
        </p:grpSpPr>
        <p:sp>
          <p:nvSpPr>
            <p:cNvPr id="681" name="Google Shape;681;p8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8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8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4" name="Google Shape;684;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85" name="Google Shape;685;p8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86" name="Google Shape;686;p8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87" name="Google Shape;687;p88"/>
          <p:cNvSpPr/>
          <p:nvPr>
            <p:ph idx="2" type="pic"/>
          </p:nvPr>
        </p:nvSpPr>
        <p:spPr>
          <a:xfrm>
            <a:off x="1123950" y="1943100"/>
            <a:ext cx="1257300" cy="1257300"/>
          </a:xfrm>
          <a:prstGeom prst="ellipse">
            <a:avLst/>
          </a:prstGeom>
          <a:noFill/>
          <a:ln>
            <a:noFill/>
          </a:ln>
        </p:spPr>
      </p:sp>
      <p:sp>
        <p:nvSpPr>
          <p:cNvPr id="688" name="Google Shape;688;p88"/>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89" name="Shape 689"/>
        <p:cNvGrpSpPr/>
        <p:nvPr/>
      </p:nvGrpSpPr>
      <p:grpSpPr>
        <a:xfrm>
          <a:off x="0" y="0"/>
          <a:ext cx="0" cy="0"/>
          <a:chOff x="0" y="0"/>
          <a:chExt cx="0" cy="0"/>
        </a:xfrm>
      </p:grpSpPr>
      <p:grpSp>
        <p:nvGrpSpPr>
          <p:cNvPr id="690" name="Google Shape;690;p89"/>
          <p:cNvGrpSpPr/>
          <p:nvPr/>
        </p:nvGrpSpPr>
        <p:grpSpPr>
          <a:xfrm>
            <a:off x="4822703" y="31"/>
            <a:ext cx="4321568" cy="5143648"/>
            <a:chOff x="4822703" y="31"/>
            <a:chExt cx="4321568" cy="5143648"/>
          </a:xfrm>
        </p:grpSpPr>
        <p:sp>
          <p:nvSpPr>
            <p:cNvPr id="691" name="Google Shape;691;p8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8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8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4" name="Google Shape;694;p8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95" name="Google Shape;695;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6" name="Google Shape;696;p8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97" name="Google Shape;697;p89"/>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698" name="Google Shape;698;p89"/>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99" name="Google Shape;699;p89"/>
          <p:cNvSpPr/>
          <p:nvPr>
            <p:ph idx="2" type="pic"/>
          </p:nvPr>
        </p:nvSpPr>
        <p:spPr>
          <a:xfrm>
            <a:off x="1123950" y="1943100"/>
            <a:ext cx="1257300" cy="1257300"/>
          </a:xfrm>
          <a:prstGeom prst="ellipse">
            <a:avLst/>
          </a:prstGeom>
          <a:noFill/>
          <a:ln>
            <a:noFill/>
          </a:ln>
        </p:spPr>
      </p:sp>
      <p:sp>
        <p:nvSpPr>
          <p:cNvPr id="700" name="Google Shape;700;p89"/>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701" name="Shape 701"/>
        <p:cNvGrpSpPr/>
        <p:nvPr/>
      </p:nvGrpSpPr>
      <p:grpSpPr>
        <a:xfrm>
          <a:off x="0" y="0"/>
          <a:ext cx="0" cy="0"/>
          <a:chOff x="0" y="0"/>
          <a:chExt cx="0" cy="0"/>
        </a:xfrm>
      </p:grpSpPr>
      <p:grpSp>
        <p:nvGrpSpPr>
          <p:cNvPr id="702" name="Google Shape;702;p90"/>
          <p:cNvGrpSpPr/>
          <p:nvPr/>
        </p:nvGrpSpPr>
        <p:grpSpPr>
          <a:xfrm>
            <a:off x="4822703" y="31"/>
            <a:ext cx="4321568" cy="5143648"/>
            <a:chOff x="3991150" y="848375"/>
            <a:chExt cx="3376225" cy="4018475"/>
          </a:xfrm>
        </p:grpSpPr>
        <p:sp>
          <p:nvSpPr>
            <p:cNvPr id="703" name="Google Shape;703;p9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9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9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6" name="Google Shape;706;p9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7" name="Google Shape;707;p9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8" name="Google Shape;708;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09" name="Google Shape;709;p9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710" name="Shape 710"/>
        <p:cNvGrpSpPr/>
        <p:nvPr/>
      </p:nvGrpSpPr>
      <p:grpSpPr>
        <a:xfrm>
          <a:off x="0" y="0"/>
          <a:ext cx="0" cy="0"/>
          <a:chOff x="0" y="0"/>
          <a:chExt cx="0" cy="0"/>
        </a:xfrm>
      </p:grpSpPr>
      <p:grpSp>
        <p:nvGrpSpPr>
          <p:cNvPr id="711" name="Google Shape;711;p91"/>
          <p:cNvGrpSpPr/>
          <p:nvPr/>
        </p:nvGrpSpPr>
        <p:grpSpPr>
          <a:xfrm>
            <a:off x="4822703" y="31"/>
            <a:ext cx="4321568" cy="5143648"/>
            <a:chOff x="4822703" y="31"/>
            <a:chExt cx="4321568" cy="5143648"/>
          </a:xfrm>
        </p:grpSpPr>
        <p:sp>
          <p:nvSpPr>
            <p:cNvPr id="712" name="Google Shape;712;p9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9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5" name="Google Shape;715;p9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716" name="Google Shape;716;p9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7" name="Google Shape;717;p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18" name="Google Shape;718;p9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19" name="Shape 719"/>
        <p:cNvGrpSpPr/>
        <p:nvPr/>
      </p:nvGrpSpPr>
      <p:grpSpPr>
        <a:xfrm>
          <a:off x="0" y="0"/>
          <a:ext cx="0" cy="0"/>
          <a:chOff x="0" y="0"/>
          <a:chExt cx="0" cy="0"/>
        </a:xfrm>
      </p:grpSpPr>
      <p:sp>
        <p:nvSpPr>
          <p:cNvPr id="720" name="Google Shape;720;p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721" name="Google Shape;721;p92"/>
          <p:cNvGrpSpPr/>
          <p:nvPr/>
        </p:nvGrpSpPr>
        <p:grpSpPr>
          <a:xfrm>
            <a:off x="4822703" y="31"/>
            <a:ext cx="4321568" cy="5143648"/>
            <a:chOff x="3991150" y="848375"/>
            <a:chExt cx="3376225" cy="4018475"/>
          </a:xfrm>
        </p:grpSpPr>
        <p:sp>
          <p:nvSpPr>
            <p:cNvPr id="722" name="Google Shape;722;p9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9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9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5" name="Google Shape;725;p9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26" name="Google Shape;726;p9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27" name="Shape 727"/>
        <p:cNvGrpSpPr/>
        <p:nvPr/>
      </p:nvGrpSpPr>
      <p:grpSpPr>
        <a:xfrm>
          <a:off x="0" y="0"/>
          <a:ext cx="0" cy="0"/>
          <a:chOff x="0" y="0"/>
          <a:chExt cx="0" cy="0"/>
        </a:xfrm>
      </p:grpSpPr>
      <p:grpSp>
        <p:nvGrpSpPr>
          <p:cNvPr id="728" name="Google Shape;728;p93"/>
          <p:cNvGrpSpPr/>
          <p:nvPr/>
        </p:nvGrpSpPr>
        <p:grpSpPr>
          <a:xfrm>
            <a:off x="4822703" y="31"/>
            <a:ext cx="4321568" cy="5143648"/>
            <a:chOff x="4822703" y="31"/>
            <a:chExt cx="4321568" cy="5143648"/>
          </a:xfrm>
        </p:grpSpPr>
        <p:sp>
          <p:nvSpPr>
            <p:cNvPr id="729" name="Google Shape;729;p9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9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9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2" name="Google Shape;732;p9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33" name="Google Shape;733;p9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34" name="Google Shape;734;p9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35" name="Shape 735"/>
        <p:cNvGrpSpPr/>
        <p:nvPr/>
      </p:nvGrpSpPr>
      <p:grpSpPr>
        <a:xfrm>
          <a:off x="0" y="0"/>
          <a:ext cx="0" cy="0"/>
          <a:chOff x="0" y="0"/>
          <a:chExt cx="0" cy="0"/>
        </a:xfrm>
      </p:grpSpPr>
      <p:sp>
        <p:nvSpPr>
          <p:cNvPr id="736" name="Google Shape;736;p94"/>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37" name="Google Shape;737;p94"/>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38" name="Shape 738"/>
        <p:cNvGrpSpPr/>
        <p:nvPr/>
      </p:nvGrpSpPr>
      <p:grpSpPr>
        <a:xfrm>
          <a:off x="0" y="0"/>
          <a:ext cx="0" cy="0"/>
          <a:chOff x="0" y="0"/>
          <a:chExt cx="0" cy="0"/>
        </a:xfrm>
      </p:grpSpPr>
      <p:sp>
        <p:nvSpPr>
          <p:cNvPr id="739" name="Google Shape;739;p95"/>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40" name="Google Shape;740;p95"/>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Call Out 1">
  <p:cSld name="CUSTOM_2_1_1_1_1_1_1_3_1_1">
    <p:spTree>
      <p:nvGrpSpPr>
        <p:cNvPr id="741" name="Shape 741"/>
        <p:cNvGrpSpPr/>
        <p:nvPr/>
      </p:nvGrpSpPr>
      <p:grpSpPr>
        <a:xfrm>
          <a:off x="0" y="0"/>
          <a:ext cx="0" cy="0"/>
          <a:chOff x="0" y="0"/>
          <a:chExt cx="0" cy="0"/>
        </a:xfrm>
      </p:grpSpPr>
      <p:sp>
        <p:nvSpPr>
          <p:cNvPr id="742" name="Google Shape;742;p96"/>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600">
                <a:latin typeface="Open Sans Light"/>
                <a:ea typeface="Open Sans Light"/>
                <a:cs typeface="Open Sans Light"/>
                <a:sym typeface="Open Sans Ligh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43" name="Google Shape;743;p96"/>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744" name="Google Shape;744;p96"/>
          <p:cNvSpPr txBox="1"/>
          <p:nvPr>
            <p:ph idx="12" type="sldNum"/>
          </p:nvPr>
        </p:nvSpPr>
        <p:spPr>
          <a:xfrm>
            <a:off x="8699287" y="4845970"/>
            <a:ext cx="2610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
    <p:bg>
      <p:bgPr>
        <a:solidFill>
          <a:schemeClr val="lt1"/>
        </a:solidFill>
      </p:bgPr>
    </p:bg>
    <p:spTree>
      <p:nvGrpSpPr>
        <p:cNvPr id="745" name="Shape 745"/>
        <p:cNvGrpSpPr/>
        <p:nvPr/>
      </p:nvGrpSpPr>
      <p:grpSpPr>
        <a:xfrm>
          <a:off x="0" y="0"/>
          <a:ext cx="0" cy="0"/>
          <a:chOff x="0" y="0"/>
          <a:chExt cx="0" cy="0"/>
        </a:xfrm>
      </p:grpSpPr>
      <p:pic>
        <p:nvPicPr>
          <p:cNvPr id="746" name="Google Shape;746;p9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47" name="Google Shape;747;p9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48" name="Google Shape;748;p9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49" name="Google Shape;749;p9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50" name="Shape 750"/>
        <p:cNvGrpSpPr/>
        <p:nvPr/>
      </p:nvGrpSpPr>
      <p:grpSpPr>
        <a:xfrm>
          <a:off x="0" y="0"/>
          <a:ext cx="0" cy="0"/>
          <a:chOff x="0" y="0"/>
          <a:chExt cx="0" cy="0"/>
        </a:xfrm>
      </p:grpSpPr>
      <p:pic>
        <p:nvPicPr>
          <p:cNvPr id="751" name="Google Shape;751;p98"/>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52" name="Google Shape;752;p98"/>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53" name="Google Shape;753;p98"/>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54" name="Google Shape;754;p98"/>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55" name="Google Shape;755;p98"/>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756" name="Google Shape;756;p98"/>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57" name="Shape 757"/>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58" name="Shape 758"/>
        <p:cNvGrpSpPr/>
        <p:nvPr/>
      </p:nvGrpSpPr>
      <p:grpSpPr>
        <a:xfrm>
          <a:off x="0" y="0"/>
          <a:ext cx="0" cy="0"/>
          <a:chOff x="0" y="0"/>
          <a:chExt cx="0" cy="0"/>
        </a:xfrm>
      </p:grpSpPr>
      <p:sp>
        <p:nvSpPr>
          <p:cNvPr id="759" name="Google Shape;759;p100"/>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760" name="Shape 76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58" Type="http://schemas.openxmlformats.org/officeDocument/2006/relationships/theme" Target="../theme/theme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7.xml"/><Relationship Id="rId42" Type="http://schemas.openxmlformats.org/officeDocument/2006/relationships/slideLayout" Target="../slideLayouts/slideLayout99.xml"/><Relationship Id="rId41" Type="http://schemas.openxmlformats.org/officeDocument/2006/relationships/slideLayout" Target="../slideLayouts/slideLayout98.xml"/><Relationship Id="rId44" Type="http://schemas.openxmlformats.org/officeDocument/2006/relationships/slideLayout" Target="../slideLayouts/slideLayout101.xml"/><Relationship Id="rId43" Type="http://schemas.openxmlformats.org/officeDocument/2006/relationships/slideLayout" Target="../slideLayouts/slideLayout100.xml"/><Relationship Id="rId46" Type="http://schemas.openxmlformats.org/officeDocument/2006/relationships/slideLayout" Target="../slideLayouts/slideLayout103.xml"/><Relationship Id="rId45" Type="http://schemas.openxmlformats.org/officeDocument/2006/relationships/slideLayout" Target="../slideLayouts/slideLayout102.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48" Type="http://schemas.openxmlformats.org/officeDocument/2006/relationships/slideLayout" Target="../slideLayouts/slideLayout105.xml"/><Relationship Id="rId47" Type="http://schemas.openxmlformats.org/officeDocument/2006/relationships/slideLayout" Target="../slideLayouts/slideLayout104.xml"/><Relationship Id="rId49" Type="http://schemas.openxmlformats.org/officeDocument/2006/relationships/slideLayout" Target="../slideLayouts/slideLayout10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31" Type="http://schemas.openxmlformats.org/officeDocument/2006/relationships/slideLayout" Target="../slideLayouts/slideLayout88.xml"/><Relationship Id="rId30" Type="http://schemas.openxmlformats.org/officeDocument/2006/relationships/slideLayout" Target="../slideLayouts/slideLayout87.xml"/><Relationship Id="rId33" Type="http://schemas.openxmlformats.org/officeDocument/2006/relationships/slideLayout" Target="../slideLayouts/slideLayout90.xml"/><Relationship Id="rId32" Type="http://schemas.openxmlformats.org/officeDocument/2006/relationships/slideLayout" Target="../slideLayouts/slideLayout89.xml"/><Relationship Id="rId35" Type="http://schemas.openxmlformats.org/officeDocument/2006/relationships/slideLayout" Target="../slideLayouts/slideLayout92.xml"/><Relationship Id="rId34" Type="http://schemas.openxmlformats.org/officeDocument/2006/relationships/slideLayout" Target="../slideLayouts/slideLayout91.xml"/><Relationship Id="rId37" Type="http://schemas.openxmlformats.org/officeDocument/2006/relationships/slideLayout" Target="../slideLayouts/slideLayout94.xml"/><Relationship Id="rId36" Type="http://schemas.openxmlformats.org/officeDocument/2006/relationships/slideLayout" Target="../slideLayouts/slideLayout93.xml"/><Relationship Id="rId39" Type="http://schemas.openxmlformats.org/officeDocument/2006/relationships/slideLayout" Target="../slideLayouts/slideLayout96.xml"/><Relationship Id="rId38" Type="http://schemas.openxmlformats.org/officeDocument/2006/relationships/slideLayout" Target="../slideLayouts/slideLayout95.xml"/><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8" Type="http://schemas.openxmlformats.org/officeDocument/2006/relationships/slideLayout" Target="../slideLayouts/slideLayout85.xml"/><Relationship Id="rId27" Type="http://schemas.openxmlformats.org/officeDocument/2006/relationships/slideLayout" Target="../slideLayouts/slideLayout84.xml"/><Relationship Id="rId29" Type="http://schemas.openxmlformats.org/officeDocument/2006/relationships/slideLayout" Target="../slideLayouts/slideLayout86.xml"/><Relationship Id="rId51" Type="http://schemas.openxmlformats.org/officeDocument/2006/relationships/slideLayout" Target="../slideLayouts/slideLayout108.xml"/><Relationship Id="rId50" Type="http://schemas.openxmlformats.org/officeDocument/2006/relationships/slideLayout" Target="../slideLayouts/slideLayout107.xml"/><Relationship Id="rId53" Type="http://schemas.openxmlformats.org/officeDocument/2006/relationships/slideLayout" Target="../slideLayouts/slideLayout110.xml"/><Relationship Id="rId52" Type="http://schemas.openxmlformats.org/officeDocument/2006/relationships/slideLayout" Target="../slideLayouts/slideLayout109.xml"/><Relationship Id="rId11" Type="http://schemas.openxmlformats.org/officeDocument/2006/relationships/slideLayout" Target="../slideLayouts/slideLayout68.xml"/><Relationship Id="rId55" Type="http://schemas.openxmlformats.org/officeDocument/2006/relationships/slideLayout" Target="../slideLayouts/slideLayout112.xml"/><Relationship Id="rId10" Type="http://schemas.openxmlformats.org/officeDocument/2006/relationships/slideLayout" Target="../slideLayouts/slideLayout67.xml"/><Relationship Id="rId54" Type="http://schemas.openxmlformats.org/officeDocument/2006/relationships/slideLayout" Target="../slideLayouts/slideLayout111.xml"/><Relationship Id="rId13" Type="http://schemas.openxmlformats.org/officeDocument/2006/relationships/slideLayout" Target="../slideLayouts/slideLayout70.xml"/><Relationship Id="rId57" Type="http://schemas.openxmlformats.org/officeDocument/2006/relationships/slideLayout" Target="../slideLayouts/slideLayout114.xml"/><Relationship Id="rId12" Type="http://schemas.openxmlformats.org/officeDocument/2006/relationships/slideLayout" Target="../slideLayouts/slideLayout69.xml"/><Relationship Id="rId56" Type="http://schemas.openxmlformats.org/officeDocument/2006/relationships/slideLayout" Target="../slideLayouts/slideLayout113.xml"/><Relationship Id="rId15" Type="http://schemas.openxmlformats.org/officeDocument/2006/relationships/slideLayout" Target="../slideLayouts/slideLayout72.xml"/><Relationship Id="rId59" Type="http://schemas.openxmlformats.org/officeDocument/2006/relationships/theme" Target="../theme/theme3.xml"/><Relationship Id="rId14" Type="http://schemas.openxmlformats.org/officeDocument/2006/relationships/slideLayout" Target="../slideLayouts/slideLayout71.xml"/><Relationship Id="rId58" Type="http://schemas.openxmlformats.org/officeDocument/2006/relationships/slideLayout" Target="../slideLayouts/slideLayout115.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55.xml"/><Relationship Id="rId42" Type="http://schemas.openxmlformats.org/officeDocument/2006/relationships/slideLayout" Target="../slideLayouts/slideLayout157.xml"/><Relationship Id="rId41" Type="http://schemas.openxmlformats.org/officeDocument/2006/relationships/slideLayout" Target="../slideLayouts/slideLayout156.xml"/><Relationship Id="rId44" Type="http://schemas.openxmlformats.org/officeDocument/2006/relationships/slideLayout" Target="../slideLayouts/slideLayout159.xml"/><Relationship Id="rId43" Type="http://schemas.openxmlformats.org/officeDocument/2006/relationships/slideLayout" Target="../slideLayouts/slideLayout158.xml"/><Relationship Id="rId46" Type="http://schemas.openxmlformats.org/officeDocument/2006/relationships/slideLayout" Target="../slideLayouts/slideLayout161.xml"/><Relationship Id="rId45" Type="http://schemas.openxmlformats.org/officeDocument/2006/relationships/slideLayout" Target="../slideLayouts/slideLayout160.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48" Type="http://schemas.openxmlformats.org/officeDocument/2006/relationships/slideLayout" Target="../slideLayouts/slideLayout163.xml"/><Relationship Id="rId47" Type="http://schemas.openxmlformats.org/officeDocument/2006/relationships/slideLayout" Target="../slideLayouts/slideLayout162.xml"/><Relationship Id="rId49" Type="http://schemas.openxmlformats.org/officeDocument/2006/relationships/slideLayout" Target="../slideLayouts/slideLayout164.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31" Type="http://schemas.openxmlformats.org/officeDocument/2006/relationships/slideLayout" Target="../slideLayouts/slideLayout146.xml"/><Relationship Id="rId30" Type="http://schemas.openxmlformats.org/officeDocument/2006/relationships/slideLayout" Target="../slideLayouts/slideLayout145.xml"/><Relationship Id="rId33" Type="http://schemas.openxmlformats.org/officeDocument/2006/relationships/slideLayout" Target="../slideLayouts/slideLayout148.xml"/><Relationship Id="rId32" Type="http://schemas.openxmlformats.org/officeDocument/2006/relationships/slideLayout" Target="../slideLayouts/slideLayout147.xml"/><Relationship Id="rId35" Type="http://schemas.openxmlformats.org/officeDocument/2006/relationships/slideLayout" Target="../slideLayouts/slideLayout150.xml"/><Relationship Id="rId34" Type="http://schemas.openxmlformats.org/officeDocument/2006/relationships/slideLayout" Target="../slideLayouts/slideLayout149.xml"/><Relationship Id="rId37" Type="http://schemas.openxmlformats.org/officeDocument/2006/relationships/slideLayout" Target="../slideLayouts/slideLayout152.xml"/><Relationship Id="rId36" Type="http://schemas.openxmlformats.org/officeDocument/2006/relationships/slideLayout" Target="../slideLayouts/slideLayout151.xml"/><Relationship Id="rId39" Type="http://schemas.openxmlformats.org/officeDocument/2006/relationships/slideLayout" Target="../slideLayouts/slideLayout154.xml"/><Relationship Id="rId38" Type="http://schemas.openxmlformats.org/officeDocument/2006/relationships/slideLayout" Target="../slideLayouts/slideLayout153.xml"/><Relationship Id="rId20" Type="http://schemas.openxmlformats.org/officeDocument/2006/relationships/slideLayout" Target="../slideLayouts/slideLayout135.xml"/><Relationship Id="rId22" Type="http://schemas.openxmlformats.org/officeDocument/2006/relationships/slideLayout" Target="../slideLayouts/slideLayout137.xml"/><Relationship Id="rId21" Type="http://schemas.openxmlformats.org/officeDocument/2006/relationships/slideLayout" Target="../slideLayouts/slideLayout136.xml"/><Relationship Id="rId24" Type="http://schemas.openxmlformats.org/officeDocument/2006/relationships/slideLayout" Target="../slideLayouts/slideLayout139.xml"/><Relationship Id="rId23" Type="http://schemas.openxmlformats.org/officeDocument/2006/relationships/slideLayout" Target="../slideLayouts/slideLayout138.xml"/><Relationship Id="rId26" Type="http://schemas.openxmlformats.org/officeDocument/2006/relationships/slideLayout" Target="../slideLayouts/slideLayout141.xml"/><Relationship Id="rId25" Type="http://schemas.openxmlformats.org/officeDocument/2006/relationships/slideLayout" Target="../slideLayouts/slideLayout140.xml"/><Relationship Id="rId28" Type="http://schemas.openxmlformats.org/officeDocument/2006/relationships/slideLayout" Target="../slideLayouts/slideLayout143.xml"/><Relationship Id="rId27" Type="http://schemas.openxmlformats.org/officeDocument/2006/relationships/slideLayout" Target="../slideLayouts/slideLayout142.xml"/><Relationship Id="rId29" Type="http://schemas.openxmlformats.org/officeDocument/2006/relationships/slideLayout" Target="../slideLayouts/slideLayout144.xml"/><Relationship Id="rId51" Type="http://schemas.openxmlformats.org/officeDocument/2006/relationships/slideLayout" Target="../slideLayouts/slideLayout166.xml"/><Relationship Id="rId50" Type="http://schemas.openxmlformats.org/officeDocument/2006/relationships/slideLayout" Target="../slideLayouts/slideLayout165.xml"/><Relationship Id="rId53" Type="http://schemas.openxmlformats.org/officeDocument/2006/relationships/slideLayout" Target="../slideLayouts/slideLayout168.xml"/><Relationship Id="rId52" Type="http://schemas.openxmlformats.org/officeDocument/2006/relationships/slideLayout" Target="../slideLayouts/slideLayout167.xml"/><Relationship Id="rId11" Type="http://schemas.openxmlformats.org/officeDocument/2006/relationships/slideLayout" Target="../slideLayouts/slideLayout126.xml"/><Relationship Id="rId55" Type="http://schemas.openxmlformats.org/officeDocument/2006/relationships/slideLayout" Target="../slideLayouts/slideLayout170.xml"/><Relationship Id="rId10" Type="http://schemas.openxmlformats.org/officeDocument/2006/relationships/slideLayout" Target="../slideLayouts/slideLayout125.xml"/><Relationship Id="rId54" Type="http://schemas.openxmlformats.org/officeDocument/2006/relationships/slideLayout" Target="../slideLayouts/slideLayout169.xml"/><Relationship Id="rId13" Type="http://schemas.openxmlformats.org/officeDocument/2006/relationships/slideLayout" Target="../slideLayouts/slideLayout128.xml"/><Relationship Id="rId57" Type="http://schemas.openxmlformats.org/officeDocument/2006/relationships/slideLayout" Target="../slideLayouts/slideLayout172.xml"/><Relationship Id="rId12" Type="http://schemas.openxmlformats.org/officeDocument/2006/relationships/slideLayout" Target="../slideLayouts/slideLayout127.xml"/><Relationship Id="rId56" Type="http://schemas.openxmlformats.org/officeDocument/2006/relationships/slideLayout" Target="../slideLayouts/slideLayout171.xml"/><Relationship Id="rId15" Type="http://schemas.openxmlformats.org/officeDocument/2006/relationships/slideLayout" Target="../slideLayouts/slideLayout130.xml"/><Relationship Id="rId14" Type="http://schemas.openxmlformats.org/officeDocument/2006/relationships/slideLayout" Target="../slideLayouts/slideLayout129.xml"/><Relationship Id="rId58" Type="http://schemas.openxmlformats.org/officeDocument/2006/relationships/theme" Target="../theme/theme2.xml"/><Relationship Id="rId17" Type="http://schemas.openxmlformats.org/officeDocument/2006/relationships/slideLayout" Target="../slideLayouts/slideLayout132.xml"/><Relationship Id="rId16" Type="http://schemas.openxmlformats.org/officeDocument/2006/relationships/slideLayout" Target="../slideLayouts/slideLayout131.xml"/><Relationship Id="rId19" Type="http://schemas.openxmlformats.org/officeDocument/2006/relationships/slideLayout" Target="../slideLayouts/slideLayout134.xml"/><Relationship Id="rId18"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19" name="Shape 419"/>
        <p:cNvGrpSpPr/>
        <p:nvPr/>
      </p:nvGrpSpPr>
      <p:grpSpPr>
        <a:xfrm>
          <a:off x="0" y="0"/>
          <a:ext cx="0" cy="0"/>
          <a:chOff x="0" y="0"/>
          <a:chExt cx="0" cy="0"/>
        </a:xfrm>
      </p:grpSpPr>
      <p:sp>
        <p:nvSpPr>
          <p:cNvPr id="420" name="Google Shape;420;p59"/>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21" name="Google Shape;421;p59"/>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22" name="Google Shape;422;p59"/>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 id="2147483761" r:id="rId57"/>
    <p:sldLayoutId id="2147483762"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42" name="Shape 842"/>
        <p:cNvGrpSpPr/>
        <p:nvPr/>
      </p:nvGrpSpPr>
      <p:grpSpPr>
        <a:xfrm>
          <a:off x="0" y="0"/>
          <a:ext cx="0" cy="0"/>
          <a:chOff x="0" y="0"/>
          <a:chExt cx="0" cy="0"/>
        </a:xfrm>
      </p:grpSpPr>
      <p:sp>
        <p:nvSpPr>
          <p:cNvPr id="843" name="Google Shape;843;p118"/>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844" name="Google Shape;844;p118"/>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45" name="Google Shape;845;p118"/>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0.xml"/><Relationship Id="rId3" Type="http://schemas.openxmlformats.org/officeDocument/2006/relationships/image" Target="../media/image104.png"/><Relationship Id="rId4" Type="http://schemas.openxmlformats.org/officeDocument/2006/relationships/image" Target="../media/image116.png"/><Relationship Id="rId9" Type="http://schemas.openxmlformats.org/officeDocument/2006/relationships/image" Target="../media/image91.png"/><Relationship Id="rId5" Type="http://schemas.openxmlformats.org/officeDocument/2006/relationships/image" Target="../media/image97.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3.png"/><Relationship Id="rId11" Type="http://schemas.openxmlformats.org/officeDocument/2006/relationships/image" Target="../media/image92.png"/><Relationship Id="rId10" Type="http://schemas.openxmlformats.org/officeDocument/2006/relationships/image" Target="../media/image96.png"/><Relationship Id="rId12" Type="http://schemas.openxmlformats.org/officeDocument/2006/relationships/image" Target="../media/image9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1.xml"/><Relationship Id="rId3" Type="http://schemas.openxmlformats.org/officeDocument/2006/relationships/image" Target="../media/image101.png"/><Relationship Id="rId4" Type="http://schemas.openxmlformats.org/officeDocument/2006/relationships/image" Target="../media/image98.png"/><Relationship Id="rId9" Type="http://schemas.openxmlformats.org/officeDocument/2006/relationships/image" Target="../media/image103.png"/><Relationship Id="rId5" Type="http://schemas.openxmlformats.org/officeDocument/2006/relationships/image" Target="../media/image100.png"/><Relationship Id="rId6" Type="http://schemas.openxmlformats.org/officeDocument/2006/relationships/image" Target="../media/image105.png"/><Relationship Id="rId7" Type="http://schemas.openxmlformats.org/officeDocument/2006/relationships/image" Target="../media/image107.png"/><Relationship Id="rId8" Type="http://schemas.openxmlformats.org/officeDocument/2006/relationships/image" Target="../media/image99.png"/><Relationship Id="rId11" Type="http://schemas.openxmlformats.org/officeDocument/2006/relationships/image" Target="../media/image114.png"/><Relationship Id="rId10" Type="http://schemas.openxmlformats.org/officeDocument/2006/relationships/image" Target="../media/image10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77.png"/><Relationship Id="rId4" Type="http://schemas.openxmlformats.org/officeDocument/2006/relationships/image" Target="../media/image102.png"/><Relationship Id="rId9" Type="http://schemas.openxmlformats.org/officeDocument/2006/relationships/image" Target="../media/image123.png"/><Relationship Id="rId5" Type="http://schemas.openxmlformats.org/officeDocument/2006/relationships/image" Target="../media/image111.pn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5.png"/><Relationship Id="rId20" Type="http://schemas.openxmlformats.org/officeDocument/2006/relationships/image" Target="../media/image125.png"/><Relationship Id="rId22" Type="http://schemas.openxmlformats.org/officeDocument/2006/relationships/image" Target="../media/image129.png"/><Relationship Id="rId21" Type="http://schemas.openxmlformats.org/officeDocument/2006/relationships/image" Target="../media/image126.png"/><Relationship Id="rId11" Type="http://schemas.openxmlformats.org/officeDocument/2006/relationships/image" Target="../media/image113.png"/><Relationship Id="rId10" Type="http://schemas.openxmlformats.org/officeDocument/2006/relationships/image" Target="../media/image127.png"/><Relationship Id="rId13" Type="http://schemas.openxmlformats.org/officeDocument/2006/relationships/image" Target="../media/image118.png"/><Relationship Id="rId12" Type="http://schemas.openxmlformats.org/officeDocument/2006/relationships/image" Target="../media/image112.png"/><Relationship Id="rId15" Type="http://schemas.openxmlformats.org/officeDocument/2006/relationships/image" Target="../media/image117.png"/><Relationship Id="rId14" Type="http://schemas.openxmlformats.org/officeDocument/2006/relationships/image" Target="../media/image124.png"/><Relationship Id="rId17" Type="http://schemas.openxmlformats.org/officeDocument/2006/relationships/image" Target="../media/image121.png"/><Relationship Id="rId16" Type="http://schemas.openxmlformats.org/officeDocument/2006/relationships/image" Target="../media/image122.png"/><Relationship Id="rId19" Type="http://schemas.openxmlformats.org/officeDocument/2006/relationships/image" Target="../media/image120.png"/><Relationship Id="rId18" Type="http://schemas.openxmlformats.org/officeDocument/2006/relationships/image" Target="../media/image1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128.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80.png"/><Relationship Id="rId4" Type="http://schemas.openxmlformats.org/officeDocument/2006/relationships/image" Target="../media/image131.png"/><Relationship Id="rId9" Type="http://schemas.openxmlformats.org/officeDocument/2006/relationships/image" Target="../media/image133.png"/><Relationship Id="rId5" Type="http://schemas.openxmlformats.org/officeDocument/2006/relationships/image" Target="../media/image136.png"/><Relationship Id="rId6" Type="http://schemas.openxmlformats.org/officeDocument/2006/relationships/image" Target="../media/image130.png"/><Relationship Id="rId7" Type="http://schemas.openxmlformats.org/officeDocument/2006/relationships/image" Target="../media/image134.png"/><Relationship Id="rId8" Type="http://schemas.openxmlformats.org/officeDocument/2006/relationships/image" Target="../media/image132.png"/><Relationship Id="rId11" Type="http://schemas.openxmlformats.org/officeDocument/2006/relationships/image" Target="../media/image135.png"/><Relationship Id="rId10" Type="http://schemas.openxmlformats.org/officeDocument/2006/relationships/image" Target="../media/image137.png"/><Relationship Id="rId12" Type="http://schemas.openxmlformats.org/officeDocument/2006/relationships/image" Target="../media/image1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6.xml"/><Relationship Id="rId3" Type="http://schemas.openxmlformats.org/officeDocument/2006/relationships/image" Target="../media/image168.png"/><Relationship Id="rId4" Type="http://schemas.openxmlformats.org/officeDocument/2006/relationships/image" Target="../media/image145.png"/><Relationship Id="rId5" Type="http://schemas.openxmlformats.org/officeDocument/2006/relationships/image" Target="../media/image148.png"/><Relationship Id="rId6" Type="http://schemas.openxmlformats.org/officeDocument/2006/relationships/image" Target="../media/image139.png"/><Relationship Id="rId7" Type="http://schemas.openxmlformats.org/officeDocument/2006/relationships/image" Target="../media/image144.png"/><Relationship Id="rId8" Type="http://schemas.openxmlformats.org/officeDocument/2006/relationships/image" Target="../media/image1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40.png"/><Relationship Id="rId4" Type="http://schemas.openxmlformats.org/officeDocument/2006/relationships/image" Target="../media/image142.png"/><Relationship Id="rId5" Type="http://schemas.openxmlformats.org/officeDocument/2006/relationships/image" Target="../media/image151.png"/><Relationship Id="rId6" Type="http://schemas.openxmlformats.org/officeDocument/2006/relationships/image" Target="../media/image1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0.xml"/><Relationship Id="rId3" Type="http://schemas.openxmlformats.org/officeDocument/2006/relationships/image" Target="../media/image153.png"/></Relationships>
</file>

<file path=ppt/slides/_rels/slide21.xml.rels><?xml version="1.0" encoding="UTF-8" standalone="yes"?><Relationships xmlns="http://schemas.openxmlformats.org/package/2006/relationships"><Relationship Id="rId40" Type="http://schemas.openxmlformats.org/officeDocument/2006/relationships/image" Target="../media/image195.png"/><Relationship Id="rId42" Type="http://schemas.openxmlformats.org/officeDocument/2006/relationships/image" Target="../media/image194.png"/><Relationship Id="rId41" Type="http://schemas.openxmlformats.org/officeDocument/2006/relationships/image" Target="../media/image140.png"/><Relationship Id="rId44" Type="http://schemas.openxmlformats.org/officeDocument/2006/relationships/image" Target="../media/image189.png"/><Relationship Id="rId43" Type="http://schemas.openxmlformats.org/officeDocument/2006/relationships/image" Target="../media/image201.png"/><Relationship Id="rId46" Type="http://schemas.openxmlformats.org/officeDocument/2006/relationships/image" Target="../media/image196.png"/><Relationship Id="rId45" Type="http://schemas.openxmlformats.org/officeDocument/2006/relationships/image" Target="../media/image203.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42.png"/><Relationship Id="rId4" Type="http://schemas.openxmlformats.org/officeDocument/2006/relationships/image" Target="../media/image154.png"/><Relationship Id="rId9" Type="http://schemas.openxmlformats.org/officeDocument/2006/relationships/image" Target="../media/image170.png"/><Relationship Id="rId48" Type="http://schemas.openxmlformats.org/officeDocument/2006/relationships/image" Target="../media/image198.png"/><Relationship Id="rId47" Type="http://schemas.openxmlformats.org/officeDocument/2006/relationships/image" Target="../media/image192.png"/><Relationship Id="rId49" Type="http://schemas.openxmlformats.org/officeDocument/2006/relationships/image" Target="../media/image200.png"/><Relationship Id="rId5" Type="http://schemas.openxmlformats.org/officeDocument/2006/relationships/image" Target="../media/image164.png"/><Relationship Id="rId6" Type="http://schemas.openxmlformats.org/officeDocument/2006/relationships/image" Target="../media/image146.png"/><Relationship Id="rId7" Type="http://schemas.openxmlformats.org/officeDocument/2006/relationships/image" Target="../media/image150.png"/><Relationship Id="rId8" Type="http://schemas.openxmlformats.org/officeDocument/2006/relationships/image" Target="../media/image152.png"/><Relationship Id="rId31" Type="http://schemas.openxmlformats.org/officeDocument/2006/relationships/image" Target="../media/image191.png"/><Relationship Id="rId30" Type="http://schemas.openxmlformats.org/officeDocument/2006/relationships/image" Target="../media/image182.png"/><Relationship Id="rId33" Type="http://schemas.openxmlformats.org/officeDocument/2006/relationships/image" Target="../media/image178.png"/><Relationship Id="rId32" Type="http://schemas.openxmlformats.org/officeDocument/2006/relationships/image" Target="../media/image177.png"/><Relationship Id="rId35" Type="http://schemas.openxmlformats.org/officeDocument/2006/relationships/image" Target="../media/image187.png"/><Relationship Id="rId34" Type="http://schemas.openxmlformats.org/officeDocument/2006/relationships/image" Target="../media/image179.png"/><Relationship Id="rId37" Type="http://schemas.openxmlformats.org/officeDocument/2006/relationships/image" Target="../media/image188.png"/><Relationship Id="rId36" Type="http://schemas.openxmlformats.org/officeDocument/2006/relationships/image" Target="../media/image186.png"/><Relationship Id="rId39" Type="http://schemas.openxmlformats.org/officeDocument/2006/relationships/image" Target="../media/image147.png"/><Relationship Id="rId38" Type="http://schemas.openxmlformats.org/officeDocument/2006/relationships/image" Target="../media/image185.png"/><Relationship Id="rId20" Type="http://schemas.openxmlformats.org/officeDocument/2006/relationships/image" Target="../media/image163.png"/><Relationship Id="rId22" Type="http://schemas.openxmlformats.org/officeDocument/2006/relationships/image" Target="../media/image172.png"/><Relationship Id="rId21" Type="http://schemas.openxmlformats.org/officeDocument/2006/relationships/image" Target="../media/image166.png"/><Relationship Id="rId24" Type="http://schemas.openxmlformats.org/officeDocument/2006/relationships/image" Target="../media/image174.png"/><Relationship Id="rId23" Type="http://schemas.openxmlformats.org/officeDocument/2006/relationships/image" Target="../media/image167.png"/><Relationship Id="rId26" Type="http://schemas.openxmlformats.org/officeDocument/2006/relationships/image" Target="../media/image176.png"/><Relationship Id="rId25" Type="http://schemas.openxmlformats.org/officeDocument/2006/relationships/image" Target="../media/image180.png"/><Relationship Id="rId28" Type="http://schemas.openxmlformats.org/officeDocument/2006/relationships/image" Target="../media/image171.png"/><Relationship Id="rId27" Type="http://schemas.openxmlformats.org/officeDocument/2006/relationships/image" Target="../media/image173.png"/><Relationship Id="rId29" Type="http://schemas.openxmlformats.org/officeDocument/2006/relationships/image" Target="../media/image181.png"/><Relationship Id="rId50" Type="http://schemas.openxmlformats.org/officeDocument/2006/relationships/image" Target="../media/image197.png"/><Relationship Id="rId11" Type="http://schemas.openxmlformats.org/officeDocument/2006/relationships/image" Target="../media/image158.png"/><Relationship Id="rId10" Type="http://schemas.openxmlformats.org/officeDocument/2006/relationships/image" Target="../media/image157.png"/><Relationship Id="rId13" Type="http://schemas.openxmlformats.org/officeDocument/2006/relationships/image" Target="../media/image160.png"/><Relationship Id="rId12" Type="http://schemas.openxmlformats.org/officeDocument/2006/relationships/image" Target="../media/image190.png"/><Relationship Id="rId15" Type="http://schemas.openxmlformats.org/officeDocument/2006/relationships/image" Target="../media/image156.png"/><Relationship Id="rId14" Type="http://schemas.openxmlformats.org/officeDocument/2006/relationships/image" Target="../media/image155.png"/><Relationship Id="rId17" Type="http://schemas.openxmlformats.org/officeDocument/2006/relationships/image" Target="../media/image159.png"/><Relationship Id="rId16" Type="http://schemas.openxmlformats.org/officeDocument/2006/relationships/image" Target="../media/image162.png"/><Relationship Id="rId19" Type="http://schemas.openxmlformats.org/officeDocument/2006/relationships/image" Target="../media/image165.png"/><Relationship Id="rId18" Type="http://schemas.openxmlformats.org/officeDocument/2006/relationships/image" Target="../media/image1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xml"/><Relationship Id="rId3" Type="http://schemas.openxmlformats.org/officeDocument/2006/relationships/image" Target="../media/image78.png"/><Relationship Id="rId4" Type="http://schemas.openxmlformats.org/officeDocument/2006/relationships/image" Target="../media/image74.png"/><Relationship Id="rId5"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xml"/><Relationship Id="rId3" Type="http://schemas.openxmlformats.org/officeDocument/2006/relationships/image" Target="../media/image72.png"/><Relationship Id="rId4" Type="http://schemas.openxmlformats.org/officeDocument/2006/relationships/image" Target="../media/image77.png"/><Relationship Id="rId5"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xml"/><Relationship Id="rId3" Type="http://schemas.openxmlformats.org/officeDocument/2006/relationships/image" Target="../media/image81.png"/><Relationship Id="rId4" Type="http://schemas.openxmlformats.org/officeDocument/2006/relationships/image" Target="../media/image77.png"/><Relationship Id="rId5" Type="http://schemas.openxmlformats.org/officeDocument/2006/relationships/image" Target="../media/image84.png"/><Relationship Id="rId6" Type="http://schemas.openxmlformats.org/officeDocument/2006/relationships/image" Target="../media/image82.png"/><Relationship Id="rId7"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8.xml"/><Relationship Id="rId3" Type="http://schemas.openxmlformats.org/officeDocument/2006/relationships/image" Target="../media/image81.png"/><Relationship Id="rId4" Type="http://schemas.openxmlformats.org/officeDocument/2006/relationships/image" Target="../media/image77.png"/><Relationship Id="rId5" Type="http://schemas.openxmlformats.org/officeDocument/2006/relationships/image" Target="../media/image84.png"/><Relationship Id="rId6" Type="http://schemas.openxmlformats.org/officeDocument/2006/relationships/image" Target="../media/image82.png"/><Relationship Id="rId7"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9.xml"/><Relationship Id="rId3" Type="http://schemas.openxmlformats.org/officeDocument/2006/relationships/image" Target="../media/image84.png"/><Relationship Id="rId4" Type="http://schemas.openxmlformats.org/officeDocument/2006/relationships/image" Target="../media/image77.png"/><Relationship Id="rId5" Type="http://schemas.openxmlformats.org/officeDocument/2006/relationships/image" Target="../media/image82.png"/><Relationship Id="rId6"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76"/>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Cover all your IT bases </a:t>
            </a:r>
            <a:endParaRPr/>
          </a:p>
          <a:p>
            <a:pPr indent="0" lvl="0" marL="0" rtl="0" algn="l">
              <a:spcBef>
                <a:spcPts val="0"/>
              </a:spcBef>
              <a:spcAft>
                <a:spcPts val="0"/>
              </a:spcAft>
              <a:buNone/>
            </a:pPr>
            <a:r>
              <a:rPr lang="en"/>
              <a:t>with </a:t>
            </a:r>
            <a:r>
              <a:rPr lang="en"/>
              <a:t>Firstbase </a:t>
            </a:r>
            <a:endParaRPr/>
          </a:p>
        </p:txBody>
      </p:sp>
      <p:sp>
        <p:nvSpPr>
          <p:cNvPr id="1260" name="Google Shape;1260;p176"/>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Your Hardware &amp; Logistics solution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85"/>
          <p:cNvSpPr txBox="1"/>
          <p:nvPr/>
        </p:nvSpPr>
        <p:spPr>
          <a:xfrm>
            <a:off x="457200" y="397050"/>
            <a:ext cx="8091000" cy="377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000">
                <a:solidFill>
                  <a:schemeClr val="dk1"/>
                </a:solidFill>
                <a:latin typeface="Inter ExtraLight"/>
                <a:ea typeface="Inter ExtraLight"/>
                <a:cs typeface="Inter ExtraLight"/>
                <a:sym typeface="Inter ExtraLight"/>
              </a:rPr>
              <a:t>All the hardware you need to run your business</a:t>
            </a:r>
            <a:endParaRPr sz="2000">
              <a:solidFill>
                <a:schemeClr val="dk1"/>
              </a:solidFill>
              <a:latin typeface="Inter ExtraLight"/>
              <a:ea typeface="Inter ExtraLight"/>
              <a:cs typeface="Inter ExtraLight"/>
              <a:sym typeface="Inter ExtraLight"/>
            </a:endParaRPr>
          </a:p>
        </p:txBody>
      </p:sp>
      <p:pic>
        <p:nvPicPr>
          <p:cNvPr id="1400" name="Google Shape;1400;p185" title="Capture d’écran 2025-10-23 à 16.05.40.png"/>
          <p:cNvPicPr preferRelativeResize="0"/>
          <p:nvPr/>
        </p:nvPicPr>
        <p:blipFill>
          <a:blip r:embed="rId3">
            <a:alphaModFix/>
          </a:blip>
          <a:stretch>
            <a:fillRect/>
          </a:stretch>
        </p:blipFill>
        <p:spPr>
          <a:xfrm>
            <a:off x="1894925" y="1126800"/>
            <a:ext cx="2407529" cy="1427214"/>
          </a:xfrm>
          <a:prstGeom prst="rect">
            <a:avLst/>
          </a:prstGeom>
          <a:noFill/>
          <a:ln>
            <a:noFill/>
          </a:ln>
          <a:effectLst>
            <a:outerShdw blurRad="57150" rotWithShape="0" algn="bl" dir="5400000" dist="19050">
              <a:srgbClr val="000000">
                <a:alpha val="50000"/>
              </a:srgbClr>
            </a:outerShdw>
          </a:effectLst>
        </p:spPr>
      </p:pic>
      <p:pic>
        <p:nvPicPr>
          <p:cNvPr id="1401" name="Google Shape;1401;p185" title="Capture d’écran 2025-10-23 à 16.03.58.png"/>
          <p:cNvPicPr preferRelativeResize="0"/>
          <p:nvPr/>
        </p:nvPicPr>
        <p:blipFill>
          <a:blip r:embed="rId4">
            <a:alphaModFix/>
          </a:blip>
          <a:stretch>
            <a:fillRect/>
          </a:stretch>
        </p:blipFill>
        <p:spPr>
          <a:xfrm>
            <a:off x="4741682" y="1129665"/>
            <a:ext cx="2443477" cy="1421497"/>
          </a:xfrm>
          <a:prstGeom prst="rect">
            <a:avLst/>
          </a:prstGeom>
          <a:noFill/>
          <a:ln>
            <a:noFill/>
          </a:ln>
          <a:effectLst>
            <a:outerShdw blurRad="57150" rotWithShape="0" algn="bl" dir="5400000" dist="19050">
              <a:srgbClr val="000000">
                <a:alpha val="50000"/>
              </a:srgbClr>
            </a:outerShdw>
          </a:effectLst>
        </p:spPr>
      </p:pic>
      <p:sp>
        <p:nvSpPr>
          <p:cNvPr id="1402" name="Google Shape;1402;p185"/>
          <p:cNvSpPr/>
          <p:nvPr/>
        </p:nvSpPr>
        <p:spPr>
          <a:xfrm>
            <a:off x="1653300" y="3096900"/>
            <a:ext cx="5837400" cy="332100"/>
          </a:xfrm>
          <a:prstGeom prst="roundRect">
            <a:avLst>
              <a:gd fmla="val 16667" name="adj"/>
            </a:avLst>
          </a:prstGeom>
          <a:solidFill>
            <a:srgbClr val="ABE7FF"/>
          </a:solidFill>
          <a:ln cap="flat" cmpd="sng" w="8825">
            <a:solidFill>
              <a:srgbClr val="ABE7FF"/>
            </a:solidFill>
            <a:prstDash val="solid"/>
            <a:round/>
            <a:headEnd len="sm" w="sm" type="none"/>
            <a:tailEnd len="sm" w="sm" type="none"/>
          </a:ln>
        </p:spPr>
        <p:txBody>
          <a:bodyPr anchorCtr="0" anchor="ctr" bIns="84625" lIns="84625" spcFirstLastPara="1" rIns="84625" wrap="square" tIns="84625">
            <a:noAutofit/>
          </a:bodyPr>
          <a:lstStyle/>
          <a:p>
            <a:pPr indent="0" lvl="0" marL="0" marR="0" rtl="0" algn="ctr">
              <a:lnSpc>
                <a:spcPct val="100000"/>
              </a:lnSpc>
              <a:spcBef>
                <a:spcPts val="0"/>
              </a:spcBef>
              <a:spcAft>
                <a:spcPts val="0"/>
              </a:spcAft>
              <a:buNone/>
            </a:pPr>
            <a:r>
              <a:rPr b="1" lang="en" sz="1110">
                <a:solidFill>
                  <a:srgbClr val="011B58"/>
                </a:solidFill>
                <a:latin typeface="Inter"/>
                <a:ea typeface="Inter"/>
                <a:cs typeface="Inter"/>
                <a:sym typeface="Inter"/>
              </a:rPr>
              <a:t>Tap into a hardware catalog p</a:t>
            </a:r>
            <a:r>
              <a:rPr b="1" lang="en" sz="1110">
                <a:solidFill>
                  <a:srgbClr val="011B58"/>
                </a:solidFill>
                <a:latin typeface="Inter"/>
                <a:ea typeface="Inter"/>
                <a:cs typeface="Inter"/>
                <a:sym typeface="Inter"/>
              </a:rPr>
              <a:t>owered by industry-leading providers</a:t>
            </a:r>
            <a:endParaRPr sz="1110">
              <a:solidFill>
                <a:srgbClr val="011B58"/>
              </a:solidFill>
              <a:latin typeface="Inter"/>
              <a:ea typeface="Inter"/>
              <a:cs typeface="Inter"/>
              <a:sym typeface="Inter"/>
            </a:endParaRPr>
          </a:p>
        </p:txBody>
      </p:sp>
      <p:pic>
        <p:nvPicPr>
          <p:cNvPr id="1403" name="Google Shape;1403;p185" title="Apple.png"/>
          <p:cNvPicPr preferRelativeResize="0"/>
          <p:nvPr/>
        </p:nvPicPr>
        <p:blipFill>
          <a:blip r:embed="rId5">
            <a:alphaModFix/>
          </a:blip>
          <a:stretch>
            <a:fillRect/>
          </a:stretch>
        </p:blipFill>
        <p:spPr>
          <a:xfrm>
            <a:off x="2437611" y="3847978"/>
            <a:ext cx="899894" cy="503941"/>
          </a:xfrm>
          <a:prstGeom prst="rect">
            <a:avLst/>
          </a:prstGeom>
          <a:noFill/>
          <a:ln>
            <a:noFill/>
          </a:ln>
        </p:spPr>
      </p:pic>
      <p:pic>
        <p:nvPicPr>
          <p:cNvPr id="1404" name="Google Shape;1404;p185" title="Jabra GN.png"/>
          <p:cNvPicPr preferRelativeResize="0"/>
          <p:nvPr/>
        </p:nvPicPr>
        <p:blipFill>
          <a:blip r:embed="rId6">
            <a:alphaModFix/>
          </a:blip>
          <a:stretch>
            <a:fillRect/>
          </a:stretch>
        </p:blipFill>
        <p:spPr>
          <a:xfrm>
            <a:off x="6627200" y="3847978"/>
            <a:ext cx="899894" cy="503941"/>
          </a:xfrm>
          <a:prstGeom prst="rect">
            <a:avLst/>
          </a:prstGeom>
          <a:noFill/>
          <a:ln>
            <a:noFill/>
          </a:ln>
        </p:spPr>
      </p:pic>
      <p:pic>
        <p:nvPicPr>
          <p:cNvPr id="1405" name="Google Shape;1405;p185" title="Samsung.png"/>
          <p:cNvPicPr preferRelativeResize="0"/>
          <p:nvPr/>
        </p:nvPicPr>
        <p:blipFill>
          <a:blip r:embed="rId7">
            <a:alphaModFix/>
          </a:blip>
          <a:stretch>
            <a:fillRect/>
          </a:stretch>
        </p:blipFill>
        <p:spPr>
          <a:xfrm>
            <a:off x="3379272" y="3847978"/>
            <a:ext cx="899894" cy="503941"/>
          </a:xfrm>
          <a:prstGeom prst="rect">
            <a:avLst/>
          </a:prstGeom>
          <a:noFill/>
          <a:ln>
            <a:noFill/>
          </a:ln>
        </p:spPr>
      </p:pic>
      <p:pic>
        <p:nvPicPr>
          <p:cNvPr id="1406" name="Google Shape;1406;p185" title="Dell.png"/>
          <p:cNvPicPr preferRelativeResize="0"/>
          <p:nvPr/>
        </p:nvPicPr>
        <p:blipFill rotWithShape="1">
          <a:blip r:embed="rId8">
            <a:alphaModFix/>
          </a:blip>
          <a:srcRect b="0" l="0" r="0" t="0"/>
          <a:stretch/>
        </p:blipFill>
        <p:spPr>
          <a:xfrm>
            <a:off x="4462046" y="3847978"/>
            <a:ext cx="899894" cy="503941"/>
          </a:xfrm>
          <a:prstGeom prst="rect">
            <a:avLst/>
          </a:prstGeom>
          <a:noFill/>
          <a:ln>
            <a:noFill/>
          </a:ln>
        </p:spPr>
      </p:pic>
      <p:pic>
        <p:nvPicPr>
          <p:cNvPr id="1407" name="Google Shape;1407;p185" title="Logitech.png"/>
          <p:cNvPicPr preferRelativeResize="0"/>
          <p:nvPr/>
        </p:nvPicPr>
        <p:blipFill>
          <a:blip r:embed="rId9">
            <a:alphaModFix/>
          </a:blip>
          <a:stretch>
            <a:fillRect/>
          </a:stretch>
        </p:blipFill>
        <p:spPr>
          <a:xfrm>
            <a:off x="1516108" y="3847978"/>
            <a:ext cx="899894" cy="503941"/>
          </a:xfrm>
          <a:prstGeom prst="rect">
            <a:avLst/>
          </a:prstGeom>
          <a:noFill/>
          <a:ln>
            <a:noFill/>
          </a:ln>
        </p:spPr>
      </p:pic>
      <p:pic>
        <p:nvPicPr>
          <p:cNvPr id="1408" name="Google Shape;1408;p185" title="LG.png"/>
          <p:cNvPicPr preferRelativeResize="0"/>
          <p:nvPr/>
        </p:nvPicPr>
        <p:blipFill>
          <a:blip r:embed="rId10">
            <a:alphaModFix/>
          </a:blip>
          <a:stretch>
            <a:fillRect/>
          </a:stretch>
        </p:blipFill>
        <p:spPr>
          <a:xfrm>
            <a:off x="493811" y="3847978"/>
            <a:ext cx="899894" cy="503941"/>
          </a:xfrm>
          <a:prstGeom prst="rect">
            <a:avLst/>
          </a:prstGeom>
          <a:noFill/>
          <a:ln>
            <a:noFill/>
          </a:ln>
        </p:spPr>
      </p:pic>
      <p:pic>
        <p:nvPicPr>
          <p:cNvPr id="1409" name="Google Shape;1409;p185" title="Lenovo.png"/>
          <p:cNvPicPr preferRelativeResize="0"/>
          <p:nvPr/>
        </p:nvPicPr>
        <p:blipFill>
          <a:blip r:embed="rId11">
            <a:alphaModFix/>
          </a:blip>
          <a:stretch>
            <a:fillRect/>
          </a:stretch>
        </p:blipFill>
        <p:spPr>
          <a:xfrm>
            <a:off x="7750292" y="3847978"/>
            <a:ext cx="899894" cy="503941"/>
          </a:xfrm>
          <a:prstGeom prst="rect">
            <a:avLst/>
          </a:prstGeom>
          <a:noFill/>
          <a:ln>
            <a:noFill/>
          </a:ln>
        </p:spPr>
      </p:pic>
      <p:pic>
        <p:nvPicPr>
          <p:cNvPr id="1410" name="Google Shape;1410;p185" title="Asus.png"/>
          <p:cNvPicPr preferRelativeResize="0"/>
          <p:nvPr/>
        </p:nvPicPr>
        <p:blipFill>
          <a:blip r:embed="rId12">
            <a:alphaModFix/>
          </a:blip>
          <a:stretch>
            <a:fillRect/>
          </a:stretch>
        </p:blipFill>
        <p:spPr>
          <a:xfrm>
            <a:off x="5484343" y="3884489"/>
            <a:ext cx="899500" cy="4309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186"/>
          <p:cNvSpPr txBox="1"/>
          <p:nvPr/>
        </p:nvSpPr>
        <p:spPr>
          <a:xfrm>
            <a:off x="457200" y="397050"/>
            <a:ext cx="7469100" cy="377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000">
                <a:solidFill>
                  <a:schemeClr val="dk1"/>
                </a:solidFill>
                <a:latin typeface="Inter ExtraLight"/>
                <a:ea typeface="Inter ExtraLight"/>
                <a:cs typeface="Inter ExtraLight"/>
                <a:sym typeface="Inter ExtraLight"/>
              </a:rPr>
              <a:t>Manage all your hardware in one place</a:t>
            </a:r>
            <a:endParaRPr sz="2000">
              <a:solidFill>
                <a:schemeClr val="dk1"/>
              </a:solidFill>
              <a:latin typeface="Inter ExtraLight"/>
              <a:ea typeface="Inter ExtraLight"/>
              <a:cs typeface="Inter ExtraLight"/>
              <a:sym typeface="Inter ExtraLight"/>
            </a:endParaRPr>
          </a:p>
        </p:txBody>
      </p:sp>
      <p:pic>
        <p:nvPicPr>
          <p:cNvPr id="1416" name="Google Shape;1416;p186"/>
          <p:cNvPicPr preferRelativeResize="0"/>
          <p:nvPr/>
        </p:nvPicPr>
        <p:blipFill>
          <a:blip r:embed="rId3">
            <a:alphaModFix/>
          </a:blip>
          <a:stretch>
            <a:fillRect/>
          </a:stretch>
        </p:blipFill>
        <p:spPr>
          <a:xfrm>
            <a:off x="745627" y="859114"/>
            <a:ext cx="4604750" cy="3406700"/>
          </a:xfrm>
          <a:prstGeom prst="rect">
            <a:avLst/>
          </a:prstGeom>
          <a:noFill/>
          <a:ln>
            <a:noFill/>
          </a:ln>
        </p:spPr>
      </p:pic>
      <p:sp>
        <p:nvSpPr>
          <p:cNvPr id="1417" name="Google Shape;1417;p186"/>
          <p:cNvSpPr txBox="1"/>
          <p:nvPr/>
        </p:nvSpPr>
        <p:spPr>
          <a:xfrm>
            <a:off x="5784675" y="1341875"/>
            <a:ext cx="3000000" cy="264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Unlock seamless employee hardware management with the </a:t>
            </a:r>
            <a:r>
              <a:rPr b="1" lang="en" sz="1300">
                <a:solidFill>
                  <a:schemeClr val="dk1"/>
                </a:solidFill>
                <a:latin typeface="Inter"/>
                <a:ea typeface="Inter"/>
                <a:cs typeface="Inter"/>
                <a:sym typeface="Inter"/>
              </a:rPr>
              <a:t>Firstbase free edition</a:t>
            </a:r>
            <a:r>
              <a:rPr lang="en" sz="1300">
                <a:solidFill>
                  <a:schemeClr val="dk1"/>
                </a:solidFill>
                <a:latin typeface="Inter Light"/>
                <a:ea typeface="Inter Light"/>
                <a:cs typeface="Inter Light"/>
                <a:sym typeface="Inter Light"/>
              </a:rPr>
              <a:t>: </a:t>
            </a:r>
            <a:endParaRPr sz="1300">
              <a:solidFill>
                <a:schemeClr val="dk1"/>
              </a:solidFill>
              <a:latin typeface="Inter Light"/>
              <a:ea typeface="Inter Light"/>
              <a:cs typeface="Inter Light"/>
              <a:sym typeface="Inter Light"/>
            </a:endParaRPr>
          </a:p>
          <a:p>
            <a:pPr indent="-311150" lvl="0" marL="457200" rtl="0" algn="l">
              <a:spcBef>
                <a:spcPts val="1000"/>
              </a:spcBef>
              <a:spcAft>
                <a:spcPts val="0"/>
              </a:spcAft>
              <a:buClr>
                <a:schemeClr val="dk1"/>
              </a:buClr>
              <a:buSzPts val="1300"/>
              <a:buFont typeface="Inter Light"/>
              <a:buChar char="●"/>
            </a:pPr>
            <a:r>
              <a:rPr lang="en" sz="1300">
                <a:solidFill>
                  <a:schemeClr val="dk1"/>
                </a:solidFill>
                <a:latin typeface="Inter Light"/>
                <a:ea typeface="Inter Light"/>
                <a:cs typeface="Inter Light"/>
                <a:sym typeface="Inter Light"/>
              </a:rPr>
              <a:t>Track hardware orders </a:t>
            </a:r>
            <a:endParaRPr sz="1300">
              <a:solidFill>
                <a:schemeClr val="dk1"/>
              </a:solidFill>
              <a:latin typeface="Inter Light"/>
              <a:ea typeface="Inter Light"/>
              <a:cs typeface="Inter Light"/>
              <a:sym typeface="Inter Light"/>
            </a:endParaRPr>
          </a:p>
          <a:p>
            <a:pPr indent="-311150" lvl="0" marL="457200" rtl="0" algn="l">
              <a:spcBef>
                <a:spcPts val="0"/>
              </a:spcBef>
              <a:spcAft>
                <a:spcPts val="0"/>
              </a:spcAft>
              <a:buClr>
                <a:schemeClr val="dk1"/>
              </a:buClr>
              <a:buSzPts val="1300"/>
              <a:buFont typeface="Inter Light"/>
              <a:buChar char="●"/>
            </a:pPr>
            <a:r>
              <a:rPr lang="en" sz="1300">
                <a:solidFill>
                  <a:schemeClr val="dk1"/>
                </a:solidFill>
                <a:latin typeface="Inter Light"/>
                <a:ea typeface="Inter Light"/>
                <a:cs typeface="Inter Light"/>
                <a:sym typeface="Inter Light"/>
              </a:rPr>
              <a:t>Add and manage up to 50 employees</a:t>
            </a:r>
            <a:endParaRPr sz="1300">
              <a:solidFill>
                <a:schemeClr val="dk1"/>
              </a:solidFill>
              <a:latin typeface="Inter Light"/>
              <a:ea typeface="Inter Light"/>
              <a:cs typeface="Inter Light"/>
              <a:sym typeface="Inter Light"/>
            </a:endParaRPr>
          </a:p>
          <a:p>
            <a:pPr indent="-311150" lvl="0" marL="457200" rtl="0" algn="l">
              <a:spcBef>
                <a:spcPts val="0"/>
              </a:spcBef>
              <a:spcAft>
                <a:spcPts val="0"/>
              </a:spcAft>
              <a:buClr>
                <a:schemeClr val="dk1"/>
              </a:buClr>
              <a:buSzPts val="1300"/>
              <a:buFont typeface="Inter Light"/>
              <a:buChar char="●"/>
            </a:pPr>
            <a:r>
              <a:rPr lang="en" sz="1300">
                <a:solidFill>
                  <a:schemeClr val="dk1"/>
                </a:solidFill>
                <a:latin typeface="Inter Light"/>
                <a:ea typeface="Inter Light"/>
                <a:cs typeface="Inter Light"/>
                <a:sym typeface="Inter Light"/>
              </a:rPr>
              <a:t>Manage offices and assets</a:t>
            </a:r>
            <a:endParaRPr sz="1300">
              <a:solidFill>
                <a:schemeClr val="dk1"/>
              </a:solidFill>
              <a:latin typeface="Inter Light"/>
              <a:ea typeface="Inter Light"/>
              <a:cs typeface="Inter Light"/>
              <a:sym typeface="Inter Light"/>
            </a:endParaRPr>
          </a:p>
          <a:p>
            <a:pPr indent="0" lvl="0" marL="0" rtl="0" algn="l">
              <a:spcBef>
                <a:spcPts val="1000"/>
              </a:spcBef>
              <a:spcAft>
                <a:spcPts val="0"/>
              </a:spcAft>
              <a:buNone/>
            </a:pPr>
            <a:r>
              <a:rPr lang="en" sz="1300">
                <a:solidFill>
                  <a:schemeClr val="dk1"/>
                </a:solidFill>
                <a:latin typeface="Inter Light"/>
                <a:ea typeface="Inter Light"/>
                <a:cs typeface="Inter Light"/>
                <a:sym typeface="Inter Light"/>
              </a:rPr>
              <a:t>All directly within the AppDirect Marketplace.</a:t>
            </a:r>
            <a:endParaRPr sz="13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1300">
              <a:solidFill>
                <a:schemeClr val="dk1"/>
              </a:solidFill>
              <a:latin typeface="Inter Light"/>
              <a:ea typeface="Inter Light"/>
              <a:cs typeface="Inter Light"/>
              <a:sym typeface="Inter Light"/>
            </a:endParaRPr>
          </a:p>
          <a:p>
            <a:pPr indent="0" lvl="0" marL="0" rtl="0" algn="l">
              <a:lnSpc>
                <a:spcPct val="115000"/>
              </a:lnSpc>
              <a:spcBef>
                <a:spcPts val="0"/>
              </a:spcBef>
              <a:spcAft>
                <a:spcPts val="1200"/>
              </a:spcAft>
              <a:buNone/>
            </a:pPr>
            <a:r>
              <a:t/>
            </a:r>
            <a:endParaRPr sz="1300">
              <a:solidFill>
                <a:schemeClr val="dk1"/>
              </a:solidFill>
              <a:latin typeface="Inter Light"/>
              <a:ea typeface="Inter Light"/>
              <a:cs typeface="Inter Light"/>
              <a:sym typeface="Inter Light"/>
            </a:endParaRPr>
          </a:p>
        </p:txBody>
      </p:sp>
      <p:cxnSp>
        <p:nvCxnSpPr>
          <p:cNvPr id="1418" name="Google Shape;1418;p186"/>
          <p:cNvCxnSpPr/>
          <p:nvPr/>
        </p:nvCxnSpPr>
        <p:spPr>
          <a:xfrm>
            <a:off x="5520950" y="1381747"/>
            <a:ext cx="1800" cy="2237400"/>
          </a:xfrm>
          <a:prstGeom prst="straightConnector1">
            <a:avLst/>
          </a:prstGeom>
          <a:noFill/>
          <a:ln cap="flat" cmpd="sng" w="9525">
            <a:solidFill>
              <a:schemeClr val="dk2"/>
            </a:solidFill>
            <a:prstDash val="solid"/>
            <a:round/>
            <a:headEnd len="med" w="med" type="none"/>
            <a:tailEnd len="med" w="med" type="none"/>
          </a:ln>
        </p:spPr>
      </p:cxnSp>
      <p:pic>
        <p:nvPicPr>
          <p:cNvPr id="1419" name="Google Shape;1419;p186"/>
          <p:cNvPicPr preferRelativeResize="0"/>
          <p:nvPr/>
        </p:nvPicPr>
        <p:blipFill>
          <a:blip r:embed="rId4">
            <a:alphaModFix amt="51000"/>
          </a:blip>
          <a:stretch>
            <a:fillRect/>
          </a:stretch>
        </p:blipFill>
        <p:spPr>
          <a:xfrm>
            <a:off x="1703600" y="4225924"/>
            <a:ext cx="817284" cy="408650"/>
          </a:xfrm>
          <a:prstGeom prst="rect">
            <a:avLst/>
          </a:prstGeom>
          <a:noFill/>
          <a:ln>
            <a:noFill/>
          </a:ln>
        </p:spPr>
      </p:pic>
      <p:pic>
        <p:nvPicPr>
          <p:cNvPr id="1420" name="Google Shape;1420;p186"/>
          <p:cNvPicPr preferRelativeResize="0"/>
          <p:nvPr/>
        </p:nvPicPr>
        <p:blipFill>
          <a:blip r:embed="rId5">
            <a:alphaModFix amt="51000"/>
          </a:blip>
          <a:stretch>
            <a:fillRect/>
          </a:stretch>
        </p:blipFill>
        <p:spPr>
          <a:xfrm>
            <a:off x="2419070" y="4225924"/>
            <a:ext cx="817300" cy="408650"/>
          </a:xfrm>
          <a:prstGeom prst="rect">
            <a:avLst/>
          </a:prstGeom>
          <a:noFill/>
          <a:ln>
            <a:noFill/>
          </a:ln>
        </p:spPr>
      </p:pic>
      <p:pic>
        <p:nvPicPr>
          <p:cNvPr id="1421" name="Google Shape;1421;p186"/>
          <p:cNvPicPr preferRelativeResize="0"/>
          <p:nvPr/>
        </p:nvPicPr>
        <p:blipFill>
          <a:blip r:embed="rId6">
            <a:alphaModFix amt="51000"/>
          </a:blip>
          <a:stretch>
            <a:fillRect/>
          </a:stretch>
        </p:blipFill>
        <p:spPr>
          <a:xfrm>
            <a:off x="3134558" y="4226753"/>
            <a:ext cx="813983" cy="406992"/>
          </a:xfrm>
          <a:prstGeom prst="rect">
            <a:avLst/>
          </a:prstGeom>
          <a:noFill/>
          <a:ln>
            <a:noFill/>
          </a:ln>
        </p:spPr>
      </p:pic>
      <p:pic>
        <p:nvPicPr>
          <p:cNvPr id="1422" name="Google Shape;1422;p186"/>
          <p:cNvPicPr preferRelativeResize="0"/>
          <p:nvPr/>
        </p:nvPicPr>
        <p:blipFill>
          <a:blip r:embed="rId7">
            <a:alphaModFix amt="51000"/>
          </a:blip>
          <a:stretch>
            <a:fillRect/>
          </a:stretch>
        </p:blipFill>
        <p:spPr>
          <a:xfrm>
            <a:off x="5340077" y="4226753"/>
            <a:ext cx="813983" cy="406992"/>
          </a:xfrm>
          <a:prstGeom prst="rect">
            <a:avLst/>
          </a:prstGeom>
          <a:noFill/>
          <a:ln>
            <a:noFill/>
          </a:ln>
        </p:spPr>
      </p:pic>
      <p:pic>
        <p:nvPicPr>
          <p:cNvPr id="1423" name="Google Shape;1423;p186"/>
          <p:cNvPicPr preferRelativeResize="0"/>
          <p:nvPr/>
        </p:nvPicPr>
        <p:blipFill>
          <a:blip r:embed="rId8">
            <a:alphaModFix amt="51000"/>
          </a:blip>
          <a:stretch>
            <a:fillRect/>
          </a:stretch>
        </p:blipFill>
        <p:spPr>
          <a:xfrm>
            <a:off x="6626409" y="4226753"/>
            <a:ext cx="813983" cy="406992"/>
          </a:xfrm>
          <a:prstGeom prst="rect">
            <a:avLst/>
          </a:prstGeom>
          <a:noFill/>
          <a:ln>
            <a:noFill/>
          </a:ln>
        </p:spPr>
      </p:pic>
      <p:pic>
        <p:nvPicPr>
          <p:cNvPr id="1424" name="Google Shape;1424;p186"/>
          <p:cNvPicPr preferRelativeResize="0"/>
          <p:nvPr/>
        </p:nvPicPr>
        <p:blipFill>
          <a:blip r:embed="rId9">
            <a:alphaModFix amt="51000"/>
          </a:blip>
          <a:stretch>
            <a:fillRect/>
          </a:stretch>
        </p:blipFill>
        <p:spPr>
          <a:xfrm>
            <a:off x="4558900" y="4226753"/>
            <a:ext cx="813983" cy="406992"/>
          </a:xfrm>
          <a:prstGeom prst="rect">
            <a:avLst/>
          </a:prstGeom>
          <a:noFill/>
          <a:ln>
            <a:noFill/>
          </a:ln>
        </p:spPr>
      </p:pic>
      <p:pic>
        <p:nvPicPr>
          <p:cNvPr id="1425" name="Google Shape;1425;p186"/>
          <p:cNvPicPr preferRelativeResize="0"/>
          <p:nvPr/>
        </p:nvPicPr>
        <p:blipFill>
          <a:blip r:embed="rId10">
            <a:alphaModFix amt="51000"/>
          </a:blip>
          <a:stretch>
            <a:fillRect/>
          </a:stretch>
        </p:blipFill>
        <p:spPr>
          <a:xfrm>
            <a:off x="3846729" y="4226753"/>
            <a:ext cx="813983" cy="406992"/>
          </a:xfrm>
          <a:prstGeom prst="rect">
            <a:avLst/>
          </a:prstGeom>
          <a:noFill/>
          <a:ln>
            <a:noFill/>
          </a:ln>
        </p:spPr>
      </p:pic>
      <p:pic>
        <p:nvPicPr>
          <p:cNvPr id="1426" name="Google Shape;1426;p186"/>
          <p:cNvPicPr preferRelativeResize="0"/>
          <p:nvPr/>
        </p:nvPicPr>
        <p:blipFill>
          <a:blip r:embed="rId11">
            <a:alphaModFix amt="51000"/>
          </a:blip>
          <a:stretch>
            <a:fillRect/>
          </a:stretch>
        </p:blipFill>
        <p:spPr>
          <a:xfrm>
            <a:off x="5969442" y="4226753"/>
            <a:ext cx="813983" cy="4069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187"/>
          <p:cNvSpPr txBox="1"/>
          <p:nvPr/>
        </p:nvSpPr>
        <p:spPr>
          <a:xfrm>
            <a:off x="1051050" y="444130"/>
            <a:ext cx="70683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latin typeface="Inter ExtraLight"/>
                <a:ea typeface="Inter ExtraLight"/>
                <a:cs typeface="Inter ExtraLight"/>
                <a:sym typeface="Inter ExtraLight"/>
              </a:rPr>
              <a:t>A single platform to equip teams and manage assets </a:t>
            </a:r>
            <a:endParaRPr sz="2000">
              <a:solidFill>
                <a:schemeClr val="dk1"/>
              </a:solidFill>
              <a:latin typeface="Inter ExtraLight"/>
              <a:ea typeface="Inter ExtraLight"/>
              <a:cs typeface="Inter ExtraLight"/>
              <a:sym typeface="Inter ExtraLight"/>
            </a:endParaRPr>
          </a:p>
        </p:txBody>
      </p:sp>
      <p:sp>
        <p:nvSpPr>
          <p:cNvPr id="1432" name="Google Shape;1432;p187"/>
          <p:cNvSpPr txBox="1"/>
          <p:nvPr/>
        </p:nvSpPr>
        <p:spPr>
          <a:xfrm>
            <a:off x="282463" y="1705700"/>
            <a:ext cx="2647800" cy="2225700"/>
          </a:xfrm>
          <a:prstGeom prst="rect">
            <a:avLst/>
          </a:prstGeom>
          <a:noFill/>
          <a:ln>
            <a:noFill/>
          </a:ln>
        </p:spPr>
        <p:txBody>
          <a:bodyPr anchorCtr="0" anchor="t" bIns="91425" lIns="91425" spcFirstLastPara="1" rIns="91425" wrap="square" tIns="91425">
            <a:noAutofit/>
          </a:bodyPr>
          <a:lstStyle/>
          <a:p>
            <a:pPr indent="-247650" lvl="0" marL="228600" rtl="0" algn="l">
              <a:spcBef>
                <a:spcPts val="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Automate the lifecycle of every asset in your business.</a:t>
            </a:r>
            <a:endParaRPr sz="1200">
              <a:solidFill>
                <a:schemeClr val="dk1"/>
              </a:solidFill>
              <a:latin typeface="Inter ExtraLight"/>
              <a:ea typeface="Inter ExtraLight"/>
              <a:cs typeface="Inter ExtraLight"/>
              <a:sym typeface="Inter ExtraLight"/>
            </a:endParaRPr>
          </a:p>
          <a:p>
            <a:pPr indent="-247650" lvl="0" marL="228600" rtl="0" algn="l">
              <a:spcBef>
                <a:spcPts val="100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Ensure the right person has the right equipment at the right time.</a:t>
            </a:r>
            <a:endParaRPr sz="1200">
              <a:solidFill>
                <a:schemeClr val="dk1"/>
              </a:solidFill>
              <a:latin typeface="Inter ExtraLight"/>
              <a:ea typeface="Inter ExtraLight"/>
              <a:cs typeface="Inter ExtraLight"/>
              <a:sym typeface="Inter ExtraLight"/>
            </a:endParaRPr>
          </a:p>
          <a:p>
            <a:pPr indent="-247650" lvl="0" marL="228600" rtl="0" algn="l">
              <a:spcBef>
                <a:spcPts val="1000"/>
              </a:spcBef>
              <a:spcAft>
                <a:spcPts val="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Get your equipment to and from employees wherever they are in the world.</a:t>
            </a:r>
            <a:endParaRPr sz="1200">
              <a:solidFill>
                <a:schemeClr val="dk1"/>
              </a:solidFill>
              <a:latin typeface="Inter ExtraLight"/>
              <a:ea typeface="Inter ExtraLight"/>
              <a:cs typeface="Inter ExtraLight"/>
              <a:sym typeface="Inter ExtraLight"/>
            </a:endParaRPr>
          </a:p>
          <a:p>
            <a:pPr indent="-247650" lvl="0" marL="228600" rtl="0" algn="l">
              <a:spcBef>
                <a:spcPts val="1000"/>
              </a:spcBef>
              <a:spcAft>
                <a:spcPts val="1000"/>
              </a:spcAft>
              <a:buClr>
                <a:schemeClr val="dk1"/>
              </a:buClr>
              <a:buSzPts val="1200"/>
              <a:buFont typeface="Inter ExtraLight"/>
              <a:buChar char="●"/>
            </a:pPr>
            <a:r>
              <a:rPr lang="en" sz="1200">
                <a:solidFill>
                  <a:schemeClr val="dk1"/>
                </a:solidFill>
                <a:latin typeface="Inter ExtraLight"/>
                <a:ea typeface="Inter ExtraLight"/>
                <a:cs typeface="Inter ExtraLight"/>
                <a:sym typeface="Inter ExtraLight"/>
              </a:rPr>
              <a:t>Get a full history of actions taken on every device.</a:t>
            </a:r>
            <a:endParaRPr sz="1200">
              <a:solidFill>
                <a:schemeClr val="dk1"/>
              </a:solidFill>
              <a:latin typeface="Inter ExtraLight"/>
              <a:ea typeface="Inter ExtraLight"/>
              <a:cs typeface="Inter ExtraLight"/>
              <a:sym typeface="Inter ExtraLight"/>
            </a:endParaRPr>
          </a:p>
        </p:txBody>
      </p:sp>
      <p:cxnSp>
        <p:nvCxnSpPr>
          <p:cNvPr id="1433" name="Google Shape;1433;p187"/>
          <p:cNvCxnSpPr/>
          <p:nvPr/>
        </p:nvCxnSpPr>
        <p:spPr>
          <a:xfrm>
            <a:off x="188275" y="1781897"/>
            <a:ext cx="1800" cy="2237400"/>
          </a:xfrm>
          <a:prstGeom prst="straightConnector1">
            <a:avLst/>
          </a:prstGeom>
          <a:noFill/>
          <a:ln cap="flat" cmpd="sng" w="9525">
            <a:solidFill>
              <a:schemeClr val="dk2"/>
            </a:solidFill>
            <a:prstDash val="solid"/>
            <a:round/>
            <a:headEnd len="med" w="med" type="none"/>
            <a:tailEnd len="med" w="med" type="none"/>
          </a:ln>
        </p:spPr>
      </p:cxnSp>
      <p:sp>
        <p:nvSpPr>
          <p:cNvPr id="1434" name="Google Shape;1434;p187"/>
          <p:cNvSpPr/>
          <p:nvPr/>
        </p:nvSpPr>
        <p:spPr>
          <a:xfrm>
            <a:off x="229548" y="277030"/>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435" name="Google Shape;1435;p187"/>
          <p:cNvPicPr preferRelativeResize="0"/>
          <p:nvPr/>
        </p:nvPicPr>
        <p:blipFill>
          <a:blip r:embed="rId3">
            <a:alphaModFix/>
          </a:blip>
          <a:stretch>
            <a:fillRect/>
          </a:stretch>
        </p:blipFill>
        <p:spPr>
          <a:xfrm>
            <a:off x="381000" y="422890"/>
            <a:ext cx="419580" cy="419581"/>
          </a:xfrm>
          <a:prstGeom prst="rect">
            <a:avLst/>
          </a:prstGeom>
          <a:noFill/>
          <a:ln>
            <a:noFill/>
          </a:ln>
        </p:spPr>
      </p:pic>
      <p:grpSp>
        <p:nvGrpSpPr>
          <p:cNvPr id="1436" name="Google Shape;1436;p187"/>
          <p:cNvGrpSpPr/>
          <p:nvPr/>
        </p:nvGrpSpPr>
        <p:grpSpPr>
          <a:xfrm>
            <a:off x="3050703" y="1027011"/>
            <a:ext cx="5940774" cy="3780699"/>
            <a:chOff x="3050703" y="1027011"/>
            <a:chExt cx="5940774" cy="3780699"/>
          </a:xfrm>
        </p:grpSpPr>
        <p:grpSp>
          <p:nvGrpSpPr>
            <p:cNvPr id="1437" name="Google Shape;1437;p187"/>
            <p:cNvGrpSpPr/>
            <p:nvPr/>
          </p:nvGrpSpPr>
          <p:grpSpPr>
            <a:xfrm>
              <a:off x="4637560" y="4657453"/>
              <a:ext cx="2792193" cy="150257"/>
              <a:chOff x="4637560" y="4733653"/>
              <a:chExt cx="2792193" cy="150257"/>
            </a:xfrm>
          </p:grpSpPr>
          <p:pic>
            <p:nvPicPr>
              <p:cNvPr id="1438" name="Google Shape;1438;p187"/>
              <p:cNvPicPr preferRelativeResize="0"/>
              <p:nvPr/>
            </p:nvPicPr>
            <p:blipFill rotWithShape="1">
              <a:blip r:embed="rId4">
                <a:alphaModFix/>
              </a:blip>
              <a:srcRect b="32361" l="0" r="0" t="35445"/>
              <a:stretch/>
            </p:blipFill>
            <p:spPr>
              <a:xfrm>
                <a:off x="6839981" y="4733653"/>
                <a:ext cx="589773" cy="117101"/>
              </a:xfrm>
              <a:prstGeom prst="rect">
                <a:avLst/>
              </a:prstGeom>
              <a:noFill/>
              <a:ln>
                <a:noFill/>
              </a:ln>
            </p:spPr>
          </p:pic>
          <p:pic>
            <p:nvPicPr>
              <p:cNvPr id="1439" name="Google Shape;1439;p187"/>
              <p:cNvPicPr preferRelativeResize="0"/>
              <p:nvPr/>
            </p:nvPicPr>
            <p:blipFill rotWithShape="1">
              <a:blip r:embed="rId5">
                <a:alphaModFix/>
              </a:blip>
              <a:srcRect b="27978" l="0" r="0" t="29822"/>
              <a:stretch/>
            </p:blipFill>
            <p:spPr>
              <a:xfrm>
                <a:off x="5683182" y="4733666"/>
                <a:ext cx="700935" cy="150244"/>
              </a:xfrm>
              <a:prstGeom prst="rect">
                <a:avLst/>
              </a:prstGeom>
              <a:noFill/>
              <a:ln>
                <a:noFill/>
              </a:ln>
            </p:spPr>
          </p:pic>
          <p:pic>
            <p:nvPicPr>
              <p:cNvPr id="1440" name="Google Shape;1440;p187"/>
              <p:cNvPicPr preferRelativeResize="0"/>
              <p:nvPr/>
            </p:nvPicPr>
            <p:blipFill>
              <a:blip r:embed="rId6">
                <a:alphaModFix/>
              </a:blip>
              <a:stretch>
                <a:fillRect/>
              </a:stretch>
            </p:blipFill>
            <p:spPr>
              <a:xfrm>
                <a:off x="4637560" y="4749416"/>
                <a:ext cx="589752" cy="118727"/>
              </a:xfrm>
              <a:prstGeom prst="rect">
                <a:avLst/>
              </a:prstGeom>
              <a:noFill/>
              <a:ln>
                <a:noFill/>
              </a:ln>
            </p:spPr>
          </p:pic>
        </p:grpSp>
        <p:grpSp>
          <p:nvGrpSpPr>
            <p:cNvPr id="1441" name="Google Shape;1441;p187"/>
            <p:cNvGrpSpPr/>
            <p:nvPr/>
          </p:nvGrpSpPr>
          <p:grpSpPr>
            <a:xfrm>
              <a:off x="3050703" y="1027011"/>
              <a:ext cx="5940774" cy="3464318"/>
              <a:chOff x="695775" y="5759422"/>
              <a:chExt cx="6244900" cy="3567049"/>
            </a:xfrm>
          </p:grpSpPr>
          <p:sp>
            <p:nvSpPr>
              <p:cNvPr id="1442" name="Google Shape;1442;p187"/>
              <p:cNvSpPr/>
              <p:nvPr/>
            </p:nvSpPr>
            <p:spPr>
              <a:xfrm flipH="1">
                <a:off x="5236481" y="7585080"/>
                <a:ext cx="1404540" cy="1458267"/>
              </a:xfrm>
              <a:custGeom>
                <a:rect b="b" l="l" r="r" t="t"/>
                <a:pathLst>
                  <a:path extrusionOk="0" h="21529" w="21600">
                    <a:moveTo>
                      <a:pt x="21600" y="7450"/>
                    </a:moveTo>
                    <a:lnTo>
                      <a:pt x="16949" y="0"/>
                    </a:lnTo>
                    <a:lnTo>
                      <a:pt x="19" y="0"/>
                    </a:lnTo>
                    <a:cubicBezTo>
                      <a:pt x="13" y="36"/>
                      <a:pt x="6" y="71"/>
                      <a:pt x="0" y="107"/>
                    </a:cubicBezTo>
                    <a:lnTo>
                      <a:pt x="12856" y="21458"/>
                    </a:lnTo>
                    <a:lnTo>
                      <a:pt x="13042" y="21529"/>
                    </a:lnTo>
                    <a:lnTo>
                      <a:pt x="21600" y="7450"/>
                    </a:lnTo>
                    <a:close/>
                  </a:path>
                </a:pathLst>
              </a:custGeom>
              <a:solidFill>
                <a:srgbClr val="0629D3"/>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43" name="Google Shape;1443;p187"/>
              <p:cNvSpPr/>
              <p:nvPr/>
            </p:nvSpPr>
            <p:spPr>
              <a:xfrm>
                <a:off x="1601143" y="8123490"/>
                <a:ext cx="1691226" cy="965682"/>
              </a:xfrm>
              <a:custGeom>
                <a:rect b="b" l="l" r="r" t="t"/>
                <a:pathLst>
                  <a:path extrusionOk="0" h="21600" w="21600">
                    <a:moveTo>
                      <a:pt x="21600" y="21600"/>
                    </a:moveTo>
                    <a:lnTo>
                      <a:pt x="14539" y="0"/>
                    </a:lnTo>
                    <a:lnTo>
                      <a:pt x="7030" y="0"/>
                    </a:lnTo>
                    <a:lnTo>
                      <a:pt x="0" y="21519"/>
                    </a:lnTo>
                    <a:cubicBezTo>
                      <a:pt x="15" y="21546"/>
                      <a:pt x="31" y="21573"/>
                      <a:pt x="46" y="21600"/>
                    </a:cubicBezTo>
                    <a:lnTo>
                      <a:pt x="21600" y="21600"/>
                    </a:lnTo>
                    <a:close/>
                  </a:path>
                </a:pathLst>
              </a:custGeom>
              <a:solidFill>
                <a:srgbClr val="011B58"/>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44" name="Google Shape;1444;p187"/>
              <p:cNvSpPr/>
              <p:nvPr/>
            </p:nvSpPr>
            <p:spPr>
              <a:xfrm>
                <a:off x="5234684" y="6047180"/>
                <a:ext cx="1405134" cy="1465533"/>
              </a:xfrm>
              <a:custGeom>
                <a:rect b="b" l="l" r="r" t="t"/>
                <a:pathLst>
                  <a:path extrusionOk="0" h="21529" w="21600">
                    <a:moveTo>
                      <a:pt x="0" y="14134"/>
                    </a:moveTo>
                    <a:lnTo>
                      <a:pt x="4695" y="21529"/>
                    </a:lnTo>
                    <a:lnTo>
                      <a:pt x="21600" y="21529"/>
                    </a:lnTo>
                    <a:lnTo>
                      <a:pt x="8592" y="0"/>
                    </a:lnTo>
                    <a:lnTo>
                      <a:pt x="0" y="14134"/>
                    </a:lnTo>
                    <a:close/>
                  </a:path>
                </a:pathLst>
              </a:custGeom>
              <a:solidFill>
                <a:srgbClr val="ABE7FF"/>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45" name="Google Shape;1445;p187"/>
              <p:cNvSpPr/>
              <p:nvPr/>
            </p:nvSpPr>
            <p:spPr>
              <a:xfrm>
                <a:off x="4039599" y="8123490"/>
                <a:ext cx="1691226" cy="965682"/>
              </a:xfrm>
              <a:custGeom>
                <a:rect b="b" l="l" r="r" t="t"/>
                <a:pathLst>
                  <a:path extrusionOk="0" h="21600" w="21600">
                    <a:moveTo>
                      <a:pt x="21600" y="21600"/>
                    </a:moveTo>
                    <a:lnTo>
                      <a:pt x="14539" y="0"/>
                    </a:lnTo>
                    <a:lnTo>
                      <a:pt x="7030" y="0"/>
                    </a:lnTo>
                    <a:lnTo>
                      <a:pt x="0" y="21519"/>
                    </a:lnTo>
                    <a:cubicBezTo>
                      <a:pt x="15" y="21546"/>
                      <a:pt x="31" y="21573"/>
                      <a:pt x="46" y="21600"/>
                    </a:cubicBezTo>
                    <a:lnTo>
                      <a:pt x="21600" y="21600"/>
                    </a:lnTo>
                    <a:close/>
                  </a:path>
                </a:pathLst>
              </a:custGeom>
              <a:solidFill>
                <a:srgbClr val="011B58"/>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46" name="Google Shape;1446;p187"/>
              <p:cNvSpPr/>
              <p:nvPr/>
            </p:nvSpPr>
            <p:spPr>
              <a:xfrm>
                <a:off x="2796228" y="6047180"/>
                <a:ext cx="1406322" cy="1465506"/>
              </a:xfrm>
              <a:custGeom>
                <a:rect b="b" l="l" r="r" t="t"/>
                <a:pathLst>
                  <a:path extrusionOk="0" h="21600" w="21600">
                    <a:moveTo>
                      <a:pt x="8603" y="0"/>
                    </a:moveTo>
                    <a:lnTo>
                      <a:pt x="0" y="14163"/>
                    </a:lnTo>
                    <a:lnTo>
                      <a:pt x="4468" y="21600"/>
                    </a:lnTo>
                    <a:lnTo>
                      <a:pt x="21600" y="21600"/>
                    </a:lnTo>
                    <a:lnTo>
                      <a:pt x="13349" y="7900"/>
                    </a:lnTo>
                    <a:lnTo>
                      <a:pt x="8603" y="0"/>
                    </a:lnTo>
                    <a:close/>
                  </a:path>
                </a:pathLst>
              </a:custGeom>
              <a:solidFill>
                <a:srgbClr val="0629D3"/>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47" name="Google Shape;1447;p187"/>
              <p:cNvSpPr/>
              <p:nvPr/>
            </p:nvSpPr>
            <p:spPr>
              <a:xfrm>
                <a:off x="4003385" y="6010965"/>
                <a:ext cx="1734642" cy="965682"/>
              </a:xfrm>
              <a:custGeom>
                <a:rect b="b" l="l" r="r" t="t"/>
                <a:pathLst>
                  <a:path extrusionOk="0" h="21600" w="21600">
                    <a:moveTo>
                      <a:pt x="14460" y="21600"/>
                    </a:moveTo>
                    <a:lnTo>
                      <a:pt x="14821" y="21087"/>
                    </a:lnTo>
                    <a:lnTo>
                      <a:pt x="21600" y="0"/>
                    </a:lnTo>
                    <a:lnTo>
                      <a:pt x="0" y="0"/>
                    </a:lnTo>
                    <a:lnTo>
                      <a:pt x="6944" y="21600"/>
                    </a:lnTo>
                    <a:close/>
                  </a:path>
                </a:pathLst>
              </a:custGeom>
              <a:solidFill>
                <a:srgbClr val="011B58"/>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48" name="Google Shape;1448;p187"/>
              <p:cNvSpPr/>
              <p:nvPr/>
            </p:nvSpPr>
            <p:spPr>
              <a:xfrm>
                <a:off x="1601142" y="6010965"/>
                <a:ext cx="1692414" cy="965682"/>
              </a:xfrm>
              <a:custGeom>
                <a:rect b="b" l="l" r="r" t="t"/>
                <a:pathLst>
                  <a:path extrusionOk="0" h="21600" w="21600">
                    <a:moveTo>
                      <a:pt x="0" y="0"/>
                    </a:moveTo>
                    <a:lnTo>
                      <a:pt x="6979" y="21168"/>
                    </a:lnTo>
                    <a:lnTo>
                      <a:pt x="7149" y="21600"/>
                    </a:lnTo>
                    <a:lnTo>
                      <a:pt x="14097" y="21600"/>
                    </a:lnTo>
                    <a:lnTo>
                      <a:pt x="14682" y="21006"/>
                    </a:lnTo>
                    <a:lnTo>
                      <a:pt x="21600" y="0"/>
                    </a:lnTo>
                    <a:close/>
                  </a:path>
                </a:pathLst>
              </a:custGeom>
              <a:solidFill>
                <a:srgbClr val="011B58"/>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ABE7FF"/>
                  </a:solidFill>
                  <a:latin typeface="Inter Light"/>
                  <a:ea typeface="Inter Light"/>
                  <a:cs typeface="Inter Light"/>
                  <a:sym typeface="Inter Light"/>
                </a:endParaRPr>
              </a:p>
            </p:txBody>
          </p:sp>
          <p:sp>
            <p:nvSpPr>
              <p:cNvPr id="1449" name="Google Shape;1449;p187"/>
              <p:cNvSpPr/>
              <p:nvPr/>
            </p:nvSpPr>
            <p:spPr>
              <a:xfrm>
                <a:off x="3134232" y="7580270"/>
                <a:ext cx="1388232" cy="1465506"/>
              </a:xfrm>
              <a:custGeom>
                <a:rect b="b" l="l" r="r" t="t"/>
                <a:pathLst>
                  <a:path extrusionOk="0" h="21600" w="21600">
                    <a:moveTo>
                      <a:pt x="21600" y="7757"/>
                    </a:moveTo>
                    <a:lnTo>
                      <a:pt x="21600" y="6975"/>
                    </a:lnTo>
                    <a:lnTo>
                      <a:pt x="17355" y="0"/>
                    </a:lnTo>
                    <a:lnTo>
                      <a:pt x="0" y="0"/>
                    </a:lnTo>
                    <a:lnTo>
                      <a:pt x="8339" y="13700"/>
                    </a:lnTo>
                    <a:lnTo>
                      <a:pt x="13167" y="21600"/>
                    </a:lnTo>
                    <a:close/>
                  </a:path>
                </a:pathLst>
              </a:custGeom>
              <a:solidFill>
                <a:srgbClr val="ABE7FF"/>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50" name="Google Shape;1450;p187"/>
              <p:cNvSpPr/>
              <p:nvPr/>
            </p:nvSpPr>
            <p:spPr>
              <a:xfrm>
                <a:off x="695775" y="6047180"/>
                <a:ext cx="1405134" cy="1465506"/>
              </a:xfrm>
              <a:custGeom>
                <a:rect b="b" l="l" r="r" t="t"/>
                <a:pathLst>
                  <a:path extrusionOk="0" h="21600" w="21600">
                    <a:moveTo>
                      <a:pt x="16682" y="21600"/>
                    </a:moveTo>
                    <a:lnTo>
                      <a:pt x="17388" y="21209"/>
                    </a:lnTo>
                    <a:lnTo>
                      <a:pt x="21600" y="14216"/>
                    </a:lnTo>
                    <a:lnTo>
                      <a:pt x="21414" y="13967"/>
                    </a:lnTo>
                    <a:lnTo>
                      <a:pt x="13008" y="0"/>
                    </a:lnTo>
                    <a:lnTo>
                      <a:pt x="0" y="21600"/>
                    </a:lnTo>
                    <a:close/>
                  </a:path>
                </a:pathLst>
              </a:custGeom>
              <a:solidFill>
                <a:srgbClr val="ABE7FF"/>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51" name="Google Shape;1451;p187"/>
              <p:cNvSpPr/>
              <p:nvPr/>
            </p:nvSpPr>
            <p:spPr>
              <a:xfrm>
                <a:off x="695775" y="7585080"/>
                <a:ext cx="1401516" cy="1458267"/>
              </a:xfrm>
              <a:custGeom>
                <a:rect b="b" l="l" r="r" t="t"/>
                <a:pathLst>
                  <a:path extrusionOk="0" h="21529" w="21600">
                    <a:moveTo>
                      <a:pt x="21600" y="7450"/>
                    </a:moveTo>
                    <a:lnTo>
                      <a:pt x="16949" y="0"/>
                    </a:lnTo>
                    <a:lnTo>
                      <a:pt x="19" y="0"/>
                    </a:lnTo>
                    <a:cubicBezTo>
                      <a:pt x="13" y="36"/>
                      <a:pt x="6" y="71"/>
                      <a:pt x="0" y="107"/>
                    </a:cubicBezTo>
                    <a:lnTo>
                      <a:pt x="12856" y="21458"/>
                    </a:lnTo>
                    <a:lnTo>
                      <a:pt x="13042" y="21529"/>
                    </a:lnTo>
                    <a:lnTo>
                      <a:pt x="21600" y="7450"/>
                    </a:lnTo>
                    <a:close/>
                  </a:path>
                </a:pathLst>
              </a:custGeom>
              <a:solidFill>
                <a:srgbClr val="0629D3"/>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100">
                  <a:solidFill>
                    <a:srgbClr val="011B58"/>
                  </a:solidFill>
                  <a:latin typeface="Inter Light"/>
                  <a:ea typeface="Inter Light"/>
                  <a:cs typeface="Inter Light"/>
                  <a:sym typeface="Inter Light"/>
                </a:endParaRPr>
              </a:p>
            </p:txBody>
          </p:sp>
          <p:sp>
            <p:nvSpPr>
              <p:cNvPr id="1452" name="Google Shape;1452;p187"/>
              <p:cNvSpPr txBox="1"/>
              <p:nvPr/>
            </p:nvSpPr>
            <p:spPr>
              <a:xfrm>
                <a:off x="1718951" y="8682444"/>
                <a:ext cx="1406400" cy="388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Manage onboarding requests</a:t>
                </a:r>
                <a:endParaRPr sz="1000">
                  <a:solidFill>
                    <a:srgbClr val="E3E3E3"/>
                  </a:solidFill>
                  <a:latin typeface="Inter Light"/>
                  <a:ea typeface="Inter Light"/>
                  <a:cs typeface="Inter Light"/>
                  <a:sym typeface="Inter Light"/>
                </a:endParaRPr>
              </a:p>
            </p:txBody>
          </p:sp>
          <p:sp>
            <p:nvSpPr>
              <p:cNvPr id="1453" name="Google Shape;1453;p187"/>
              <p:cNvSpPr txBox="1"/>
              <p:nvPr/>
            </p:nvSpPr>
            <p:spPr>
              <a:xfrm>
                <a:off x="4435175" y="8128300"/>
                <a:ext cx="838200" cy="546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Track, Manage, Repair</a:t>
                </a:r>
                <a:endParaRPr sz="1000">
                  <a:solidFill>
                    <a:srgbClr val="E3E3E3"/>
                  </a:solidFill>
                  <a:latin typeface="Inter Light"/>
                  <a:ea typeface="Inter Light"/>
                  <a:cs typeface="Inter Light"/>
                  <a:sym typeface="Inter Light"/>
                </a:endParaRPr>
              </a:p>
            </p:txBody>
          </p:sp>
          <p:sp>
            <p:nvSpPr>
              <p:cNvPr id="1454" name="Google Shape;1454;p187"/>
              <p:cNvSpPr txBox="1"/>
              <p:nvPr/>
            </p:nvSpPr>
            <p:spPr>
              <a:xfrm>
                <a:off x="1935425" y="6047182"/>
                <a:ext cx="1023900" cy="546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Set up and stage equipment</a:t>
                </a:r>
                <a:endParaRPr sz="1000">
                  <a:solidFill>
                    <a:srgbClr val="E3E3E3"/>
                  </a:solidFill>
                  <a:latin typeface="Inter Light"/>
                  <a:ea typeface="Inter Light"/>
                  <a:cs typeface="Inter Light"/>
                  <a:sym typeface="Inter Light"/>
                </a:endParaRPr>
              </a:p>
            </p:txBody>
          </p:sp>
          <p:sp>
            <p:nvSpPr>
              <p:cNvPr id="1455" name="Google Shape;1455;p187"/>
              <p:cNvSpPr txBox="1"/>
              <p:nvPr/>
            </p:nvSpPr>
            <p:spPr>
              <a:xfrm>
                <a:off x="4369767" y="6419938"/>
                <a:ext cx="1023900" cy="546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Recycle or dispose equipment</a:t>
                </a:r>
                <a:endParaRPr sz="1000">
                  <a:solidFill>
                    <a:srgbClr val="E3E3E3"/>
                  </a:solidFill>
                  <a:latin typeface="Inter Light"/>
                  <a:ea typeface="Inter Light"/>
                  <a:cs typeface="Inter Light"/>
                  <a:sym typeface="Inter Light"/>
                </a:endParaRPr>
              </a:p>
            </p:txBody>
          </p:sp>
          <p:sp>
            <p:nvSpPr>
              <p:cNvPr id="1456" name="Google Shape;1456;p187"/>
              <p:cNvSpPr txBox="1"/>
              <p:nvPr/>
            </p:nvSpPr>
            <p:spPr>
              <a:xfrm rot="3600565">
                <a:off x="5122098" y="6940268"/>
                <a:ext cx="1023891"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011B58"/>
                    </a:solidFill>
                    <a:latin typeface="Inter Light"/>
                    <a:ea typeface="Inter Light"/>
                    <a:cs typeface="Inter Light"/>
                    <a:sym typeface="Inter Light"/>
                  </a:rPr>
                  <a:t>Retrieve</a:t>
                </a:r>
                <a:r>
                  <a:rPr lang="en" sz="1000">
                    <a:solidFill>
                      <a:srgbClr val="011B58"/>
                    </a:solidFill>
                    <a:latin typeface="Inter Light"/>
                    <a:ea typeface="Inter Light"/>
                    <a:cs typeface="Inter Light"/>
                    <a:sym typeface="Inter Light"/>
                  </a:rPr>
                  <a:t> &amp; Store</a:t>
                </a:r>
                <a:endParaRPr sz="1000">
                  <a:solidFill>
                    <a:srgbClr val="011B58"/>
                  </a:solidFill>
                  <a:latin typeface="Inter Light"/>
                  <a:ea typeface="Inter Light"/>
                  <a:cs typeface="Inter Light"/>
                  <a:sym typeface="Inter Light"/>
                </a:endParaRPr>
              </a:p>
            </p:txBody>
          </p:sp>
          <p:sp>
            <p:nvSpPr>
              <p:cNvPr id="1457" name="Google Shape;1457;p187"/>
              <p:cNvSpPr txBox="1"/>
              <p:nvPr/>
            </p:nvSpPr>
            <p:spPr>
              <a:xfrm rot="3600565">
                <a:off x="843243" y="8007745"/>
                <a:ext cx="1023891"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Manage suppliers</a:t>
                </a:r>
                <a:endParaRPr sz="1000">
                  <a:solidFill>
                    <a:srgbClr val="E3E3E3"/>
                  </a:solidFill>
                  <a:latin typeface="Inter Light"/>
                  <a:ea typeface="Inter Light"/>
                  <a:cs typeface="Inter Light"/>
                  <a:sym typeface="Inter Light"/>
                </a:endParaRPr>
              </a:p>
            </p:txBody>
          </p:sp>
          <p:sp>
            <p:nvSpPr>
              <p:cNvPr id="1458" name="Google Shape;1458;p187"/>
              <p:cNvSpPr txBox="1"/>
              <p:nvPr/>
            </p:nvSpPr>
            <p:spPr>
              <a:xfrm rot="3600565">
                <a:off x="3583803" y="7820309"/>
                <a:ext cx="1023891"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011B58"/>
                    </a:solidFill>
                    <a:latin typeface="Inter Light"/>
                    <a:ea typeface="Inter Light"/>
                    <a:cs typeface="Inter Light"/>
                    <a:sym typeface="Inter Light"/>
                  </a:rPr>
                  <a:t>Manage logistics</a:t>
                </a:r>
                <a:endParaRPr sz="1000">
                  <a:solidFill>
                    <a:srgbClr val="011B58"/>
                  </a:solidFill>
                  <a:latin typeface="Inter Light"/>
                  <a:ea typeface="Inter Light"/>
                  <a:cs typeface="Inter Light"/>
                  <a:sym typeface="Inter Light"/>
                </a:endParaRPr>
              </a:p>
            </p:txBody>
          </p:sp>
          <p:sp>
            <p:nvSpPr>
              <p:cNvPr id="1459" name="Google Shape;1459;p187"/>
              <p:cNvSpPr txBox="1"/>
              <p:nvPr/>
            </p:nvSpPr>
            <p:spPr>
              <a:xfrm rot="3600565">
                <a:off x="3013019" y="6724725"/>
                <a:ext cx="1023891" cy="39436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E3E3E3"/>
                    </a:solidFill>
                    <a:latin typeface="Inter Light"/>
                    <a:ea typeface="Inter Light"/>
                    <a:cs typeface="Inter Light"/>
                    <a:sym typeface="Inter Light"/>
                  </a:rPr>
                  <a:t>Ship equipment</a:t>
                </a:r>
                <a:endParaRPr sz="1000">
                  <a:solidFill>
                    <a:srgbClr val="E3E3E3"/>
                  </a:solidFill>
                  <a:latin typeface="Inter Light"/>
                  <a:ea typeface="Inter Light"/>
                  <a:cs typeface="Inter Light"/>
                  <a:sym typeface="Inter Light"/>
                </a:endParaRPr>
              </a:p>
            </p:txBody>
          </p:sp>
          <p:sp>
            <p:nvSpPr>
              <p:cNvPr id="1460" name="Google Shape;1460;p187"/>
              <p:cNvSpPr txBox="1"/>
              <p:nvPr/>
            </p:nvSpPr>
            <p:spPr>
              <a:xfrm rot="-3600061">
                <a:off x="803544" y="6699965"/>
                <a:ext cx="1023632"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011B58"/>
                    </a:solidFill>
                    <a:latin typeface="Inter Light"/>
                    <a:ea typeface="Inter Light"/>
                    <a:cs typeface="Inter Light"/>
                    <a:sym typeface="Inter Light"/>
                  </a:rPr>
                  <a:t>Procure equipment</a:t>
                </a:r>
                <a:endParaRPr sz="1000">
                  <a:solidFill>
                    <a:srgbClr val="011B58"/>
                  </a:solidFill>
                  <a:latin typeface="Inter Light"/>
                  <a:ea typeface="Inter Light"/>
                  <a:cs typeface="Inter Light"/>
                  <a:sym typeface="Inter Light"/>
                </a:endParaRPr>
              </a:p>
            </p:txBody>
          </p:sp>
          <p:sp>
            <p:nvSpPr>
              <p:cNvPr id="1461" name="Google Shape;1461;p187"/>
              <p:cNvSpPr txBox="1"/>
              <p:nvPr/>
            </p:nvSpPr>
            <p:spPr>
              <a:xfrm rot="-3600061">
                <a:off x="5116176" y="7820421"/>
                <a:ext cx="1023632" cy="39451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000">
                    <a:solidFill>
                      <a:srgbClr val="FFFFFF"/>
                    </a:solidFill>
                    <a:latin typeface="Inter Light"/>
                    <a:ea typeface="Inter Light"/>
                    <a:cs typeface="Inter Light"/>
                    <a:sym typeface="Inter Light"/>
                  </a:rPr>
                  <a:t>Employee</a:t>
                </a:r>
                <a:endParaRPr sz="1000">
                  <a:solidFill>
                    <a:srgbClr val="FFFFFF"/>
                  </a:solidFill>
                  <a:latin typeface="Inter Light"/>
                  <a:ea typeface="Inter Light"/>
                  <a:cs typeface="Inter Light"/>
                  <a:sym typeface="Inter Light"/>
                </a:endParaRPr>
              </a:p>
              <a:p>
                <a:pPr indent="0" lvl="0" marL="0" marR="0" rtl="0" algn="ctr">
                  <a:spcBef>
                    <a:spcPts val="0"/>
                  </a:spcBef>
                  <a:spcAft>
                    <a:spcPts val="0"/>
                  </a:spcAft>
                  <a:buNone/>
                </a:pPr>
                <a:r>
                  <a:rPr lang="en" sz="1000">
                    <a:solidFill>
                      <a:srgbClr val="FFFFFF"/>
                    </a:solidFill>
                    <a:latin typeface="Inter Light"/>
                    <a:ea typeface="Inter Light"/>
                    <a:cs typeface="Inter Light"/>
                    <a:sym typeface="Inter Light"/>
                  </a:rPr>
                  <a:t>Off-boarding</a:t>
                </a:r>
                <a:endParaRPr sz="1000">
                  <a:solidFill>
                    <a:srgbClr val="FFFFFF"/>
                  </a:solidFill>
                  <a:latin typeface="Inter Light"/>
                  <a:ea typeface="Inter Light"/>
                  <a:cs typeface="Inter Light"/>
                  <a:sym typeface="Inter Light"/>
                </a:endParaRPr>
              </a:p>
            </p:txBody>
          </p:sp>
          <p:sp>
            <p:nvSpPr>
              <p:cNvPr id="1462" name="Google Shape;1462;p187"/>
              <p:cNvSpPr txBox="1"/>
              <p:nvPr/>
            </p:nvSpPr>
            <p:spPr>
              <a:xfrm>
                <a:off x="1830068" y="7428620"/>
                <a:ext cx="1231500" cy="2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300">
                    <a:solidFill>
                      <a:srgbClr val="011B58"/>
                    </a:solidFill>
                    <a:latin typeface="Inter Light"/>
                    <a:ea typeface="Inter Light"/>
                    <a:cs typeface="Inter Light"/>
                    <a:sym typeface="Inter Light"/>
                  </a:rPr>
                  <a:t>ONBOARD</a:t>
                </a:r>
                <a:endParaRPr sz="1300">
                  <a:solidFill>
                    <a:srgbClr val="011B58"/>
                  </a:solidFill>
                  <a:latin typeface="Inter Light"/>
                  <a:ea typeface="Inter Light"/>
                  <a:cs typeface="Inter Light"/>
                  <a:sym typeface="Inter Light"/>
                </a:endParaRPr>
              </a:p>
            </p:txBody>
          </p:sp>
          <p:sp>
            <p:nvSpPr>
              <p:cNvPr id="1463" name="Google Shape;1463;p187"/>
              <p:cNvSpPr txBox="1"/>
              <p:nvPr/>
            </p:nvSpPr>
            <p:spPr>
              <a:xfrm>
                <a:off x="4254995" y="7404933"/>
                <a:ext cx="1231500" cy="2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300">
                    <a:solidFill>
                      <a:srgbClr val="011B58"/>
                    </a:solidFill>
                    <a:latin typeface="Inter Light"/>
                    <a:ea typeface="Inter Light"/>
                    <a:cs typeface="Inter Light"/>
                    <a:sym typeface="Inter Light"/>
                  </a:rPr>
                  <a:t>OFF-BOARD</a:t>
                </a:r>
                <a:endParaRPr sz="1300">
                  <a:solidFill>
                    <a:srgbClr val="011B58"/>
                  </a:solidFill>
                  <a:latin typeface="Inter Light"/>
                  <a:ea typeface="Inter Light"/>
                  <a:cs typeface="Inter Light"/>
                  <a:sym typeface="Inter Light"/>
                </a:endParaRPr>
              </a:p>
            </p:txBody>
          </p:sp>
          <p:pic>
            <p:nvPicPr>
              <p:cNvPr id="1464" name="Google Shape;1464;p187"/>
              <p:cNvPicPr preferRelativeResize="0"/>
              <p:nvPr/>
            </p:nvPicPr>
            <p:blipFill>
              <a:blip r:embed="rId7">
                <a:alphaModFix/>
              </a:blip>
              <a:stretch>
                <a:fillRect/>
              </a:stretch>
            </p:blipFill>
            <p:spPr>
              <a:xfrm>
                <a:off x="2268114" y="6547806"/>
                <a:ext cx="360900" cy="360900"/>
              </a:xfrm>
              <a:prstGeom prst="rect">
                <a:avLst/>
              </a:prstGeom>
              <a:noFill/>
              <a:ln>
                <a:noFill/>
              </a:ln>
              <a:effectLst>
                <a:outerShdw blurRad="57150" rotWithShape="0" algn="bl" dir="5400000" dist="19050">
                  <a:srgbClr val="000000">
                    <a:alpha val="50000"/>
                  </a:srgbClr>
                </a:outerShdw>
              </a:effectLst>
            </p:spPr>
          </p:pic>
          <p:pic>
            <p:nvPicPr>
              <p:cNvPr id="1465" name="Google Shape;1465;p187"/>
              <p:cNvPicPr preferRelativeResize="0"/>
              <p:nvPr/>
            </p:nvPicPr>
            <p:blipFill>
              <a:blip r:embed="rId8">
                <a:alphaModFix/>
              </a:blip>
              <a:stretch>
                <a:fillRect/>
              </a:stretch>
            </p:blipFill>
            <p:spPr>
              <a:xfrm rot="3623109">
                <a:off x="1515941" y="7828615"/>
                <a:ext cx="360900" cy="360900"/>
              </a:xfrm>
              <a:prstGeom prst="rect">
                <a:avLst/>
              </a:prstGeom>
              <a:noFill/>
              <a:ln>
                <a:noFill/>
              </a:ln>
            </p:spPr>
          </p:pic>
          <p:pic>
            <p:nvPicPr>
              <p:cNvPr id="1466" name="Google Shape;1466;p187"/>
              <p:cNvPicPr preferRelativeResize="0"/>
              <p:nvPr/>
            </p:nvPicPr>
            <p:blipFill>
              <a:blip r:embed="rId9">
                <a:alphaModFix/>
              </a:blip>
              <a:stretch>
                <a:fillRect/>
              </a:stretch>
            </p:blipFill>
            <p:spPr>
              <a:xfrm rot="3647717">
                <a:off x="3613608" y="8016052"/>
                <a:ext cx="360900" cy="360900"/>
              </a:xfrm>
              <a:prstGeom prst="rect">
                <a:avLst/>
              </a:prstGeom>
              <a:noFill/>
              <a:ln>
                <a:noFill/>
              </a:ln>
            </p:spPr>
          </p:pic>
          <p:pic>
            <p:nvPicPr>
              <p:cNvPr id="1467" name="Google Shape;1467;p187"/>
              <p:cNvPicPr preferRelativeResize="0"/>
              <p:nvPr/>
            </p:nvPicPr>
            <p:blipFill>
              <a:blip r:embed="rId10">
                <a:alphaModFix/>
              </a:blip>
              <a:stretch>
                <a:fillRect/>
              </a:stretch>
            </p:blipFill>
            <p:spPr>
              <a:xfrm>
                <a:off x="4699016" y="8633985"/>
                <a:ext cx="360900" cy="360900"/>
              </a:xfrm>
              <a:prstGeom prst="rect">
                <a:avLst/>
              </a:prstGeom>
              <a:noFill/>
              <a:ln>
                <a:noFill/>
              </a:ln>
            </p:spPr>
          </p:pic>
          <p:pic>
            <p:nvPicPr>
              <p:cNvPr id="1468" name="Google Shape;1468;p187"/>
              <p:cNvPicPr preferRelativeResize="0"/>
              <p:nvPr/>
            </p:nvPicPr>
            <p:blipFill>
              <a:blip r:embed="rId11">
                <a:alphaModFix/>
              </a:blip>
              <a:stretch>
                <a:fillRect/>
              </a:stretch>
            </p:blipFill>
            <p:spPr>
              <a:xfrm rot="3643967">
                <a:off x="3042052" y="6885660"/>
                <a:ext cx="386568" cy="386578"/>
              </a:xfrm>
              <a:prstGeom prst="rect">
                <a:avLst/>
              </a:prstGeom>
              <a:noFill/>
              <a:ln>
                <a:noFill/>
              </a:ln>
            </p:spPr>
          </p:pic>
          <p:pic>
            <p:nvPicPr>
              <p:cNvPr id="1469" name="Google Shape;1469;p187"/>
              <p:cNvPicPr preferRelativeResize="0"/>
              <p:nvPr/>
            </p:nvPicPr>
            <p:blipFill>
              <a:blip r:embed="rId12">
                <a:alphaModFix/>
              </a:blip>
              <a:stretch>
                <a:fillRect/>
              </a:stretch>
            </p:blipFill>
            <p:spPr>
              <a:xfrm rot="3622862">
                <a:off x="5797222" y="6735250"/>
                <a:ext cx="365147" cy="365147"/>
              </a:xfrm>
              <a:prstGeom prst="rect">
                <a:avLst/>
              </a:prstGeom>
              <a:noFill/>
              <a:ln>
                <a:noFill/>
              </a:ln>
            </p:spPr>
          </p:pic>
          <p:pic>
            <p:nvPicPr>
              <p:cNvPr id="1470" name="Google Shape;1470;p187"/>
              <p:cNvPicPr preferRelativeResize="0"/>
              <p:nvPr/>
            </p:nvPicPr>
            <p:blipFill>
              <a:blip r:embed="rId13">
                <a:alphaModFix/>
              </a:blip>
              <a:stretch>
                <a:fillRect/>
              </a:stretch>
            </p:blipFill>
            <p:spPr>
              <a:xfrm>
                <a:off x="4686594" y="6077061"/>
                <a:ext cx="368221" cy="368222"/>
              </a:xfrm>
              <a:prstGeom prst="rect">
                <a:avLst/>
              </a:prstGeom>
              <a:noFill/>
              <a:ln>
                <a:noFill/>
              </a:ln>
            </p:spPr>
          </p:pic>
          <p:pic>
            <p:nvPicPr>
              <p:cNvPr id="1471" name="Google Shape;1471;p187"/>
              <p:cNvPicPr preferRelativeResize="0"/>
              <p:nvPr/>
            </p:nvPicPr>
            <p:blipFill>
              <a:blip r:embed="rId14">
                <a:alphaModFix/>
              </a:blip>
              <a:stretch>
                <a:fillRect/>
              </a:stretch>
            </p:blipFill>
            <p:spPr>
              <a:xfrm rot="-3643532">
                <a:off x="5740545" y="8022562"/>
                <a:ext cx="396388" cy="396378"/>
              </a:xfrm>
              <a:prstGeom prst="rect">
                <a:avLst/>
              </a:prstGeom>
              <a:noFill/>
              <a:ln>
                <a:noFill/>
              </a:ln>
            </p:spPr>
          </p:pic>
          <p:pic>
            <p:nvPicPr>
              <p:cNvPr id="1472" name="Google Shape;1472;p187"/>
              <p:cNvPicPr preferRelativeResize="0"/>
              <p:nvPr/>
            </p:nvPicPr>
            <p:blipFill>
              <a:blip r:embed="rId15">
                <a:alphaModFix/>
              </a:blip>
              <a:stretch>
                <a:fillRect/>
              </a:stretch>
            </p:blipFill>
            <p:spPr>
              <a:xfrm>
                <a:off x="2209863" y="8255121"/>
                <a:ext cx="402807" cy="397289"/>
              </a:xfrm>
              <a:prstGeom prst="rect">
                <a:avLst/>
              </a:prstGeom>
              <a:noFill/>
              <a:ln>
                <a:noFill/>
              </a:ln>
            </p:spPr>
          </p:pic>
          <p:pic>
            <p:nvPicPr>
              <p:cNvPr id="1473" name="Google Shape;1473;p187"/>
              <p:cNvPicPr preferRelativeResize="0"/>
              <p:nvPr/>
            </p:nvPicPr>
            <p:blipFill>
              <a:blip r:embed="rId16">
                <a:alphaModFix/>
              </a:blip>
              <a:stretch>
                <a:fillRect/>
              </a:stretch>
            </p:blipFill>
            <p:spPr>
              <a:xfrm rot="-3480106">
                <a:off x="1453849" y="6861849"/>
                <a:ext cx="445675" cy="439562"/>
              </a:xfrm>
              <a:prstGeom prst="rect">
                <a:avLst/>
              </a:prstGeom>
              <a:noFill/>
              <a:ln>
                <a:noFill/>
              </a:ln>
            </p:spPr>
          </p:pic>
          <p:pic>
            <p:nvPicPr>
              <p:cNvPr id="1474" name="Google Shape;1474;p187"/>
              <p:cNvPicPr preferRelativeResize="0"/>
              <p:nvPr/>
            </p:nvPicPr>
            <p:blipFill>
              <a:blip r:embed="rId17">
                <a:alphaModFix/>
              </a:blip>
              <a:stretch>
                <a:fillRect/>
              </a:stretch>
            </p:blipFill>
            <p:spPr>
              <a:xfrm>
                <a:off x="2100898" y="9122115"/>
                <a:ext cx="526224" cy="204356"/>
              </a:xfrm>
              <a:prstGeom prst="rect">
                <a:avLst/>
              </a:prstGeom>
              <a:noFill/>
              <a:ln>
                <a:noFill/>
              </a:ln>
            </p:spPr>
          </p:pic>
          <p:pic>
            <p:nvPicPr>
              <p:cNvPr id="1475" name="Google Shape;1475;p187"/>
              <p:cNvPicPr preferRelativeResize="0"/>
              <p:nvPr/>
            </p:nvPicPr>
            <p:blipFill rotWithShape="1">
              <a:blip r:embed="rId18">
                <a:alphaModFix/>
              </a:blip>
              <a:srcRect b="32132" l="0" r="0" t="33203"/>
              <a:stretch/>
            </p:blipFill>
            <p:spPr>
              <a:xfrm>
                <a:off x="2612686" y="9155318"/>
                <a:ext cx="600602" cy="117118"/>
              </a:xfrm>
              <a:prstGeom prst="rect">
                <a:avLst/>
              </a:prstGeom>
              <a:noFill/>
              <a:ln>
                <a:noFill/>
              </a:ln>
            </p:spPr>
          </p:pic>
          <p:pic>
            <p:nvPicPr>
              <p:cNvPr id="1476" name="Google Shape;1476;p187"/>
              <p:cNvPicPr preferRelativeResize="0"/>
              <p:nvPr/>
            </p:nvPicPr>
            <p:blipFill>
              <a:blip r:embed="rId19">
                <a:alphaModFix/>
              </a:blip>
              <a:stretch>
                <a:fillRect/>
              </a:stretch>
            </p:blipFill>
            <p:spPr>
              <a:xfrm>
                <a:off x="1781795" y="9111694"/>
                <a:ext cx="300426" cy="204350"/>
              </a:xfrm>
              <a:prstGeom prst="rect">
                <a:avLst/>
              </a:prstGeom>
              <a:noFill/>
              <a:ln>
                <a:noFill/>
              </a:ln>
            </p:spPr>
          </p:pic>
          <p:pic>
            <p:nvPicPr>
              <p:cNvPr id="1477" name="Google Shape;1477;p187"/>
              <p:cNvPicPr preferRelativeResize="0"/>
              <p:nvPr/>
            </p:nvPicPr>
            <p:blipFill rotWithShape="1">
              <a:blip r:embed="rId20">
                <a:alphaModFix/>
              </a:blip>
              <a:srcRect b="13971" l="8378" r="7841" t="15961"/>
              <a:stretch/>
            </p:blipFill>
            <p:spPr>
              <a:xfrm>
                <a:off x="2754097" y="5775411"/>
                <a:ext cx="368225" cy="153981"/>
              </a:xfrm>
              <a:prstGeom prst="rect">
                <a:avLst/>
              </a:prstGeom>
              <a:noFill/>
              <a:ln>
                <a:noFill/>
              </a:ln>
            </p:spPr>
          </p:pic>
          <p:pic>
            <p:nvPicPr>
              <p:cNvPr id="1478" name="Google Shape;1478;p187"/>
              <p:cNvPicPr preferRelativeResize="0"/>
              <p:nvPr/>
            </p:nvPicPr>
            <p:blipFill rotWithShape="1">
              <a:blip r:embed="rId21">
                <a:alphaModFix/>
              </a:blip>
              <a:srcRect b="21066" l="11411" r="11742" t="22560"/>
              <a:stretch/>
            </p:blipFill>
            <p:spPr>
              <a:xfrm>
                <a:off x="1927228" y="5759422"/>
                <a:ext cx="368226" cy="185941"/>
              </a:xfrm>
              <a:prstGeom prst="rect">
                <a:avLst/>
              </a:prstGeom>
              <a:noFill/>
              <a:ln>
                <a:noFill/>
              </a:ln>
            </p:spPr>
          </p:pic>
          <p:pic>
            <p:nvPicPr>
              <p:cNvPr id="1479" name="Google Shape;1479;p187"/>
              <p:cNvPicPr preferRelativeResize="0"/>
              <p:nvPr/>
            </p:nvPicPr>
            <p:blipFill rotWithShape="1">
              <a:blip r:embed="rId22">
                <a:alphaModFix/>
              </a:blip>
              <a:srcRect b="26731" l="0" r="0" t="28968"/>
              <a:stretch/>
            </p:blipFill>
            <p:spPr>
              <a:xfrm>
                <a:off x="2307226" y="5759426"/>
                <a:ext cx="419763" cy="185950"/>
              </a:xfrm>
              <a:prstGeom prst="rect">
                <a:avLst/>
              </a:prstGeom>
              <a:noFill/>
              <a:ln>
                <a:noFill/>
              </a:ln>
            </p:spPr>
          </p:pic>
          <p:pic>
            <p:nvPicPr>
              <p:cNvPr id="1480" name="Google Shape;1480;p187"/>
              <p:cNvPicPr preferRelativeResize="0"/>
              <p:nvPr/>
            </p:nvPicPr>
            <p:blipFill>
              <a:blip r:embed="rId17">
                <a:alphaModFix/>
              </a:blip>
              <a:stretch>
                <a:fillRect/>
              </a:stretch>
            </p:blipFill>
            <p:spPr>
              <a:xfrm>
                <a:off x="6377248" y="8136853"/>
                <a:ext cx="526224" cy="204356"/>
              </a:xfrm>
              <a:prstGeom prst="rect">
                <a:avLst/>
              </a:prstGeom>
              <a:noFill/>
              <a:ln>
                <a:noFill/>
              </a:ln>
            </p:spPr>
          </p:pic>
          <p:pic>
            <p:nvPicPr>
              <p:cNvPr id="1481" name="Google Shape;1481;p187"/>
              <p:cNvPicPr preferRelativeResize="0"/>
              <p:nvPr/>
            </p:nvPicPr>
            <p:blipFill rotWithShape="1">
              <a:blip r:embed="rId18">
                <a:alphaModFix/>
              </a:blip>
              <a:srcRect b="32132" l="0" r="0" t="33203"/>
              <a:stretch/>
            </p:blipFill>
            <p:spPr>
              <a:xfrm>
                <a:off x="6340073" y="8411443"/>
                <a:ext cx="600602" cy="117118"/>
              </a:xfrm>
              <a:prstGeom prst="rect">
                <a:avLst/>
              </a:prstGeom>
              <a:noFill/>
              <a:ln>
                <a:noFill/>
              </a:ln>
            </p:spPr>
          </p:pic>
          <p:pic>
            <p:nvPicPr>
              <p:cNvPr id="1482" name="Google Shape;1482;p187"/>
              <p:cNvPicPr preferRelativeResize="0"/>
              <p:nvPr/>
            </p:nvPicPr>
            <p:blipFill>
              <a:blip r:embed="rId19">
                <a:alphaModFix/>
              </a:blip>
              <a:stretch>
                <a:fillRect/>
              </a:stretch>
            </p:blipFill>
            <p:spPr>
              <a:xfrm>
                <a:off x="6478045" y="8580357"/>
                <a:ext cx="300426" cy="204350"/>
              </a:xfrm>
              <a:prstGeom prst="rect">
                <a:avLst/>
              </a:prstGeom>
              <a:noFill/>
              <a:ln>
                <a:noFill/>
              </a:ln>
            </p:spPr>
          </p:pic>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188"/>
          <p:cNvSpPr txBox="1"/>
          <p:nvPr/>
        </p:nvSpPr>
        <p:spPr>
          <a:xfrm>
            <a:off x="405841" y="444130"/>
            <a:ext cx="70683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latin typeface="Inter ExtraLight"/>
                <a:ea typeface="Inter ExtraLight"/>
                <a:cs typeface="Inter ExtraLight"/>
                <a:sym typeface="Inter ExtraLight"/>
              </a:rPr>
              <a:t>Free Edition vs Enterprise</a:t>
            </a:r>
            <a:endParaRPr sz="2000">
              <a:solidFill>
                <a:schemeClr val="dk1"/>
              </a:solidFill>
              <a:latin typeface="Inter ExtraLight"/>
              <a:ea typeface="Inter ExtraLight"/>
              <a:cs typeface="Inter ExtraLight"/>
              <a:sym typeface="Inter ExtraLight"/>
            </a:endParaRPr>
          </a:p>
        </p:txBody>
      </p:sp>
      <p:cxnSp>
        <p:nvCxnSpPr>
          <p:cNvPr id="1488" name="Google Shape;1488;p188"/>
          <p:cNvCxnSpPr/>
          <p:nvPr/>
        </p:nvCxnSpPr>
        <p:spPr>
          <a:xfrm>
            <a:off x="4572000" y="1897442"/>
            <a:ext cx="0" cy="2094900"/>
          </a:xfrm>
          <a:prstGeom prst="straightConnector1">
            <a:avLst/>
          </a:prstGeom>
          <a:noFill/>
          <a:ln cap="flat" cmpd="sng" w="9525">
            <a:solidFill>
              <a:srgbClr val="ABE7FF"/>
            </a:solidFill>
            <a:prstDash val="solid"/>
            <a:round/>
            <a:headEnd len="med" w="med" type="none"/>
            <a:tailEnd len="med" w="med" type="none"/>
          </a:ln>
        </p:spPr>
      </p:cxnSp>
      <p:sp>
        <p:nvSpPr>
          <p:cNvPr id="1489" name="Google Shape;1489;p188"/>
          <p:cNvSpPr/>
          <p:nvPr/>
        </p:nvSpPr>
        <p:spPr>
          <a:xfrm>
            <a:off x="845820" y="1779105"/>
            <a:ext cx="3385800" cy="2237700"/>
          </a:xfrm>
          <a:prstGeom prst="roundRect">
            <a:avLst>
              <a:gd fmla="val 16667" name="adj"/>
            </a:avLst>
          </a:prstGeom>
          <a:solidFill>
            <a:srgbClr val="F0F0F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11B58"/>
                </a:solidFill>
                <a:latin typeface="Inter ExtraLight"/>
                <a:ea typeface="Inter ExtraLight"/>
                <a:cs typeface="Inter ExtraLight"/>
                <a:sym typeface="Inter ExtraLight"/>
              </a:rPr>
              <a:t> </a:t>
            </a:r>
            <a:endParaRPr>
              <a:solidFill>
                <a:srgbClr val="011B58"/>
              </a:solidFill>
              <a:latin typeface="Inter ExtraLight"/>
              <a:ea typeface="Inter ExtraLight"/>
              <a:cs typeface="Inter ExtraLight"/>
              <a:sym typeface="Inter ExtraLight"/>
            </a:endParaRPr>
          </a:p>
        </p:txBody>
      </p:sp>
      <p:sp>
        <p:nvSpPr>
          <p:cNvPr id="1490" name="Google Shape;1490;p188"/>
          <p:cNvSpPr/>
          <p:nvPr/>
        </p:nvSpPr>
        <p:spPr>
          <a:xfrm>
            <a:off x="4912375" y="1779125"/>
            <a:ext cx="3385800" cy="2617200"/>
          </a:xfrm>
          <a:prstGeom prst="roundRect">
            <a:avLst>
              <a:gd fmla="val 16667" name="adj"/>
            </a:avLst>
          </a:prstGeom>
          <a:solidFill>
            <a:srgbClr val="ABE7FF"/>
          </a:solidFill>
          <a:ln cap="flat" cmpd="sng" w="9525">
            <a:solidFill>
              <a:srgbClr val="ABE7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solidFill>
                <a:srgbClr val="011B58"/>
              </a:solidFill>
              <a:latin typeface="Inter ExtraLight"/>
              <a:ea typeface="Inter ExtraLight"/>
              <a:cs typeface="Inter ExtraLight"/>
              <a:sym typeface="Inter ExtraLight"/>
            </a:endParaRPr>
          </a:p>
        </p:txBody>
      </p:sp>
      <p:sp>
        <p:nvSpPr>
          <p:cNvPr id="1491" name="Google Shape;1491;p188"/>
          <p:cNvSpPr txBox="1"/>
          <p:nvPr/>
        </p:nvSpPr>
        <p:spPr>
          <a:xfrm>
            <a:off x="981995" y="1231280"/>
            <a:ext cx="3000000" cy="477000"/>
          </a:xfrm>
          <a:prstGeom prst="rect">
            <a:avLst/>
          </a:prstGeom>
          <a:noFill/>
          <a:ln>
            <a:noFill/>
          </a:ln>
        </p:spPr>
        <p:txBody>
          <a:bodyPr anchorCtr="0" anchor="t" bIns="91425" lIns="91425" spcFirstLastPara="1" rIns="91425" wrap="square" tIns="91425">
            <a:spAutoFit/>
          </a:bodyPr>
          <a:lstStyle/>
          <a:p>
            <a:pPr indent="0" lvl="0" marL="0" rtl="0" algn="ctr">
              <a:lnSpc>
                <a:spcPct val="120006"/>
              </a:lnSpc>
              <a:spcBef>
                <a:spcPts val="0"/>
              </a:spcBef>
              <a:spcAft>
                <a:spcPts val="0"/>
              </a:spcAft>
              <a:buNone/>
            </a:pPr>
            <a:r>
              <a:rPr b="1" lang="en" sz="1899">
                <a:solidFill>
                  <a:schemeClr val="dk1"/>
                </a:solidFill>
              </a:rPr>
              <a:t>Free</a:t>
            </a:r>
            <a:endParaRPr sz="400">
              <a:solidFill>
                <a:schemeClr val="dk1"/>
              </a:solidFill>
            </a:endParaRPr>
          </a:p>
        </p:txBody>
      </p:sp>
      <p:sp>
        <p:nvSpPr>
          <p:cNvPr id="1492" name="Google Shape;1492;p188"/>
          <p:cNvSpPr txBox="1"/>
          <p:nvPr/>
        </p:nvSpPr>
        <p:spPr>
          <a:xfrm>
            <a:off x="5105275" y="1231292"/>
            <a:ext cx="3000000" cy="477000"/>
          </a:xfrm>
          <a:prstGeom prst="rect">
            <a:avLst/>
          </a:prstGeom>
          <a:noFill/>
          <a:ln>
            <a:noFill/>
          </a:ln>
        </p:spPr>
        <p:txBody>
          <a:bodyPr anchorCtr="0" anchor="t" bIns="91425" lIns="91425" spcFirstLastPara="1" rIns="91425" wrap="square" tIns="91425">
            <a:spAutoFit/>
          </a:bodyPr>
          <a:lstStyle/>
          <a:p>
            <a:pPr indent="0" lvl="0" marL="0" rtl="0" algn="ctr">
              <a:lnSpc>
                <a:spcPct val="120006"/>
              </a:lnSpc>
              <a:spcBef>
                <a:spcPts val="0"/>
              </a:spcBef>
              <a:spcAft>
                <a:spcPts val="0"/>
              </a:spcAft>
              <a:buNone/>
            </a:pPr>
            <a:r>
              <a:rPr b="1" lang="en" sz="1899">
                <a:solidFill>
                  <a:schemeClr val="dk1"/>
                </a:solidFill>
              </a:rPr>
              <a:t>Enterprise</a:t>
            </a:r>
            <a:endParaRPr sz="400">
              <a:solidFill>
                <a:schemeClr val="dk1"/>
              </a:solidFill>
            </a:endParaRPr>
          </a:p>
        </p:txBody>
      </p:sp>
      <p:sp>
        <p:nvSpPr>
          <p:cNvPr id="1493" name="Google Shape;1493;p188"/>
          <p:cNvSpPr txBox="1"/>
          <p:nvPr/>
        </p:nvSpPr>
        <p:spPr>
          <a:xfrm>
            <a:off x="1346550" y="2238650"/>
            <a:ext cx="2722800" cy="167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11B58"/>
                </a:solidFill>
                <a:latin typeface="Inter ExtraLight"/>
                <a:ea typeface="Inter ExtraLight"/>
                <a:cs typeface="Inter ExtraLight"/>
                <a:sym typeface="Inter ExtraLight"/>
              </a:rPr>
              <a:t>Manage up to 50 employees</a:t>
            </a:r>
            <a:endParaRPr sz="1200">
              <a:solidFill>
                <a:srgbClr val="011B58"/>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sz="1200">
              <a:solidFill>
                <a:srgbClr val="011B58"/>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200">
                <a:solidFill>
                  <a:srgbClr val="011B58"/>
                </a:solidFill>
                <a:latin typeface="Inter ExtraLight"/>
                <a:ea typeface="Inter ExtraLight"/>
                <a:cs typeface="Inter ExtraLight"/>
                <a:sym typeface="Inter ExtraLight"/>
              </a:rPr>
              <a:t>Manage offices</a:t>
            </a:r>
            <a:br>
              <a:rPr lang="en" sz="1200">
                <a:solidFill>
                  <a:srgbClr val="011B58"/>
                </a:solidFill>
                <a:latin typeface="Inter ExtraLight"/>
                <a:ea typeface="Inter ExtraLight"/>
                <a:cs typeface="Inter ExtraLight"/>
                <a:sym typeface="Inter ExtraLight"/>
              </a:rPr>
            </a:br>
            <a:endParaRPr sz="1200">
              <a:solidFill>
                <a:srgbClr val="011B58"/>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200">
                <a:solidFill>
                  <a:srgbClr val="011B58"/>
                </a:solidFill>
                <a:latin typeface="Inter ExtraLight"/>
                <a:ea typeface="Inter ExtraLight"/>
                <a:cs typeface="Inter ExtraLight"/>
                <a:sym typeface="Inter ExtraLight"/>
              </a:rPr>
              <a:t>Track and manage hardware</a:t>
            </a:r>
            <a:br>
              <a:rPr lang="en" sz="1200">
                <a:solidFill>
                  <a:srgbClr val="011B58"/>
                </a:solidFill>
                <a:latin typeface="Inter ExtraLight"/>
                <a:ea typeface="Inter ExtraLight"/>
                <a:cs typeface="Inter ExtraLight"/>
                <a:sym typeface="Inter ExtraLight"/>
              </a:rPr>
            </a:br>
            <a:endParaRPr sz="1200">
              <a:solidFill>
                <a:srgbClr val="011B58"/>
              </a:solidFill>
              <a:latin typeface="Inter ExtraLight"/>
              <a:ea typeface="Inter ExtraLight"/>
              <a:cs typeface="Inter ExtraLight"/>
              <a:sym typeface="Inter ExtraLight"/>
            </a:endParaRPr>
          </a:p>
          <a:p>
            <a:pPr indent="0" lvl="0" marL="0" rtl="0" algn="l">
              <a:spcBef>
                <a:spcPts val="0"/>
              </a:spcBef>
              <a:spcAft>
                <a:spcPts val="0"/>
              </a:spcAft>
              <a:buNone/>
            </a:pPr>
            <a:r>
              <a:t/>
            </a:r>
            <a:endParaRPr>
              <a:solidFill>
                <a:srgbClr val="011B58"/>
              </a:solidFill>
              <a:latin typeface="Inter ExtraLight"/>
              <a:ea typeface="Inter ExtraLight"/>
              <a:cs typeface="Inter ExtraLight"/>
              <a:sym typeface="Inter ExtraLight"/>
            </a:endParaRPr>
          </a:p>
        </p:txBody>
      </p:sp>
      <p:grpSp>
        <p:nvGrpSpPr>
          <p:cNvPr id="1494" name="Google Shape;1494;p188"/>
          <p:cNvGrpSpPr/>
          <p:nvPr/>
        </p:nvGrpSpPr>
        <p:grpSpPr>
          <a:xfrm>
            <a:off x="1147200" y="2377380"/>
            <a:ext cx="153900" cy="153900"/>
            <a:chOff x="1817075" y="1641525"/>
            <a:chExt cx="153900" cy="153900"/>
          </a:xfrm>
        </p:grpSpPr>
        <p:sp>
          <p:nvSpPr>
            <p:cNvPr id="1495" name="Google Shape;1495;p188"/>
            <p:cNvSpPr/>
            <p:nvPr/>
          </p:nvSpPr>
          <p:spPr>
            <a:xfrm>
              <a:off x="1817075" y="1641525"/>
              <a:ext cx="153900" cy="1539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cxnSp>
          <p:nvCxnSpPr>
            <p:cNvPr id="1496" name="Google Shape;1496;p188"/>
            <p:cNvCxnSpPr/>
            <p:nvPr/>
          </p:nvCxnSpPr>
          <p:spPr>
            <a:xfrm>
              <a:off x="1851150" y="1713000"/>
              <a:ext cx="36600" cy="36600"/>
            </a:xfrm>
            <a:prstGeom prst="straightConnector1">
              <a:avLst/>
            </a:prstGeom>
            <a:noFill/>
            <a:ln cap="flat" cmpd="sng" w="9525">
              <a:solidFill>
                <a:srgbClr val="FFFFFF"/>
              </a:solidFill>
              <a:prstDash val="solid"/>
              <a:round/>
              <a:headEnd len="med" w="med" type="none"/>
              <a:tailEnd len="med" w="med" type="none"/>
            </a:ln>
          </p:spPr>
        </p:cxnSp>
        <p:cxnSp>
          <p:nvCxnSpPr>
            <p:cNvPr id="1497" name="Google Shape;1497;p188"/>
            <p:cNvCxnSpPr/>
            <p:nvPr/>
          </p:nvCxnSpPr>
          <p:spPr>
            <a:xfrm flipH="1" rot="10800000">
              <a:off x="1882350" y="1687775"/>
              <a:ext cx="55500" cy="61800"/>
            </a:xfrm>
            <a:prstGeom prst="straightConnector1">
              <a:avLst/>
            </a:prstGeom>
            <a:noFill/>
            <a:ln cap="flat" cmpd="sng" w="9525">
              <a:solidFill>
                <a:srgbClr val="FFFFFF"/>
              </a:solidFill>
              <a:prstDash val="solid"/>
              <a:round/>
              <a:headEnd len="med" w="med" type="none"/>
              <a:tailEnd len="med" w="med" type="none"/>
            </a:ln>
          </p:spPr>
        </p:cxnSp>
      </p:grpSp>
      <p:grpSp>
        <p:nvGrpSpPr>
          <p:cNvPr id="1498" name="Google Shape;1498;p188"/>
          <p:cNvGrpSpPr/>
          <p:nvPr/>
        </p:nvGrpSpPr>
        <p:grpSpPr>
          <a:xfrm>
            <a:off x="1147200" y="2751918"/>
            <a:ext cx="153900" cy="153900"/>
            <a:chOff x="1817075" y="1641525"/>
            <a:chExt cx="153900" cy="153900"/>
          </a:xfrm>
        </p:grpSpPr>
        <p:sp>
          <p:nvSpPr>
            <p:cNvPr id="1499" name="Google Shape;1499;p188"/>
            <p:cNvSpPr/>
            <p:nvPr/>
          </p:nvSpPr>
          <p:spPr>
            <a:xfrm>
              <a:off x="1817075" y="1641525"/>
              <a:ext cx="153900" cy="1539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cxnSp>
          <p:nvCxnSpPr>
            <p:cNvPr id="1500" name="Google Shape;1500;p188"/>
            <p:cNvCxnSpPr/>
            <p:nvPr/>
          </p:nvCxnSpPr>
          <p:spPr>
            <a:xfrm>
              <a:off x="1851150" y="1713000"/>
              <a:ext cx="36600" cy="36600"/>
            </a:xfrm>
            <a:prstGeom prst="straightConnector1">
              <a:avLst/>
            </a:prstGeom>
            <a:noFill/>
            <a:ln cap="flat" cmpd="sng" w="9525">
              <a:solidFill>
                <a:srgbClr val="FFFFFF"/>
              </a:solidFill>
              <a:prstDash val="solid"/>
              <a:round/>
              <a:headEnd len="med" w="med" type="none"/>
              <a:tailEnd len="med" w="med" type="none"/>
            </a:ln>
          </p:spPr>
        </p:cxnSp>
        <p:cxnSp>
          <p:nvCxnSpPr>
            <p:cNvPr id="1501" name="Google Shape;1501;p188"/>
            <p:cNvCxnSpPr/>
            <p:nvPr/>
          </p:nvCxnSpPr>
          <p:spPr>
            <a:xfrm flipH="1" rot="10800000">
              <a:off x="1882350" y="1687775"/>
              <a:ext cx="55500" cy="61800"/>
            </a:xfrm>
            <a:prstGeom prst="straightConnector1">
              <a:avLst/>
            </a:prstGeom>
            <a:noFill/>
            <a:ln cap="flat" cmpd="sng" w="9525">
              <a:solidFill>
                <a:srgbClr val="FFFFFF"/>
              </a:solidFill>
              <a:prstDash val="solid"/>
              <a:round/>
              <a:headEnd len="med" w="med" type="none"/>
              <a:tailEnd len="med" w="med" type="none"/>
            </a:ln>
          </p:spPr>
        </p:cxnSp>
      </p:grpSp>
      <p:sp>
        <p:nvSpPr>
          <p:cNvPr id="1502" name="Google Shape;1502;p188"/>
          <p:cNvSpPr txBox="1"/>
          <p:nvPr/>
        </p:nvSpPr>
        <p:spPr>
          <a:xfrm>
            <a:off x="5450575" y="1957250"/>
            <a:ext cx="28107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rgbClr val="011B58"/>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rgbClr val="011B58"/>
              </a:solidFill>
              <a:latin typeface="Inter ExtraLight"/>
              <a:ea typeface="Inter ExtraLight"/>
              <a:cs typeface="Inter ExtraLight"/>
              <a:sym typeface="Inter ExtraLight"/>
            </a:endParaRPr>
          </a:p>
          <a:p>
            <a:pPr indent="0" lvl="0" marL="0" rtl="0" algn="l">
              <a:spcBef>
                <a:spcPts val="0"/>
              </a:spcBef>
              <a:spcAft>
                <a:spcPts val="0"/>
              </a:spcAft>
              <a:buNone/>
            </a:pPr>
            <a:r>
              <a:rPr lang="en" sz="1200">
                <a:solidFill>
                  <a:srgbClr val="011B58"/>
                </a:solidFill>
                <a:latin typeface="Inter ExtraLight"/>
                <a:ea typeface="Inter ExtraLight"/>
                <a:cs typeface="Inter ExtraLight"/>
                <a:sym typeface="Inter ExtraLight"/>
              </a:rPr>
              <a:t>Unlimited employee management </a:t>
            </a:r>
            <a:endParaRPr sz="1200">
              <a:solidFill>
                <a:srgbClr val="011B58"/>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rgbClr val="011B58"/>
              </a:solidFill>
              <a:latin typeface="Inter ExtraLight"/>
              <a:ea typeface="Inter ExtraLight"/>
              <a:cs typeface="Inter ExtraLight"/>
              <a:sym typeface="Inter ExtraLight"/>
            </a:endParaRPr>
          </a:p>
          <a:p>
            <a:pPr indent="0" lvl="0" marL="0" rtl="0" algn="l">
              <a:spcBef>
                <a:spcPts val="0"/>
              </a:spcBef>
              <a:spcAft>
                <a:spcPts val="0"/>
              </a:spcAft>
              <a:buNone/>
            </a:pPr>
            <a:r>
              <a:rPr lang="en" sz="1200">
                <a:solidFill>
                  <a:srgbClr val="011B58"/>
                </a:solidFill>
                <a:latin typeface="Inter ExtraLight"/>
                <a:ea typeface="Inter ExtraLight"/>
                <a:cs typeface="Inter ExtraLight"/>
                <a:sym typeface="Inter ExtraLight"/>
              </a:rPr>
              <a:t>End-to-end lifecycle automation and add-on services </a:t>
            </a:r>
            <a:endParaRPr sz="1200">
              <a:solidFill>
                <a:srgbClr val="011B58"/>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rgbClr val="011B58"/>
              </a:solidFill>
              <a:latin typeface="Inter ExtraLight"/>
              <a:ea typeface="Inter ExtraLight"/>
              <a:cs typeface="Inter ExtraLight"/>
              <a:sym typeface="Inter ExtraLight"/>
            </a:endParaRPr>
          </a:p>
          <a:p>
            <a:pPr indent="0" lvl="0" marL="0" rtl="0" algn="l">
              <a:spcBef>
                <a:spcPts val="0"/>
              </a:spcBef>
              <a:spcAft>
                <a:spcPts val="0"/>
              </a:spcAft>
              <a:buNone/>
            </a:pPr>
            <a:r>
              <a:rPr lang="en" sz="1200">
                <a:solidFill>
                  <a:srgbClr val="011B58"/>
                </a:solidFill>
                <a:latin typeface="Inter ExtraLight"/>
                <a:ea typeface="Inter ExtraLight"/>
                <a:cs typeface="Inter ExtraLight"/>
                <a:sym typeface="Inter ExtraLight"/>
              </a:rPr>
              <a:t>Global logistics</a:t>
            </a:r>
            <a:endParaRPr sz="1200">
              <a:solidFill>
                <a:srgbClr val="011B58"/>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rgbClr val="011B58"/>
              </a:solidFill>
              <a:latin typeface="Inter ExtraLight"/>
              <a:ea typeface="Inter ExtraLight"/>
              <a:cs typeface="Inter ExtraLight"/>
              <a:sym typeface="Inter ExtraLight"/>
            </a:endParaRPr>
          </a:p>
          <a:p>
            <a:pPr indent="0" lvl="0" marL="0" rtl="0" algn="l">
              <a:spcBef>
                <a:spcPts val="0"/>
              </a:spcBef>
              <a:spcAft>
                <a:spcPts val="0"/>
              </a:spcAft>
              <a:buNone/>
            </a:pPr>
            <a:r>
              <a:rPr lang="en" sz="1200">
                <a:solidFill>
                  <a:srgbClr val="011B58"/>
                </a:solidFill>
                <a:latin typeface="Inter ExtraLight"/>
                <a:ea typeface="Inter ExtraLight"/>
                <a:cs typeface="Inter ExtraLight"/>
                <a:sym typeface="Inter ExtraLight"/>
              </a:rPr>
              <a:t>Integrations with enterprise tools </a:t>
            </a:r>
            <a:endParaRPr sz="1200">
              <a:solidFill>
                <a:srgbClr val="011B58"/>
              </a:solidFill>
              <a:latin typeface="Inter ExtraLight"/>
              <a:ea typeface="Inter ExtraLight"/>
              <a:cs typeface="Inter ExtraLight"/>
              <a:sym typeface="Inter ExtraLight"/>
            </a:endParaRPr>
          </a:p>
        </p:txBody>
      </p:sp>
      <p:grpSp>
        <p:nvGrpSpPr>
          <p:cNvPr id="1503" name="Google Shape;1503;p188"/>
          <p:cNvGrpSpPr/>
          <p:nvPr/>
        </p:nvGrpSpPr>
        <p:grpSpPr>
          <a:xfrm>
            <a:off x="5182700" y="2434911"/>
            <a:ext cx="153900" cy="153900"/>
            <a:chOff x="1817075" y="1641525"/>
            <a:chExt cx="153900" cy="153900"/>
          </a:xfrm>
        </p:grpSpPr>
        <p:sp>
          <p:nvSpPr>
            <p:cNvPr id="1504" name="Google Shape;1504;p188"/>
            <p:cNvSpPr/>
            <p:nvPr/>
          </p:nvSpPr>
          <p:spPr>
            <a:xfrm>
              <a:off x="1817075" y="1641525"/>
              <a:ext cx="153900" cy="1539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cxnSp>
          <p:nvCxnSpPr>
            <p:cNvPr id="1505" name="Google Shape;1505;p188"/>
            <p:cNvCxnSpPr/>
            <p:nvPr/>
          </p:nvCxnSpPr>
          <p:spPr>
            <a:xfrm>
              <a:off x="1851150" y="1713000"/>
              <a:ext cx="36600" cy="36600"/>
            </a:xfrm>
            <a:prstGeom prst="straightConnector1">
              <a:avLst/>
            </a:prstGeom>
            <a:noFill/>
            <a:ln cap="flat" cmpd="sng" w="9525">
              <a:solidFill>
                <a:srgbClr val="FFFFFF"/>
              </a:solidFill>
              <a:prstDash val="solid"/>
              <a:round/>
              <a:headEnd len="med" w="med" type="none"/>
              <a:tailEnd len="med" w="med" type="none"/>
            </a:ln>
          </p:spPr>
        </p:cxnSp>
        <p:cxnSp>
          <p:nvCxnSpPr>
            <p:cNvPr id="1506" name="Google Shape;1506;p188"/>
            <p:cNvCxnSpPr/>
            <p:nvPr/>
          </p:nvCxnSpPr>
          <p:spPr>
            <a:xfrm flipH="1" rot="10800000">
              <a:off x="1882350" y="1687775"/>
              <a:ext cx="55500" cy="61800"/>
            </a:xfrm>
            <a:prstGeom prst="straightConnector1">
              <a:avLst/>
            </a:prstGeom>
            <a:noFill/>
            <a:ln cap="flat" cmpd="sng" w="9525">
              <a:solidFill>
                <a:srgbClr val="FFFFFF"/>
              </a:solidFill>
              <a:prstDash val="solid"/>
              <a:round/>
              <a:headEnd len="med" w="med" type="none"/>
              <a:tailEnd len="med" w="med" type="none"/>
            </a:ln>
          </p:spPr>
        </p:cxnSp>
      </p:grpSp>
      <p:grpSp>
        <p:nvGrpSpPr>
          <p:cNvPr id="1507" name="Google Shape;1507;p188"/>
          <p:cNvGrpSpPr/>
          <p:nvPr/>
        </p:nvGrpSpPr>
        <p:grpSpPr>
          <a:xfrm>
            <a:off x="5182700" y="2865955"/>
            <a:ext cx="153900" cy="153900"/>
            <a:chOff x="1817075" y="1641525"/>
            <a:chExt cx="153900" cy="153900"/>
          </a:xfrm>
        </p:grpSpPr>
        <p:sp>
          <p:nvSpPr>
            <p:cNvPr id="1508" name="Google Shape;1508;p188"/>
            <p:cNvSpPr/>
            <p:nvPr/>
          </p:nvSpPr>
          <p:spPr>
            <a:xfrm>
              <a:off x="1817075" y="1641525"/>
              <a:ext cx="153900" cy="1539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cxnSp>
          <p:nvCxnSpPr>
            <p:cNvPr id="1509" name="Google Shape;1509;p188"/>
            <p:cNvCxnSpPr/>
            <p:nvPr/>
          </p:nvCxnSpPr>
          <p:spPr>
            <a:xfrm>
              <a:off x="1851150" y="1713000"/>
              <a:ext cx="36600" cy="36600"/>
            </a:xfrm>
            <a:prstGeom prst="straightConnector1">
              <a:avLst/>
            </a:prstGeom>
            <a:noFill/>
            <a:ln cap="flat" cmpd="sng" w="9525">
              <a:solidFill>
                <a:srgbClr val="FFFFFF"/>
              </a:solidFill>
              <a:prstDash val="solid"/>
              <a:round/>
              <a:headEnd len="med" w="med" type="none"/>
              <a:tailEnd len="med" w="med" type="none"/>
            </a:ln>
          </p:spPr>
        </p:cxnSp>
        <p:cxnSp>
          <p:nvCxnSpPr>
            <p:cNvPr id="1510" name="Google Shape;1510;p188"/>
            <p:cNvCxnSpPr/>
            <p:nvPr/>
          </p:nvCxnSpPr>
          <p:spPr>
            <a:xfrm flipH="1" rot="10800000">
              <a:off x="1882350" y="1687775"/>
              <a:ext cx="55500" cy="61800"/>
            </a:xfrm>
            <a:prstGeom prst="straightConnector1">
              <a:avLst/>
            </a:prstGeom>
            <a:noFill/>
            <a:ln cap="flat" cmpd="sng" w="9525">
              <a:solidFill>
                <a:srgbClr val="FFFFFF"/>
              </a:solidFill>
              <a:prstDash val="solid"/>
              <a:round/>
              <a:headEnd len="med" w="med" type="none"/>
              <a:tailEnd len="med" w="med" type="none"/>
            </a:ln>
          </p:spPr>
        </p:cxnSp>
      </p:grpSp>
      <p:grpSp>
        <p:nvGrpSpPr>
          <p:cNvPr id="1511" name="Google Shape;1511;p188"/>
          <p:cNvGrpSpPr/>
          <p:nvPr/>
        </p:nvGrpSpPr>
        <p:grpSpPr>
          <a:xfrm>
            <a:off x="5182700" y="3334549"/>
            <a:ext cx="153900" cy="153900"/>
            <a:chOff x="1817075" y="1641525"/>
            <a:chExt cx="153900" cy="153900"/>
          </a:xfrm>
        </p:grpSpPr>
        <p:sp>
          <p:nvSpPr>
            <p:cNvPr id="1512" name="Google Shape;1512;p188"/>
            <p:cNvSpPr/>
            <p:nvPr/>
          </p:nvSpPr>
          <p:spPr>
            <a:xfrm>
              <a:off x="1817075" y="1641525"/>
              <a:ext cx="153900" cy="1539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cxnSp>
          <p:nvCxnSpPr>
            <p:cNvPr id="1513" name="Google Shape;1513;p188"/>
            <p:cNvCxnSpPr/>
            <p:nvPr/>
          </p:nvCxnSpPr>
          <p:spPr>
            <a:xfrm>
              <a:off x="1851150" y="1713000"/>
              <a:ext cx="36600" cy="36600"/>
            </a:xfrm>
            <a:prstGeom prst="straightConnector1">
              <a:avLst/>
            </a:prstGeom>
            <a:noFill/>
            <a:ln cap="flat" cmpd="sng" w="9525">
              <a:solidFill>
                <a:srgbClr val="FFFFFF"/>
              </a:solidFill>
              <a:prstDash val="solid"/>
              <a:round/>
              <a:headEnd len="med" w="med" type="none"/>
              <a:tailEnd len="med" w="med" type="none"/>
            </a:ln>
          </p:spPr>
        </p:cxnSp>
        <p:cxnSp>
          <p:nvCxnSpPr>
            <p:cNvPr id="1514" name="Google Shape;1514;p188"/>
            <p:cNvCxnSpPr/>
            <p:nvPr/>
          </p:nvCxnSpPr>
          <p:spPr>
            <a:xfrm flipH="1" rot="10800000">
              <a:off x="1882350" y="1687775"/>
              <a:ext cx="55500" cy="61800"/>
            </a:xfrm>
            <a:prstGeom prst="straightConnector1">
              <a:avLst/>
            </a:prstGeom>
            <a:noFill/>
            <a:ln cap="flat" cmpd="sng" w="9525">
              <a:solidFill>
                <a:srgbClr val="FFFFFF"/>
              </a:solidFill>
              <a:prstDash val="solid"/>
              <a:round/>
              <a:headEnd len="med" w="med" type="none"/>
              <a:tailEnd len="med" w="med" type="none"/>
            </a:ln>
          </p:spPr>
        </p:cxnSp>
      </p:grpSp>
      <p:sp>
        <p:nvSpPr>
          <p:cNvPr id="1515" name="Google Shape;1515;p188"/>
          <p:cNvSpPr txBox="1"/>
          <p:nvPr/>
        </p:nvSpPr>
        <p:spPr>
          <a:xfrm>
            <a:off x="5074650" y="1858567"/>
            <a:ext cx="30000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en" sz="1000">
                <a:solidFill>
                  <a:srgbClr val="011B58"/>
                </a:solidFill>
                <a:latin typeface="Inter"/>
                <a:ea typeface="Inter"/>
                <a:cs typeface="Inter"/>
                <a:sym typeface="Inter"/>
              </a:rPr>
              <a:t>Everything in Free tier</a:t>
            </a:r>
            <a:r>
              <a:rPr b="1" i="1" lang="en" sz="1200">
                <a:solidFill>
                  <a:srgbClr val="011B58"/>
                </a:solidFill>
                <a:latin typeface="Inter"/>
                <a:ea typeface="Inter"/>
                <a:cs typeface="Inter"/>
                <a:sym typeface="Inter"/>
              </a:rPr>
              <a:t> plus+</a:t>
            </a:r>
            <a:endParaRPr i="1"/>
          </a:p>
        </p:txBody>
      </p:sp>
      <p:grpSp>
        <p:nvGrpSpPr>
          <p:cNvPr id="1516" name="Google Shape;1516;p188"/>
          <p:cNvGrpSpPr/>
          <p:nvPr/>
        </p:nvGrpSpPr>
        <p:grpSpPr>
          <a:xfrm>
            <a:off x="1147188" y="3200406"/>
            <a:ext cx="153900" cy="153900"/>
            <a:chOff x="1817075" y="1641525"/>
            <a:chExt cx="153900" cy="153900"/>
          </a:xfrm>
        </p:grpSpPr>
        <p:sp>
          <p:nvSpPr>
            <p:cNvPr id="1517" name="Google Shape;1517;p188"/>
            <p:cNvSpPr/>
            <p:nvPr/>
          </p:nvSpPr>
          <p:spPr>
            <a:xfrm>
              <a:off x="1817075" y="1641525"/>
              <a:ext cx="153900" cy="1539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cxnSp>
          <p:nvCxnSpPr>
            <p:cNvPr id="1518" name="Google Shape;1518;p188"/>
            <p:cNvCxnSpPr/>
            <p:nvPr/>
          </p:nvCxnSpPr>
          <p:spPr>
            <a:xfrm>
              <a:off x="1851150" y="1713000"/>
              <a:ext cx="36600" cy="36600"/>
            </a:xfrm>
            <a:prstGeom prst="straightConnector1">
              <a:avLst/>
            </a:prstGeom>
            <a:noFill/>
            <a:ln cap="flat" cmpd="sng" w="9525">
              <a:solidFill>
                <a:srgbClr val="FFFFFF"/>
              </a:solidFill>
              <a:prstDash val="solid"/>
              <a:round/>
              <a:headEnd len="med" w="med" type="none"/>
              <a:tailEnd len="med" w="med" type="none"/>
            </a:ln>
          </p:spPr>
        </p:cxnSp>
        <p:cxnSp>
          <p:nvCxnSpPr>
            <p:cNvPr id="1519" name="Google Shape;1519;p188"/>
            <p:cNvCxnSpPr/>
            <p:nvPr/>
          </p:nvCxnSpPr>
          <p:spPr>
            <a:xfrm flipH="1" rot="10800000">
              <a:off x="1882350" y="1687775"/>
              <a:ext cx="55500" cy="61800"/>
            </a:xfrm>
            <a:prstGeom prst="straightConnector1">
              <a:avLst/>
            </a:prstGeom>
            <a:noFill/>
            <a:ln cap="flat" cmpd="sng" w="9525">
              <a:solidFill>
                <a:srgbClr val="FFFFFF"/>
              </a:solidFill>
              <a:prstDash val="solid"/>
              <a:round/>
              <a:headEnd len="med" w="med" type="none"/>
              <a:tailEnd len="med" w="med" type="none"/>
            </a:ln>
          </p:spPr>
        </p:cxnSp>
      </p:grpSp>
      <p:grpSp>
        <p:nvGrpSpPr>
          <p:cNvPr id="1520" name="Google Shape;1520;p188"/>
          <p:cNvGrpSpPr/>
          <p:nvPr/>
        </p:nvGrpSpPr>
        <p:grpSpPr>
          <a:xfrm>
            <a:off x="5182700" y="3718464"/>
            <a:ext cx="153900" cy="153900"/>
            <a:chOff x="1817075" y="1641525"/>
            <a:chExt cx="153900" cy="153900"/>
          </a:xfrm>
        </p:grpSpPr>
        <p:sp>
          <p:nvSpPr>
            <p:cNvPr id="1521" name="Google Shape;1521;p188"/>
            <p:cNvSpPr/>
            <p:nvPr/>
          </p:nvSpPr>
          <p:spPr>
            <a:xfrm>
              <a:off x="1817075" y="1641525"/>
              <a:ext cx="153900" cy="1539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cxnSp>
          <p:nvCxnSpPr>
            <p:cNvPr id="1522" name="Google Shape;1522;p188"/>
            <p:cNvCxnSpPr/>
            <p:nvPr/>
          </p:nvCxnSpPr>
          <p:spPr>
            <a:xfrm>
              <a:off x="1851150" y="1713000"/>
              <a:ext cx="36600" cy="36600"/>
            </a:xfrm>
            <a:prstGeom prst="straightConnector1">
              <a:avLst/>
            </a:prstGeom>
            <a:noFill/>
            <a:ln cap="flat" cmpd="sng" w="9525">
              <a:solidFill>
                <a:srgbClr val="FFFFFF"/>
              </a:solidFill>
              <a:prstDash val="solid"/>
              <a:round/>
              <a:headEnd len="med" w="med" type="none"/>
              <a:tailEnd len="med" w="med" type="none"/>
            </a:ln>
          </p:spPr>
        </p:cxnSp>
        <p:cxnSp>
          <p:nvCxnSpPr>
            <p:cNvPr id="1523" name="Google Shape;1523;p188"/>
            <p:cNvCxnSpPr/>
            <p:nvPr/>
          </p:nvCxnSpPr>
          <p:spPr>
            <a:xfrm flipH="1" rot="10800000">
              <a:off x="1882350" y="1687775"/>
              <a:ext cx="55500" cy="61800"/>
            </a:xfrm>
            <a:prstGeom prst="straightConnector1">
              <a:avLst/>
            </a:prstGeom>
            <a:noFill/>
            <a:ln cap="flat" cmpd="sng" w="9525">
              <a:solidFill>
                <a:srgbClr val="FFFFFF"/>
              </a:solidFill>
              <a:prstDash val="solid"/>
              <a:round/>
              <a:headEnd len="med" w="med" type="none"/>
              <a:tailEnd len="med" w="med" type="none"/>
            </a:ln>
          </p:spPr>
        </p:cxn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189"/>
          <p:cNvSpPr txBox="1"/>
          <p:nvPr/>
        </p:nvSpPr>
        <p:spPr>
          <a:xfrm>
            <a:off x="1005650" y="448730"/>
            <a:ext cx="70683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latin typeface="Inter ExtraLight"/>
                <a:ea typeface="Inter ExtraLight"/>
                <a:cs typeface="Inter ExtraLight"/>
                <a:sym typeface="Inter ExtraLight"/>
              </a:rPr>
              <a:t>Complete Lifecycle Hardware Services</a:t>
            </a:r>
            <a:endParaRPr sz="2000">
              <a:solidFill>
                <a:schemeClr val="dk1"/>
              </a:solidFill>
              <a:latin typeface="Inter ExtraLight"/>
              <a:ea typeface="Inter ExtraLight"/>
              <a:cs typeface="Inter ExtraLight"/>
              <a:sym typeface="Inter ExtraLight"/>
            </a:endParaRPr>
          </a:p>
        </p:txBody>
      </p:sp>
      <p:sp>
        <p:nvSpPr>
          <p:cNvPr id="1529" name="Google Shape;1529;p189"/>
          <p:cNvSpPr/>
          <p:nvPr/>
        </p:nvSpPr>
        <p:spPr>
          <a:xfrm>
            <a:off x="1499094" y="1166188"/>
            <a:ext cx="30273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Orders</a:t>
            </a:r>
            <a:endParaRPr b="1" sz="1100">
              <a:solidFill>
                <a:srgbClr val="FFFFFF"/>
              </a:solidFill>
            </a:endParaRPr>
          </a:p>
          <a:p>
            <a:pPr indent="0" lvl="0" marL="0" rtl="0" algn="ctr">
              <a:spcBef>
                <a:spcPts val="0"/>
              </a:spcBef>
              <a:spcAft>
                <a:spcPts val="0"/>
              </a:spcAft>
              <a:buNone/>
            </a:pPr>
            <a:r>
              <a:rPr lang="en" sz="1000">
                <a:solidFill>
                  <a:srgbClr val="ABE7FF"/>
                </a:solidFill>
              </a:rPr>
              <a:t>Equipping new hires</a:t>
            </a:r>
            <a:r>
              <a:rPr b="1" lang="en" sz="1100">
                <a:solidFill>
                  <a:srgbClr val="ABE7FF"/>
                </a:solidFill>
              </a:rPr>
              <a:t> </a:t>
            </a:r>
            <a:endParaRPr b="1" sz="1100">
              <a:solidFill>
                <a:srgbClr val="ABE7FF"/>
              </a:solidFill>
            </a:endParaRPr>
          </a:p>
        </p:txBody>
      </p:sp>
      <p:sp>
        <p:nvSpPr>
          <p:cNvPr id="1530" name="Google Shape;1530;p189"/>
          <p:cNvSpPr/>
          <p:nvPr/>
        </p:nvSpPr>
        <p:spPr>
          <a:xfrm>
            <a:off x="1519494" y="1702338"/>
            <a:ext cx="2986500" cy="15975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31" name="Google Shape;1531;p189"/>
          <p:cNvSpPr txBox="1"/>
          <p:nvPr/>
        </p:nvSpPr>
        <p:spPr>
          <a:xfrm>
            <a:off x="1924334" y="1915804"/>
            <a:ext cx="2504100" cy="192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Inbound receiving </a:t>
            </a:r>
            <a:endParaRPr sz="1000">
              <a:solidFill>
                <a:srgbClr val="011B58"/>
              </a:solidFill>
              <a:latin typeface="Inter"/>
              <a:ea typeface="Inter"/>
              <a:cs typeface="Inter"/>
              <a:sym typeface="Inter"/>
            </a:endParaRPr>
          </a:p>
        </p:txBody>
      </p:sp>
      <p:pic>
        <p:nvPicPr>
          <p:cNvPr descr="A black tick in a white circle&#10;&#10;Description automatically generated" id="1532" name="Google Shape;1532;p189"/>
          <p:cNvPicPr preferRelativeResize="0"/>
          <p:nvPr/>
        </p:nvPicPr>
        <p:blipFill rotWithShape="1">
          <a:blip r:embed="rId3">
            <a:alphaModFix/>
          </a:blip>
          <a:srcRect b="0" l="0" r="0" t="0"/>
          <a:stretch/>
        </p:blipFill>
        <p:spPr>
          <a:xfrm>
            <a:off x="1711300" y="1945054"/>
            <a:ext cx="158409" cy="158408"/>
          </a:xfrm>
          <a:prstGeom prst="rect">
            <a:avLst/>
          </a:prstGeom>
          <a:noFill/>
          <a:ln>
            <a:noFill/>
          </a:ln>
        </p:spPr>
      </p:pic>
      <p:sp>
        <p:nvSpPr>
          <p:cNvPr id="1533" name="Google Shape;1533;p189"/>
          <p:cNvSpPr txBox="1"/>
          <p:nvPr/>
        </p:nvSpPr>
        <p:spPr>
          <a:xfrm>
            <a:off x="1924334" y="2157681"/>
            <a:ext cx="2504100" cy="192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Storage</a:t>
            </a:r>
            <a:endParaRPr sz="1000">
              <a:solidFill>
                <a:srgbClr val="011B58"/>
              </a:solidFill>
              <a:latin typeface="Inter"/>
              <a:ea typeface="Inter"/>
              <a:cs typeface="Inter"/>
              <a:sym typeface="Inter"/>
            </a:endParaRPr>
          </a:p>
        </p:txBody>
      </p:sp>
      <p:pic>
        <p:nvPicPr>
          <p:cNvPr descr="A black tick in a white circle&#10;&#10;Description automatically generated" id="1534" name="Google Shape;1534;p189"/>
          <p:cNvPicPr preferRelativeResize="0"/>
          <p:nvPr/>
        </p:nvPicPr>
        <p:blipFill rotWithShape="1">
          <a:blip r:embed="rId3">
            <a:alphaModFix/>
          </a:blip>
          <a:srcRect b="0" l="0" r="0" t="0"/>
          <a:stretch/>
        </p:blipFill>
        <p:spPr>
          <a:xfrm>
            <a:off x="1711300" y="2192189"/>
            <a:ext cx="158409" cy="158408"/>
          </a:xfrm>
          <a:prstGeom prst="rect">
            <a:avLst/>
          </a:prstGeom>
          <a:noFill/>
          <a:ln>
            <a:noFill/>
          </a:ln>
        </p:spPr>
      </p:pic>
      <p:grpSp>
        <p:nvGrpSpPr>
          <p:cNvPr id="1535" name="Google Shape;1535;p189"/>
          <p:cNvGrpSpPr/>
          <p:nvPr/>
        </p:nvGrpSpPr>
        <p:grpSpPr>
          <a:xfrm>
            <a:off x="1711393" y="2399851"/>
            <a:ext cx="2717250" cy="198187"/>
            <a:chOff x="2967212" y="8805478"/>
            <a:chExt cx="5917357" cy="431592"/>
          </a:xfrm>
        </p:grpSpPr>
        <p:sp>
          <p:nvSpPr>
            <p:cNvPr id="1536" name="Google Shape;1536;p189"/>
            <p:cNvSpPr txBox="1"/>
            <p:nvPr/>
          </p:nvSpPr>
          <p:spPr>
            <a:xfrm>
              <a:off x="3431169" y="8805478"/>
              <a:ext cx="5453400" cy="419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Order Mgmt and scheduling</a:t>
              </a:r>
              <a:endParaRPr sz="1000">
                <a:solidFill>
                  <a:srgbClr val="011B58"/>
                </a:solidFill>
                <a:latin typeface="Inter"/>
                <a:ea typeface="Inter"/>
                <a:cs typeface="Inter"/>
                <a:sym typeface="Inter"/>
              </a:endParaRPr>
            </a:p>
          </p:txBody>
        </p:sp>
        <p:pic>
          <p:nvPicPr>
            <p:cNvPr descr="A black tick in a white circle&#10;&#10;Description automatically generated" id="1537" name="Google Shape;1537;p189"/>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538" name="Google Shape;1538;p189"/>
          <p:cNvGrpSpPr/>
          <p:nvPr/>
        </p:nvGrpSpPr>
        <p:grpSpPr>
          <a:xfrm>
            <a:off x="1718992" y="2668331"/>
            <a:ext cx="2717250" cy="198187"/>
            <a:chOff x="2967212" y="8805478"/>
            <a:chExt cx="5917357" cy="431592"/>
          </a:xfrm>
        </p:grpSpPr>
        <p:sp>
          <p:nvSpPr>
            <p:cNvPr id="1539" name="Google Shape;1539;p189"/>
            <p:cNvSpPr txBox="1"/>
            <p:nvPr/>
          </p:nvSpPr>
          <p:spPr>
            <a:xfrm>
              <a:off x="3431169" y="8805478"/>
              <a:ext cx="5453400" cy="419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Pick &amp; Pack</a:t>
              </a:r>
              <a:endParaRPr sz="1000">
                <a:solidFill>
                  <a:srgbClr val="011B58"/>
                </a:solidFill>
                <a:latin typeface="Inter"/>
                <a:ea typeface="Inter"/>
                <a:cs typeface="Inter"/>
                <a:sym typeface="Inter"/>
              </a:endParaRPr>
            </a:p>
          </p:txBody>
        </p:sp>
        <p:pic>
          <p:nvPicPr>
            <p:cNvPr descr="A black tick in a white circle&#10;&#10;Description automatically generated" id="1540" name="Google Shape;1540;p189"/>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541" name="Google Shape;1541;p189"/>
          <p:cNvGrpSpPr/>
          <p:nvPr/>
        </p:nvGrpSpPr>
        <p:grpSpPr>
          <a:xfrm>
            <a:off x="1723390" y="2945815"/>
            <a:ext cx="2717250" cy="198187"/>
            <a:chOff x="2967212" y="8805478"/>
            <a:chExt cx="5917357" cy="431592"/>
          </a:xfrm>
        </p:grpSpPr>
        <p:sp>
          <p:nvSpPr>
            <p:cNvPr id="1542" name="Google Shape;1542;p189"/>
            <p:cNvSpPr txBox="1"/>
            <p:nvPr/>
          </p:nvSpPr>
          <p:spPr>
            <a:xfrm>
              <a:off x="3431169" y="8805478"/>
              <a:ext cx="5453400" cy="419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Freight </a:t>
              </a:r>
              <a:endParaRPr sz="1000">
                <a:solidFill>
                  <a:srgbClr val="011B58"/>
                </a:solidFill>
                <a:latin typeface="Inter"/>
                <a:ea typeface="Inter"/>
                <a:cs typeface="Inter"/>
                <a:sym typeface="Inter"/>
              </a:endParaRPr>
            </a:p>
          </p:txBody>
        </p:sp>
        <p:pic>
          <p:nvPicPr>
            <p:cNvPr descr="A black tick in a white circle&#10;&#10;Description automatically generated" id="1543" name="Google Shape;1543;p189"/>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
        <p:nvSpPr>
          <p:cNvPr id="1544" name="Google Shape;1544;p189"/>
          <p:cNvSpPr/>
          <p:nvPr/>
        </p:nvSpPr>
        <p:spPr>
          <a:xfrm>
            <a:off x="4646144" y="1702338"/>
            <a:ext cx="2986500" cy="15975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45" name="Google Shape;1545;p189"/>
          <p:cNvSpPr/>
          <p:nvPr/>
        </p:nvSpPr>
        <p:spPr>
          <a:xfrm>
            <a:off x="4652594" y="1166188"/>
            <a:ext cx="29865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Returns</a:t>
            </a:r>
            <a:endParaRPr b="1" sz="1100">
              <a:solidFill>
                <a:srgbClr val="FFFFFF"/>
              </a:solidFill>
            </a:endParaRPr>
          </a:p>
          <a:p>
            <a:pPr indent="0" lvl="0" marL="0" rtl="0" algn="ctr">
              <a:spcBef>
                <a:spcPts val="0"/>
              </a:spcBef>
              <a:spcAft>
                <a:spcPts val="0"/>
              </a:spcAft>
              <a:buNone/>
            </a:pPr>
            <a:r>
              <a:rPr lang="en" sz="1000">
                <a:solidFill>
                  <a:srgbClr val="ABE7FF"/>
                </a:solidFill>
              </a:rPr>
              <a:t>Retrieving equipment from leavers</a:t>
            </a:r>
            <a:r>
              <a:rPr b="1" lang="en" sz="1000">
                <a:solidFill>
                  <a:srgbClr val="ABE7FF"/>
                </a:solidFill>
              </a:rPr>
              <a:t> </a:t>
            </a:r>
            <a:endParaRPr b="1" sz="1000">
              <a:solidFill>
                <a:srgbClr val="ABE7FF"/>
              </a:solidFill>
            </a:endParaRPr>
          </a:p>
        </p:txBody>
      </p:sp>
      <p:grpSp>
        <p:nvGrpSpPr>
          <p:cNvPr id="1546" name="Google Shape;1546;p189"/>
          <p:cNvGrpSpPr/>
          <p:nvPr/>
        </p:nvGrpSpPr>
        <p:grpSpPr>
          <a:xfrm>
            <a:off x="4877419" y="1788425"/>
            <a:ext cx="2461138" cy="192407"/>
            <a:chOff x="3486438" y="4413111"/>
            <a:chExt cx="2206508" cy="172500"/>
          </a:xfrm>
        </p:grpSpPr>
        <p:pic>
          <p:nvPicPr>
            <p:cNvPr descr="A black tick in a white circle&#10;&#10;Description automatically generated" id="1547" name="Google Shape;1547;p189"/>
            <p:cNvPicPr preferRelativeResize="0"/>
            <p:nvPr/>
          </p:nvPicPr>
          <p:blipFill rotWithShape="1">
            <a:blip r:embed="rId3">
              <a:alphaModFix/>
            </a:blip>
            <a:srcRect b="0" l="0" r="0" t="0"/>
            <a:stretch/>
          </p:blipFill>
          <p:spPr>
            <a:xfrm>
              <a:off x="3486438" y="4437000"/>
              <a:ext cx="129371" cy="129371"/>
            </a:xfrm>
            <a:prstGeom prst="rect">
              <a:avLst/>
            </a:prstGeom>
            <a:noFill/>
            <a:ln>
              <a:noFill/>
            </a:ln>
          </p:spPr>
        </p:pic>
        <p:sp>
          <p:nvSpPr>
            <p:cNvPr id="1548" name="Google Shape;1548;p189"/>
            <p:cNvSpPr txBox="1"/>
            <p:nvPr/>
          </p:nvSpPr>
          <p:spPr>
            <a:xfrm>
              <a:off x="3647846" y="4413111"/>
              <a:ext cx="2045100" cy="17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Returns + Pickup Scheduling</a:t>
              </a:r>
              <a:endParaRPr sz="1000">
                <a:solidFill>
                  <a:srgbClr val="011B58"/>
                </a:solidFill>
                <a:latin typeface="Inter"/>
                <a:ea typeface="Inter"/>
                <a:cs typeface="Inter"/>
                <a:sym typeface="Inter"/>
              </a:endParaRPr>
            </a:p>
          </p:txBody>
        </p:sp>
      </p:grpSp>
      <p:grpSp>
        <p:nvGrpSpPr>
          <p:cNvPr id="1549" name="Google Shape;1549;p189"/>
          <p:cNvGrpSpPr/>
          <p:nvPr/>
        </p:nvGrpSpPr>
        <p:grpSpPr>
          <a:xfrm>
            <a:off x="4877411" y="2031991"/>
            <a:ext cx="2637218" cy="192407"/>
            <a:chOff x="3486438" y="4619693"/>
            <a:chExt cx="2206508" cy="172500"/>
          </a:xfrm>
        </p:grpSpPr>
        <p:sp>
          <p:nvSpPr>
            <p:cNvPr id="1550" name="Google Shape;1550;p189"/>
            <p:cNvSpPr txBox="1"/>
            <p:nvPr/>
          </p:nvSpPr>
          <p:spPr>
            <a:xfrm>
              <a:off x="3647846" y="4619693"/>
              <a:ext cx="2045100" cy="17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Freight</a:t>
              </a:r>
              <a:endParaRPr sz="1000">
                <a:solidFill>
                  <a:srgbClr val="011B58"/>
                </a:solidFill>
                <a:latin typeface="Inter"/>
                <a:ea typeface="Inter"/>
                <a:cs typeface="Inter"/>
                <a:sym typeface="Inter"/>
              </a:endParaRPr>
            </a:p>
          </p:txBody>
        </p:sp>
        <p:pic>
          <p:nvPicPr>
            <p:cNvPr descr="A black tick in a white circle&#10;&#10;Description automatically generated" id="1551" name="Google Shape;1551;p189"/>
            <p:cNvPicPr preferRelativeResize="0"/>
            <p:nvPr/>
          </p:nvPicPr>
          <p:blipFill rotWithShape="1">
            <a:blip r:embed="rId3">
              <a:alphaModFix/>
            </a:blip>
            <a:srcRect b="0" l="0" r="0" t="0"/>
            <a:stretch/>
          </p:blipFill>
          <p:spPr>
            <a:xfrm>
              <a:off x="3486438" y="4638834"/>
              <a:ext cx="129371" cy="129371"/>
            </a:xfrm>
            <a:prstGeom prst="rect">
              <a:avLst/>
            </a:prstGeom>
            <a:noFill/>
            <a:ln>
              <a:noFill/>
            </a:ln>
          </p:spPr>
        </p:pic>
      </p:grpSp>
      <p:grpSp>
        <p:nvGrpSpPr>
          <p:cNvPr id="1552" name="Google Shape;1552;p189"/>
          <p:cNvGrpSpPr/>
          <p:nvPr/>
        </p:nvGrpSpPr>
        <p:grpSpPr>
          <a:xfrm>
            <a:off x="4877411" y="2275557"/>
            <a:ext cx="2112286" cy="192406"/>
            <a:chOff x="3486438" y="4817225"/>
            <a:chExt cx="1767308" cy="172500"/>
          </a:xfrm>
        </p:grpSpPr>
        <p:sp>
          <p:nvSpPr>
            <p:cNvPr id="1553" name="Google Shape;1553;p189"/>
            <p:cNvSpPr txBox="1"/>
            <p:nvPr/>
          </p:nvSpPr>
          <p:spPr>
            <a:xfrm>
              <a:off x="3647846" y="4817225"/>
              <a:ext cx="1605900" cy="17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Inbound Receiving </a:t>
              </a:r>
              <a:endParaRPr sz="1000">
                <a:solidFill>
                  <a:srgbClr val="011B58"/>
                </a:solidFill>
                <a:latin typeface="Inter"/>
                <a:ea typeface="Inter"/>
                <a:cs typeface="Inter"/>
                <a:sym typeface="Inter"/>
              </a:endParaRPr>
            </a:p>
          </p:txBody>
        </p:sp>
        <p:pic>
          <p:nvPicPr>
            <p:cNvPr descr="A black tick in a white circle&#10;&#10;Description automatically generated" id="1554" name="Google Shape;1554;p189"/>
            <p:cNvPicPr preferRelativeResize="0"/>
            <p:nvPr/>
          </p:nvPicPr>
          <p:blipFill rotWithShape="1">
            <a:blip r:embed="rId3">
              <a:alphaModFix/>
            </a:blip>
            <a:srcRect b="0" l="0" r="0" t="0"/>
            <a:stretch/>
          </p:blipFill>
          <p:spPr>
            <a:xfrm>
              <a:off x="3486438" y="4840668"/>
              <a:ext cx="129371" cy="129371"/>
            </a:xfrm>
            <a:prstGeom prst="rect">
              <a:avLst/>
            </a:prstGeom>
            <a:noFill/>
            <a:ln>
              <a:noFill/>
            </a:ln>
          </p:spPr>
        </p:pic>
      </p:grpSp>
      <p:grpSp>
        <p:nvGrpSpPr>
          <p:cNvPr id="1555" name="Google Shape;1555;p189"/>
          <p:cNvGrpSpPr/>
          <p:nvPr/>
        </p:nvGrpSpPr>
        <p:grpSpPr>
          <a:xfrm>
            <a:off x="4877411" y="2519123"/>
            <a:ext cx="2637224" cy="192407"/>
            <a:chOff x="3486438" y="5010625"/>
            <a:chExt cx="2206513" cy="172500"/>
          </a:xfrm>
        </p:grpSpPr>
        <p:sp>
          <p:nvSpPr>
            <p:cNvPr id="1556" name="Google Shape;1556;p189"/>
            <p:cNvSpPr txBox="1"/>
            <p:nvPr/>
          </p:nvSpPr>
          <p:spPr>
            <a:xfrm>
              <a:off x="3647851" y="5010625"/>
              <a:ext cx="2045100" cy="17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Diagnostic, grading, cleaning, repack</a:t>
              </a:r>
              <a:endParaRPr sz="1000">
                <a:solidFill>
                  <a:srgbClr val="011B58"/>
                </a:solidFill>
                <a:latin typeface="Inter"/>
                <a:ea typeface="Inter"/>
                <a:cs typeface="Inter"/>
                <a:sym typeface="Inter"/>
              </a:endParaRPr>
            </a:p>
          </p:txBody>
        </p:sp>
        <p:pic>
          <p:nvPicPr>
            <p:cNvPr descr="A black tick in a white circle&#10;&#10;Description automatically generated" id="1557" name="Google Shape;1557;p189"/>
            <p:cNvPicPr preferRelativeResize="0"/>
            <p:nvPr/>
          </p:nvPicPr>
          <p:blipFill rotWithShape="1">
            <a:blip r:embed="rId3">
              <a:alphaModFix/>
            </a:blip>
            <a:srcRect b="0" l="0" r="0" t="0"/>
            <a:stretch/>
          </p:blipFill>
          <p:spPr>
            <a:xfrm>
              <a:off x="3486438" y="5043112"/>
              <a:ext cx="129371" cy="129371"/>
            </a:xfrm>
            <a:prstGeom prst="rect">
              <a:avLst/>
            </a:prstGeom>
            <a:noFill/>
            <a:ln>
              <a:noFill/>
            </a:ln>
          </p:spPr>
        </p:pic>
      </p:grpSp>
      <p:sp>
        <p:nvSpPr>
          <p:cNvPr id="1558" name="Google Shape;1558;p189"/>
          <p:cNvSpPr txBox="1"/>
          <p:nvPr/>
        </p:nvSpPr>
        <p:spPr>
          <a:xfrm>
            <a:off x="5070325" y="2790017"/>
            <a:ext cx="2444400" cy="192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OS Restore &amp; Data Erase</a:t>
            </a:r>
            <a:endParaRPr sz="1000">
              <a:solidFill>
                <a:srgbClr val="011B58"/>
              </a:solidFill>
              <a:latin typeface="Inter"/>
              <a:ea typeface="Inter"/>
              <a:cs typeface="Inter"/>
              <a:sym typeface="Inter"/>
            </a:endParaRPr>
          </a:p>
        </p:txBody>
      </p:sp>
      <p:pic>
        <p:nvPicPr>
          <p:cNvPr descr="A black tick in a white circle&#10;&#10;Description automatically generated" id="1559" name="Google Shape;1559;p189"/>
          <p:cNvPicPr preferRelativeResize="0"/>
          <p:nvPr/>
        </p:nvPicPr>
        <p:blipFill rotWithShape="1">
          <a:blip r:embed="rId3">
            <a:alphaModFix/>
          </a:blip>
          <a:srcRect b="0" l="0" r="0" t="0"/>
          <a:stretch/>
        </p:blipFill>
        <p:spPr>
          <a:xfrm>
            <a:off x="4877411" y="2814070"/>
            <a:ext cx="154625" cy="144301"/>
          </a:xfrm>
          <a:prstGeom prst="rect">
            <a:avLst/>
          </a:prstGeom>
          <a:noFill/>
          <a:ln>
            <a:noFill/>
          </a:ln>
        </p:spPr>
      </p:pic>
      <p:sp>
        <p:nvSpPr>
          <p:cNvPr id="1560" name="Google Shape;1560;p189"/>
          <p:cNvSpPr txBox="1"/>
          <p:nvPr/>
        </p:nvSpPr>
        <p:spPr>
          <a:xfrm>
            <a:off x="5070333" y="3060912"/>
            <a:ext cx="2444400" cy="192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1000">
                <a:solidFill>
                  <a:srgbClr val="011B58"/>
                </a:solidFill>
                <a:latin typeface="Inter"/>
                <a:ea typeface="Inter"/>
                <a:cs typeface="Inter"/>
                <a:sym typeface="Inter"/>
              </a:rPr>
              <a:t>Restock Fee</a:t>
            </a:r>
            <a:endParaRPr sz="1000">
              <a:solidFill>
                <a:srgbClr val="011B58"/>
              </a:solidFill>
              <a:latin typeface="Inter"/>
              <a:ea typeface="Inter"/>
              <a:cs typeface="Inter"/>
              <a:sym typeface="Inter"/>
            </a:endParaRPr>
          </a:p>
        </p:txBody>
      </p:sp>
      <p:pic>
        <p:nvPicPr>
          <p:cNvPr descr="A black tick in a white circle&#10;&#10;Description automatically generated" id="1561" name="Google Shape;1561;p189"/>
          <p:cNvPicPr preferRelativeResize="0"/>
          <p:nvPr/>
        </p:nvPicPr>
        <p:blipFill rotWithShape="1">
          <a:blip r:embed="rId3">
            <a:alphaModFix/>
          </a:blip>
          <a:srcRect b="0" l="0" r="0" t="0"/>
          <a:stretch/>
        </p:blipFill>
        <p:spPr>
          <a:xfrm>
            <a:off x="4877419" y="3087479"/>
            <a:ext cx="144301" cy="144301"/>
          </a:xfrm>
          <a:prstGeom prst="rect">
            <a:avLst/>
          </a:prstGeom>
          <a:noFill/>
          <a:ln>
            <a:noFill/>
          </a:ln>
        </p:spPr>
      </p:pic>
      <p:sp>
        <p:nvSpPr>
          <p:cNvPr id="1562" name="Google Shape;1562;p189"/>
          <p:cNvSpPr/>
          <p:nvPr/>
        </p:nvSpPr>
        <p:spPr>
          <a:xfrm>
            <a:off x="5632946" y="34867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Replacements </a:t>
            </a:r>
            <a:endParaRPr b="1" sz="1100">
              <a:solidFill>
                <a:srgbClr val="FFFFFF"/>
              </a:solidFill>
            </a:endParaRPr>
          </a:p>
          <a:p>
            <a:pPr indent="0" lvl="0" marL="0" rtl="0" algn="ctr">
              <a:spcBef>
                <a:spcPts val="0"/>
              </a:spcBef>
              <a:spcAft>
                <a:spcPts val="0"/>
              </a:spcAft>
              <a:buNone/>
            </a:pPr>
            <a:r>
              <a:rPr lang="en" sz="1000">
                <a:solidFill>
                  <a:srgbClr val="ABE7FF"/>
                </a:solidFill>
              </a:rPr>
              <a:t>Refreshes and Breakfixes</a:t>
            </a:r>
            <a:endParaRPr sz="1000">
              <a:solidFill>
                <a:srgbClr val="ABE7FF"/>
              </a:solidFill>
            </a:endParaRPr>
          </a:p>
        </p:txBody>
      </p:sp>
      <p:sp>
        <p:nvSpPr>
          <p:cNvPr id="1563" name="Google Shape;1563;p189"/>
          <p:cNvSpPr/>
          <p:nvPr/>
        </p:nvSpPr>
        <p:spPr>
          <a:xfrm>
            <a:off x="3586331" y="40092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Retrieve Equipment</a:t>
            </a:r>
            <a:endParaRPr b="1" sz="1100">
              <a:solidFill>
                <a:srgbClr val="FFFFFF"/>
              </a:solidFill>
            </a:endParaRPr>
          </a:p>
          <a:p>
            <a:pPr indent="0" lvl="0" marL="0" rtl="0" algn="ctr">
              <a:spcBef>
                <a:spcPts val="0"/>
              </a:spcBef>
              <a:spcAft>
                <a:spcPts val="0"/>
              </a:spcAft>
              <a:buNone/>
            </a:pPr>
            <a:r>
              <a:rPr lang="en" sz="1000">
                <a:solidFill>
                  <a:srgbClr val="ABE7FF"/>
                </a:solidFill>
              </a:rPr>
              <a:t>Taking in customer inventory</a:t>
            </a:r>
            <a:r>
              <a:rPr b="1" lang="en" sz="1100">
                <a:solidFill>
                  <a:srgbClr val="ABE7FF"/>
                </a:solidFill>
              </a:rPr>
              <a:t> </a:t>
            </a:r>
            <a:endParaRPr b="1" sz="1100">
              <a:solidFill>
                <a:srgbClr val="ABE7FF"/>
              </a:solidFill>
            </a:endParaRPr>
          </a:p>
        </p:txBody>
      </p:sp>
      <p:sp>
        <p:nvSpPr>
          <p:cNvPr id="1564" name="Google Shape;1564;p189"/>
          <p:cNvSpPr/>
          <p:nvPr/>
        </p:nvSpPr>
        <p:spPr>
          <a:xfrm>
            <a:off x="1519500" y="40092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Imaging</a:t>
            </a:r>
            <a:endParaRPr b="1" sz="1100">
              <a:solidFill>
                <a:srgbClr val="FFFFFF"/>
              </a:solidFill>
            </a:endParaRPr>
          </a:p>
          <a:p>
            <a:pPr indent="0" lvl="0" marL="0" rtl="0" algn="ctr">
              <a:spcBef>
                <a:spcPts val="0"/>
              </a:spcBef>
              <a:spcAft>
                <a:spcPts val="0"/>
              </a:spcAft>
              <a:buNone/>
            </a:pPr>
            <a:r>
              <a:rPr lang="en" sz="1000">
                <a:solidFill>
                  <a:srgbClr val="ABE7FF"/>
                </a:solidFill>
              </a:rPr>
              <a:t>US, UK, EU, Canada</a:t>
            </a:r>
            <a:r>
              <a:rPr b="1" lang="en" sz="1100">
                <a:solidFill>
                  <a:srgbClr val="ABE7FF"/>
                </a:solidFill>
              </a:rPr>
              <a:t> </a:t>
            </a:r>
            <a:endParaRPr b="1" sz="1100">
              <a:solidFill>
                <a:srgbClr val="ABE7FF"/>
              </a:solidFill>
            </a:endParaRPr>
          </a:p>
        </p:txBody>
      </p:sp>
      <p:sp>
        <p:nvSpPr>
          <p:cNvPr id="1565" name="Google Shape;1565;p189"/>
          <p:cNvSpPr/>
          <p:nvPr/>
        </p:nvSpPr>
        <p:spPr>
          <a:xfrm>
            <a:off x="1519500" y="34867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Asset Disposal (ITAD)</a:t>
            </a:r>
            <a:endParaRPr b="1" sz="1100">
              <a:solidFill>
                <a:srgbClr val="FFFFFF"/>
              </a:solidFill>
            </a:endParaRPr>
          </a:p>
          <a:p>
            <a:pPr indent="0" lvl="0" marL="0" rtl="0" algn="ctr">
              <a:spcBef>
                <a:spcPts val="0"/>
              </a:spcBef>
              <a:spcAft>
                <a:spcPts val="0"/>
              </a:spcAft>
              <a:buNone/>
            </a:pPr>
            <a:r>
              <a:rPr lang="en" sz="1000">
                <a:solidFill>
                  <a:srgbClr val="ABE7FF"/>
                </a:solidFill>
              </a:rPr>
              <a:t>Recycle, Resell, Donate</a:t>
            </a:r>
            <a:r>
              <a:rPr b="1" lang="en" sz="1100">
                <a:solidFill>
                  <a:srgbClr val="ABE7FF"/>
                </a:solidFill>
              </a:rPr>
              <a:t> </a:t>
            </a:r>
            <a:endParaRPr b="1" sz="1100">
              <a:solidFill>
                <a:srgbClr val="ABE7FF"/>
              </a:solidFill>
            </a:endParaRPr>
          </a:p>
        </p:txBody>
      </p:sp>
      <p:sp>
        <p:nvSpPr>
          <p:cNvPr id="1566" name="Google Shape;1566;p189"/>
          <p:cNvSpPr/>
          <p:nvPr/>
        </p:nvSpPr>
        <p:spPr>
          <a:xfrm>
            <a:off x="3586331" y="34867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Repairs </a:t>
            </a:r>
            <a:endParaRPr b="1" sz="1100">
              <a:solidFill>
                <a:srgbClr val="FFFFFF"/>
              </a:solidFill>
            </a:endParaRPr>
          </a:p>
          <a:p>
            <a:pPr indent="0" lvl="0" marL="0" rtl="0" algn="ctr">
              <a:spcBef>
                <a:spcPts val="0"/>
              </a:spcBef>
              <a:spcAft>
                <a:spcPts val="0"/>
              </a:spcAft>
              <a:buNone/>
            </a:pPr>
            <a:r>
              <a:rPr lang="en" sz="1000">
                <a:solidFill>
                  <a:srgbClr val="ABE7FF"/>
                </a:solidFill>
              </a:rPr>
              <a:t>Warranty and Non Warranty</a:t>
            </a:r>
            <a:endParaRPr b="1" sz="1100">
              <a:solidFill>
                <a:srgbClr val="ABE7FF"/>
              </a:solidFill>
            </a:endParaRPr>
          </a:p>
        </p:txBody>
      </p:sp>
      <p:sp>
        <p:nvSpPr>
          <p:cNvPr id="1567" name="Google Shape;1567;p189"/>
          <p:cNvSpPr/>
          <p:nvPr/>
        </p:nvSpPr>
        <p:spPr>
          <a:xfrm>
            <a:off x="5632946" y="4009275"/>
            <a:ext cx="1999800" cy="5016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Hash-ID Extraction  </a:t>
            </a:r>
            <a:endParaRPr b="1" sz="1100">
              <a:solidFill>
                <a:srgbClr val="FFFFFF"/>
              </a:solidFill>
            </a:endParaRPr>
          </a:p>
        </p:txBody>
      </p:sp>
      <p:grpSp>
        <p:nvGrpSpPr>
          <p:cNvPr id="1568" name="Google Shape;1568;p189"/>
          <p:cNvGrpSpPr/>
          <p:nvPr/>
        </p:nvGrpSpPr>
        <p:grpSpPr>
          <a:xfrm>
            <a:off x="218149" y="281630"/>
            <a:ext cx="711300" cy="711300"/>
            <a:chOff x="345749" y="199730"/>
            <a:chExt cx="711300" cy="711300"/>
          </a:xfrm>
        </p:grpSpPr>
        <p:sp>
          <p:nvSpPr>
            <p:cNvPr id="1569" name="Google Shape;1569;p189"/>
            <p:cNvSpPr/>
            <p:nvPr/>
          </p:nvSpPr>
          <p:spPr>
            <a:xfrm>
              <a:off x="345749" y="199730"/>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570" name="Google Shape;1570;p189"/>
            <p:cNvPicPr preferRelativeResize="0"/>
            <p:nvPr/>
          </p:nvPicPr>
          <p:blipFill>
            <a:blip r:embed="rId4">
              <a:alphaModFix/>
            </a:blip>
            <a:stretch>
              <a:fillRect/>
            </a:stretch>
          </p:blipFill>
          <p:spPr>
            <a:xfrm>
              <a:off x="481788" y="335787"/>
              <a:ext cx="439200" cy="4392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190"/>
          <p:cNvSpPr txBox="1"/>
          <p:nvPr/>
        </p:nvSpPr>
        <p:spPr>
          <a:xfrm>
            <a:off x="1037850" y="293098"/>
            <a:ext cx="70683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latin typeface="Inter ExtraLight"/>
                <a:ea typeface="Inter ExtraLight"/>
                <a:cs typeface="Inter ExtraLight"/>
                <a:sym typeface="Inter ExtraLight"/>
              </a:rPr>
              <a:t>Procure hardware agnostically from Firstbase or continue with existing partners</a:t>
            </a:r>
            <a:endParaRPr sz="2000">
              <a:solidFill>
                <a:schemeClr val="dk1"/>
              </a:solidFill>
              <a:latin typeface="Inter ExtraLight"/>
              <a:ea typeface="Inter ExtraLight"/>
              <a:cs typeface="Inter ExtraLight"/>
              <a:sym typeface="Inter ExtraLight"/>
            </a:endParaRPr>
          </a:p>
        </p:txBody>
      </p:sp>
      <p:sp>
        <p:nvSpPr>
          <p:cNvPr id="1576" name="Google Shape;1576;p190"/>
          <p:cNvSpPr/>
          <p:nvPr/>
        </p:nvSpPr>
        <p:spPr>
          <a:xfrm>
            <a:off x="6077900" y="1389825"/>
            <a:ext cx="2351100" cy="17232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Customer supplied  </a:t>
            </a:r>
            <a:endParaRPr b="1" sz="1100">
              <a:solidFill>
                <a:srgbClr val="FFFFFF"/>
              </a:solidFill>
            </a:endParaRPr>
          </a:p>
          <a:p>
            <a:pPr indent="0" lvl="0" marL="0" rtl="0" algn="ctr">
              <a:spcBef>
                <a:spcPts val="0"/>
              </a:spcBef>
              <a:spcAft>
                <a:spcPts val="0"/>
              </a:spcAft>
              <a:buNone/>
            </a:pPr>
            <a:r>
              <a:t/>
            </a:r>
            <a:endParaRPr b="1" sz="1100">
              <a:solidFill>
                <a:srgbClr val="FFFFFF"/>
              </a:solidFill>
            </a:endParaRPr>
          </a:p>
          <a:p>
            <a:pPr indent="0" lvl="0" marL="0" rtl="0" algn="ctr">
              <a:spcBef>
                <a:spcPts val="0"/>
              </a:spcBef>
              <a:spcAft>
                <a:spcPts val="0"/>
              </a:spcAft>
              <a:buNone/>
            </a:pPr>
            <a:r>
              <a:rPr lang="en" sz="1000">
                <a:solidFill>
                  <a:srgbClr val="ABE7FF"/>
                </a:solidFill>
              </a:rPr>
              <a:t>Customers can use their existing suppliers and ship equipment to Firstbase warehouse for management.</a:t>
            </a:r>
            <a:endParaRPr sz="1000">
              <a:solidFill>
                <a:srgbClr val="ABE7FF"/>
              </a:solidFill>
            </a:endParaRPr>
          </a:p>
        </p:txBody>
      </p:sp>
      <p:sp>
        <p:nvSpPr>
          <p:cNvPr id="1577" name="Google Shape;1577;p190"/>
          <p:cNvSpPr/>
          <p:nvPr/>
        </p:nvSpPr>
        <p:spPr>
          <a:xfrm>
            <a:off x="3431625" y="1389825"/>
            <a:ext cx="2351100" cy="17232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Firstbase managed </a:t>
            </a:r>
            <a:endParaRPr b="1" sz="1100">
              <a:solidFill>
                <a:srgbClr val="FFFFFF"/>
              </a:solidFill>
            </a:endParaRPr>
          </a:p>
          <a:p>
            <a:pPr indent="0" lvl="0" marL="0" rtl="0" algn="ctr">
              <a:spcBef>
                <a:spcPts val="0"/>
              </a:spcBef>
              <a:spcAft>
                <a:spcPts val="0"/>
              </a:spcAft>
              <a:buNone/>
            </a:pPr>
            <a:r>
              <a:t/>
            </a:r>
            <a:endParaRPr b="1" sz="1100">
              <a:solidFill>
                <a:srgbClr val="FFFFFF"/>
              </a:solidFill>
            </a:endParaRPr>
          </a:p>
          <a:p>
            <a:pPr indent="0" lvl="0" marL="0" rtl="0" algn="ctr">
              <a:spcBef>
                <a:spcPts val="0"/>
              </a:spcBef>
              <a:spcAft>
                <a:spcPts val="0"/>
              </a:spcAft>
              <a:buNone/>
            </a:pPr>
            <a:r>
              <a:rPr lang="en" sz="1000">
                <a:solidFill>
                  <a:srgbClr val="ABE7FF"/>
                </a:solidFill>
              </a:rPr>
              <a:t>Firstbase to procure devices on your behalf through your own Vendors</a:t>
            </a:r>
            <a:endParaRPr sz="1000">
              <a:solidFill>
                <a:srgbClr val="ABE7FF"/>
              </a:solidFill>
            </a:endParaRPr>
          </a:p>
        </p:txBody>
      </p:sp>
      <p:sp>
        <p:nvSpPr>
          <p:cNvPr id="1578" name="Google Shape;1578;p190"/>
          <p:cNvSpPr/>
          <p:nvPr/>
        </p:nvSpPr>
        <p:spPr>
          <a:xfrm>
            <a:off x="785350" y="1389825"/>
            <a:ext cx="2351100" cy="1723200"/>
          </a:xfrm>
          <a:prstGeom prst="roundRect">
            <a:avLst>
              <a:gd fmla="val 16667" name="adj"/>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Firstbase supplied</a:t>
            </a:r>
            <a:endParaRPr b="1" sz="1100">
              <a:solidFill>
                <a:srgbClr val="FFFFFF"/>
              </a:solidFill>
            </a:endParaRPr>
          </a:p>
          <a:p>
            <a:pPr indent="0" lvl="0" marL="0" rtl="0" algn="ctr">
              <a:spcBef>
                <a:spcPts val="0"/>
              </a:spcBef>
              <a:spcAft>
                <a:spcPts val="0"/>
              </a:spcAft>
              <a:buNone/>
            </a:pPr>
            <a:r>
              <a:t/>
            </a:r>
            <a:endParaRPr sz="1000">
              <a:solidFill>
                <a:srgbClr val="5BB5FD"/>
              </a:solidFill>
            </a:endParaRPr>
          </a:p>
          <a:p>
            <a:pPr indent="0" lvl="0" marL="0" rtl="0" algn="ctr">
              <a:spcBef>
                <a:spcPts val="0"/>
              </a:spcBef>
              <a:spcAft>
                <a:spcPts val="0"/>
              </a:spcAft>
              <a:buNone/>
            </a:pPr>
            <a:r>
              <a:rPr lang="en" sz="1000">
                <a:solidFill>
                  <a:srgbClr val="ABE7FF"/>
                </a:solidFill>
              </a:rPr>
              <a:t>Firstbase to procure devices on your behalf through Firstbase’s Vendors</a:t>
            </a:r>
            <a:endParaRPr b="1" sz="1100">
              <a:solidFill>
                <a:srgbClr val="ABE7FF"/>
              </a:solidFill>
            </a:endParaRPr>
          </a:p>
        </p:txBody>
      </p:sp>
      <p:grpSp>
        <p:nvGrpSpPr>
          <p:cNvPr id="1579" name="Google Shape;1579;p190"/>
          <p:cNvGrpSpPr/>
          <p:nvPr/>
        </p:nvGrpSpPr>
        <p:grpSpPr>
          <a:xfrm>
            <a:off x="241200" y="279898"/>
            <a:ext cx="711300" cy="711300"/>
            <a:chOff x="6831425" y="1719346"/>
            <a:chExt cx="711300" cy="711300"/>
          </a:xfrm>
        </p:grpSpPr>
        <p:sp>
          <p:nvSpPr>
            <p:cNvPr id="1580" name="Google Shape;1580;p190"/>
            <p:cNvSpPr/>
            <p:nvPr/>
          </p:nvSpPr>
          <p:spPr>
            <a:xfrm>
              <a:off x="6831425" y="1719346"/>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581" name="Google Shape;1581;p190"/>
            <p:cNvPicPr preferRelativeResize="0"/>
            <p:nvPr/>
          </p:nvPicPr>
          <p:blipFill>
            <a:blip r:embed="rId3">
              <a:alphaModFix/>
            </a:blip>
            <a:stretch>
              <a:fillRect/>
            </a:stretch>
          </p:blipFill>
          <p:spPr>
            <a:xfrm>
              <a:off x="6982075" y="1874700"/>
              <a:ext cx="419575" cy="419575"/>
            </a:xfrm>
            <a:prstGeom prst="rect">
              <a:avLst/>
            </a:prstGeom>
            <a:noFill/>
            <a:ln>
              <a:noFill/>
            </a:ln>
          </p:spPr>
        </p:pic>
      </p:grpSp>
      <p:grpSp>
        <p:nvGrpSpPr>
          <p:cNvPr id="1582" name="Google Shape;1582;p190"/>
          <p:cNvGrpSpPr/>
          <p:nvPr/>
        </p:nvGrpSpPr>
        <p:grpSpPr>
          <a:xfrm>
            <a:off x="1479793" y="3428924"/>
            <a:ext cx="6419709" cy="1234215"/>
            <a:chOff x="712869" y="8509032"/>
            <a:chExt cx="5908070" cy="1135850"/>
          </a:xfrm>
        </p:grpSpPr>
        <p:pic>
          <p:nvPicPr>
            <p:cNvPr id="1583" name="Google Shape;1583;p190"/>
            <p:cNvPicPr preferRelativeResize="0"/>
            <p:nvPr/>
          </p:nvPicPr>
          <p:blipFill rotWithShape="1">
            <a:blip r:embed="rId4">
              <a:alphaModFix/>
            </a:blip>
            <a:srcRect b="0" l="-20409" r="0" t="-20409"/>
            <a:stretch/>
          </p:blipFill>
          <p:spPr>
            <a:xfrm>
              <a:off x="880511" y="8937109"/>
              <a:ext cx="685500" cy="685479"/>
            </a:xfrm>
            <a:prstGeom prst="rect">
              <a:avLst/>
            </a:prstGeom>
            <a:noFill/>
            <a:ln>
              <a:noFill/>
            </a:ln>
          </p:spPr>
        </p:pic>
        <p:pic>
          <p:nvPicPr>
            <p:cNvPr id="1584" name="Google Shape;1584;p190"/>
            <p:cNvPicPr preferRelativeResize="0"/>
            <p:nvPr/>
          </p:nvPicPr>
          <p:blipFill>
            <a:blip r:embed="rId5">
              <a:alphaModFix/>
            </a:blip>
            <a:stretch>
              <a:fillRect/>
            </a:stretch>
          </p:blipFill>
          <p:spPr>
            <a:xfrm>
              <a:off x="2055739" y="9100315"/>
              <a:ext cx="968125" cy="544568"/>
            </a:xfrm>
            <a:prstGeom prst="rect">
              <a:avLst/>
            </a:prstGeom>
            <a:noFill/>
            <a:ln>
              <a:noFill/>
            </a:ln>
          </p:spPr>
        </p:pic>
        <p:pic>
          <p:nvPicPr>
            <p:cNvPr id="1585" name="Google Shape;1585;p190"/>
            <p:cNvPicPr preferRelativeResize="0"/>
            <p:nvPr/>
          </p:nvPicPr>
          <p:blipFill>
            <a:blip r:embed="rId6">
              <a:alphaModFix/>
            </a:blip>
            <a:stretch>
              <a:fillRect/>
            </a:stretch>
          </p:blipFill>
          <p:spPr>
            <a:xfrm>
              <a:off x="3513616" y="9214861"/>
              <a:ext cx="1296558" cy="272225"/>
            </a:xfrm>
            <a:prstGeom prst="rect">
              <a:avLst/>
            </a:prstGeom>
            <a:noFill/>
            <a:ln>
              <a:noFill/>
            </a:ln>
          </p:spPr>
        </p:pic>
        <p:pic>
          <p:nvPicPr>
            <p:cNvPr id="1586" name="Google Shape;1586;p190"/>
            <p:cNvPicPr preferRelativeResize="0"/>
            <p:nvPr/>
          </p:nvPicPr>
          <p:blipFill>
            <a:blip r:embed="rId7">
              <a:alphaModFix/>
            </a:blip>
            <a:stretch>
              <a:fillRect/>
            </a:stretch>
          </p:blipFill>
          <p:spPr>
            <a:xfrm>
              <a:off x="5299927" y="9124428"/>
              <a:ext cx="968125" cy="469891"/>
            </a:xfrm>
            <a:prstGeom prst="rect">
              <a:avLst/>
            </a:prstGeom>
            <a:noFill/>
            <a:ln>
              <a:noFill/>
            </a:ln>
          </p:spPr>
        </p:pic>
        <p:pic>
          <p:nvPicPr>
            <p:cNvPr id="1587" name="Google Shape;1587;p190"/>
            <p:cNvPicPr preferRelativeResize="0"/>
            <p:nvPr/>
          </p:nvPicPr>
          <p:blipFill>
            <a:blip r:embed="rId8">
              <a:alphaModFix/>
            </a:blip>
            <a:stretch>
              <a:fillRect/>
            </a:stretch>
          </p:blipFill>
          <p:spPr>
            <a:xfrm>
              <a:off x="2259469" y="8509034"/>
              <a:ext cx="569316" cy="426799"/>
            </a:xfrm>
            <a:prstGeom prst="rect">
              <a:avLst/>
            </a:prstGeom>
            <a:noFill/>
            <a:ln>
              <a:noFill/>
            </a:ln>
          </p:spPr>
        </p:pic>
        <p:pic>
          <p:nvPicPr>
            <p:cNvPr id="1588" name="Google Shape;1588;p190"/>
            <p:cNvPicPr preferRelativeResize="0"/>
            <p:nvPr/>
          </p:nvPicPr>
          <p:blipFill>
            <a:blip r:embed="rId9">
              <a:alphaModFix/>
            </a:blip>
            <a:stretch>
              <a:fillRect/>
            </a:stretch>
          </p:blipFill>
          <p:spPr>
            <a:xfrm>
              <a:off x="712869" y="8583790"/>
              <a:ext cx="1297065" cy="277288"/>
            </a:xfrm>
            <a:prstGeom prst="rect">
              <a:avLst/>
            </a:prstGeom>
            <a:noFill/>
            <a:ln>
              <a:noFill/>
            </a:ln>
          </p:spPr>
        </p:pic>
        <p:pic>
          <p:nvPicPr>
            <p:cNvPr id="1589" name="Google Shape;1589;p190"/>
            <p:cNvPicPr preferRelativeResize="0"/>
            <p:nvPr/>
          </p:nvPicPr>
          <p:blipFill rotWithShape="1">
            <a:blip r:embed="rId10">
              <a:alphaModFix/>
            </a:blip>
            <a:srcRect b="19972" l="0" r="9074" t="40719"/>
            <a:stretch/>
          </p:blipFill>
          <p:spPr>
            <a:xfrm>
              <a:off x="4239194" y="8509032"/>
              <a:ext cx="987546" cy="426803"/>
            </a:xfrm>
            <a:prstGeom prst="rect">
              <a:avLst/>
            </a:prstGeom>
            <a:noFill/>
            <a:ln>
              <a:noFill/>
            </a:ln>
          </p:spPr>
        </p:pic>
        <p:pic>
          <p:nvPicPr>
            <p:cNvPr id="1590" name="Google Shape;1590;p190"/>
            <p:cNvPicPr preferRelativeResize="0"/>
            <p:nvPr/>
          </p:nvPicPr>
          <p:blipFill>
            <a:blip r:embed="rId11">
              <a:alphaModFix/>
            </a:blip>
            <a:stretch>
              <a:fillRect/>
            </a:stretch>
          </p:blipFill>
          <p:spPr>
            <a:xfrm>
              <a:off x="5323874" y="8595185"/>
              <a:ext cx="1297065" cy="254497"/>
            </a:xfrm>
            <a:prstGeom prst="rect">
              <a:avLst/>
            </a:prstGeom>
            <a:noFill/>
            <a:ln>
              <a:noFill/>
            </a:ln>
          </p:spPr>
        </p:pic>
        <p:pic>
          <p:nvPicPr>
            <p:cNvPr id="1591" name="Google Shape;1591;p190"/>
            <p:cNvPicPr preferRelativeResize="0"/>
            <p:nvPr/>
          </p:nvPicPr>
          <p:blipFill>
            <a:blip r:embed="rId12">
              <a:alphaModFix/>
            </a:blip>
            <a:stretch>
              <a:fillRect/>
            </a:stretch>
          </p:blipFill>
          <p:spPr>
            <a:xfrm>
              <a:off x="3078319" y="8583797"/>
              <a:ext cx="911340" cy="277275"/>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95" name="Shape 1595"/>
        <p:cNvGrpSpPr/>
        <p:nvPr/>
      </p:nvGrpSpPr>
      <p:grpSpPr>
        <a:xfrm>
          <a:off x="0" y="0"/>
          <a:ext cx="0" cy="0"/>
          <a:chOff x="0" y="0"/>
          <a:chExt cx="0" cy="0"/>
        </a:xfrm>
      </p:grpSpPr>
      <p:pic>
        <p:nvPicPr>
          <p:cNvPr id="1596" name="Google Shape;1596;p191" title="Screenshot 2025-09-15 at 12.40.16.png"/>
          <p:cNvPicPr preferRelativeResize="0"/>
          <p:nvPr/>
        </p:nvPicPr>
        <p:blipFill>
          <a:blip r:embed="rId3">
            <a:alphaModFix amt="20000"/>
          </a:blip>
          <a:stretch>
            <a:fillRect/>
          </a:stretch>
        </p:blipFill>
        <p:spPr>
          <a:xfrm>
            <a:off x="635350" y="480275"/>
            <a:ext cx="7983977" cy="4782274"/>
          </a:xfrm>
          <a:prstGeom prst="rect">
            <a:avLst/>
          </a:prstGeom>
          <a:noFill/>
          <a:ln>
            <a:noFill/>
          </a:ln>
        </p:spPr>
      </p:pic>
      <p:sp>
        <p:nvSpPr>
          <p:cNvPr id="1597" name="Google Shape;1597;p191"/>
          <p:cNvSpPr/>
          <p:nvPr/>
        </p:nvSpPr>
        <p:spPr>
          <a:xfrm>
            <a:off x="241200" y="279898"/>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598" name="Google Shape;1598;p191"/>
          <p:cNvPicPr preferRelativeResize="0"/>
          <p:nvPr/>
        </p:nvPicPr>
        <p:blipFill>
          <a:blip r:embed="rId4">
            <a:alphaModFix/>
          </a:blip>
          <a:stretch>
            <a:fillRect/>
          </a:stretch>
        </p:blipFill>
        <p:spPr>
          <a:xfrm>
            <a:off x="327863" y="366563"/>
            <a:ext cx="537975" cy="537975"/>
          </a:xfrm>
          <a:prstGeom prst="rect">
            <a:avLst/>
          </a:prstGeom>
          <a:noFill/>
          <a:ln>
            <a:noFill/>
          </a:ln>
        </p:spPr>
      </p:pic>
      <p:sp>
        <p:nvSpPr>
          <p:cNvPr id="1599" name="Google Shape;1599;p191"/>
          <p:cNvSpPr txBox="1"/>
          <p:nvPr/>
        </p:nvSpPr>
        <p:spPr>
          <a:xfrm>
            <a:off x="1005650" y="448730"/>
            <a:ext cx="70683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dk1"/>
                </a:solidFill>
                <a:latin typeface="Inter ExtraLight"/>
                <a:ea typeface="Inter ExtraLight"/>
                <a:cs typeface="Inter ExtraLight"/>
                <a:sym typeface="Inter ExtraLight"/>
              </a:rPr>
              <a:t>Global Operations Model</a:t>
            </a:r>
            <a:endParaRPr sz="2000">
              <a:solidFill>
                <a:schemeClr val="dk1"/>
              </a:solidFill>
              <a:latin typeface="Inter ExtraLight"/>
              <a:ea typeface="Inter ExtraLight"/>
              <a:cs typeface="Inter ExtraLight"/>
              <a:sym typeface="Inter ExtraLight"/>
            </a:endParaRPr>
          </a:p>
        </p:txBody>
      </p:sp>
      <p:sp>
        <p:nvSpPr>
          <p:cNvPr id="1600" name="Google Shape;1600;p191"/>
          <p:cNvSpPr txBox="1"/>
          <p:nvPr/>
        </p:nvSpPr>
        <p:spPr>
          <a:xfrm>
            <a:off x="1049731" y="825830"/>
            <a:ext cx="7068300" cy="252300"/>
          </a:xfrm>
          <a:prstGeom prst="rect">
            <a:avLst/>
          </a:prstGeom>
          <a:noFill/>
          <a:ln>
            <a:noFill/>
          </a:ln>
        </p:spPr>
        <p:txBody>
          <a:bodyPr anchorCtr="0" anchor="t" bIns="34275" lIns="68575" spcFirstLastPara="1" rIns="68575" wrap="square" tIns="34275">
            <a:spAutoFit/>
          </a:bodyPr>
          <a:lstStyle/>
          <a:p>
            <a:pPr indent="0" lvl="0" marL="0" marR="0" rtl="0" algn="l">
              <a:lnSpc>
                <a:spcPct val="85000"/>
              </a:lnSpc>
              <a:spcBef>
                <a:spcPts val="0"/>
              </a:spcBef>
              <a:spcAft>
                <a:spcPts val="0"/>
              </a:spcAft>
              <a:buNone/>
            </a:pPr>
            <a:r>
              <a:rPr lang="en">
                <a:solidFill>
                  <a:schemeClr val="dk1"/>
                </a:solidFill>
                <a:latin typeface="Inter Light"/>
                <a:ea typeface="Inter Light"/>
                <a:cs typeface="Inter Light"/>
                <a:sym typeface="Inter Light"/>
              </a:rPr>
              <a:t>Building a Partner Network So Customers Don’t Have To</a:t>
            </a:r>
            <a:endParaRPr>
              <a:solidFill>
                <a:schemeClr val="dk1"/>
              </a:solidFill>
              <a:latin typeface="Inter Light"/>
              <a:ea typeface="Inter Light"/>
              <a:cs typeface="Inter Light"/>
              <a:sym typeface="Inter Light"/>
            </a:endParaRPr>
          </a:p>
        </p:txBody>
      </p:sp>
      <p:sp>
        <p:nvSpPr>
          <p:cNvPr id="1601" name="Google Shape;1601;p191"/>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1602" name="Google Shape;1602;p191"/>
          <p:cNvSpPr/>
          <p:nvPr/>
        </p:nvSpPr>
        <p:spPr>
          <a:xfrm>
            <a:off x="1605000" y="3200400"/>
            <a:ext cx="2886000" cy="1192200"/>
          </a:xfrm>
          <a:prstGeom prst="roundRect">
            <a:avLst>
              <a:gd fmla="val 16667" name="adj"/>
            </a:avLst>
          </a:prstGeom>
          <a:solidFill>
            <a:srgbClr val="011B58"/>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b="1" sz="1100">
              <a:solidFill>
                <a:srgbClr val="ABE7FF"/>
              </a:solidFill>
            </a:endParaRPr>
          </a:p>
        </p:txBody>
      </p:sp>
      <p:sp>
        <p:nvSpPr>
          <p:cNvPr id="1603" name="Google Shape;1603;p191"/>
          <p:cNvSpPr/>
          <p:nvPr/>
        </p:nvSpPr>
        <p:spPr>
          <a:xfrm>
            <a:off x="1577575" y="1658425"/>
            <a:ext cx="2886000" cy="1192200"/>
          </a:xfrm>
          <a:prstGeom prst="roundRect">
            <a:avLst>
              <a:gd fmla="val 16667" name="adj"/>
            </a:avLst>
          </a:prstGeom>
          <a:solidFill>
            <a:srgbClr val="011B58"/>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b="1" sz="1100">
              <a:solidFill>
                <a:srgbClr val="ABE7FF"/>
              </a:solidFill>
            </a:endParaRPr>
          </a:p>
        </p:txBody>
      </p:sp>
      <p:sp>
        <p:nvSpPr>
          <p:cNvPr id="1604" name="Google Shape;1604;p191"/>
          <p:cNvSpPr txBox="1"/>
          <p:nvPr/>
        </p:nvSpPr>
        <p:spPr>
          <a:xfrm>
            <a:off x="2179471" y="3309080"/>
            <a:ext cx="2240400" cy="84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lt1"/>
                </a:solidFill>
              </a:rPr>
              <a:t>Dedicated Support &amp; </a:t>
            </a:r>
            <a:endParaRPr b="1" sz="1100">
              <a:solidFill>
                <a:schemeClr val="lt1"/>
              </a:solidFill>
            </a:endParaRPr>
          </a:p>
          <a:p>
            <a:pPr indent="0" lvl="0" marL="0" rtl="0" algn="l">
              <a:lnSpc>
                <a:spcPct val="115000"/>
              </a:lnSpc>
              <a:spcBef>
                <a:spcPts val="0"/>
              </a:spcBef>
              <a:spcAft>
                <a:spcPts val="0"/>
              </a:spcAft>
              <a:buNone/>
            </a:pPr>
            <a:r>
              <a:rPr b="1" lang="en" sz="1100">
                <a:solidFill>
                  <a:schemeClr val="lt1"/>
                </a:solidFill>
              </a:rPr>
              <a:t>Local Expertise</a:t>
            </a:r>
            <a:endParaRPr b="1" sz="1100">
              <a:solidFill>
                <a:schemeClr val="lt1"/>
              </a:solidFill>
            </a:endParaRPr>
          </a:p>
          <a:p>
            <a:pPr indent="0" lvl="0" marL="0" rtl="0" algn="l">
              <a:spcBef>
                <a:spcPts val="0"/>
              </a:spcBef>
              <a:spcAft>
                <a:spcPts val="0"/>
              </a:spcAft>
              <a:buNone/>
            </a:pPr>
            <a:r>
              <a:rPr lang="en" sz="1000">
                <a:solidFill>
                  <a:schemeClr val="dk2"/>
                </a:solidFill>
              </a:rPr>
              <a:t>Dedicated teams ensure consistent SLOs and smooth operations worldwide. </a:t>
            </a:r>
            <a:endParaRPr sz="1000">
              <a:solidFill>
                <a:schemeClr val="dk2"/>
              </a:solidFill>
            </a:endParaRPr>
          </a:p>
        </p:txBody>
      </p:sp>
      <p:sp>
        <p:nvSpPr>
          <p:cNvPr id="1605" name="Google Shape;1605;p191"/>
          <p:cNvSpPr/>
          <p:nvPr/>
        </p:nvSpPr>
        <p:spPr>
          <a:xfrm>
            <a:off x="5282502" y="1660230"/>
            <a:ext cx="3104400" cy="1188600"/>
          </a:xfrm>
          <a:prstGeom prst="roundRect">
            <a:avLst>
              <a:gd fmla="val 16667" name="adj"/>
            </a:avLst>
          </a:prstGeom>
          <a:solidFill>
            <a:srgbClr val="011B58"/>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b="1" sz="1100">
              <a:solidFill>
                <a:srgbClr val="ABE7FF"/>
              </a:solidFill>
            </a:endParaRPr>
          </a:p>
        </p:txBody>
      </p:sp>
      <p:sp>
        <p:nvSpPr>
          <p:cNvPr id="1606" name="Google Shape;1606;p191"/>
          <p:cNvSpPr/>
          <p:nvPr/>
        </p:nvSpPr>
        <p:spPr>
          <a:xfrm>
            <a:off x="5282502" y="3170080"/>
            <a:ext cx="3104400" cy="1188600"/>
          </a:xfrm>
          <a:prstGeom prst="roundRect">
            <a:avLst>
              <a:gd fmla="val 16667" name="adj"/>
            </a:avLst>
          </a:prstGeom>
          <a:solidFill>
            <a:srgbClr val="011B58"/>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b="1" sz="1100">
              <a:solidFill>
                <a:srgbClr val="ABE7FF"/>
              </a:solidFill>
            </a:endParaRPr>
          </a:p>
        </p:txBody>
      </p:sp>
      <p:sp>
        <p:nvSpPr>
          <p:cNvPr id="1607" name="Google Shape;1607;p191"/>
          <p:cNvSpPr txBox="1"/>
          <p:nvPr/>
        </p:nvSpPr>
        <p:spPr>
          <a:xfrm>
            <a:off x="5955575" y="3309075"/>
            <a:ext cx="2313300" cy="88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lt1"/>
                </a:solidFill>
              </a:rPr>
              <a:t>Distributed Supply and IT Services Network</a:t>
            </a:r>
            <a:endParaRPr b="1" sz="1100">
              <a:solidFill>
                <a:schemeClr val="lt1"/>
              </a:solidFill>
            </a:endParaRPr>
          </a:p>
          <a:p>
            <a:pPr indent="0" lvl="0" marL="0" rtl="0" algn="l">
              <a:spcBef>
                <a:spcPts val="0"/>
              </a:spcBef>
              <a:spcAft>
                <a:spcPts val="0"/>
              </a:spcAft>
              <a:buNone/>
            </a:pPr>
            <a:r>
              <a:rPr lang="en" sz="1000">
                <a:solidFill>
                  <a:schemeClr val="dk2"/>
                </a:solidFill>
              </a:rPr>
              <a:t>Regional solutions for supply, repairs, ITAD, and more.</a:t>
            </a:r>
            <a:endParaRPr b="1" sz="1100">
              <a:solidFill>
                <a:schemeClr val="dk2"/>
              </a:solidFill>
            </a:endParaRPr>
          </a:p>
        </p:txBody>
      </p:sp>
      <p:pic>
        <p:nvPicPr>
          <p:cNvPr id="1608" name="Google Shape;1608;p191"/>
          <p:cNvPicPr preferRelativeResize="0"/>
          <p:nvPr/>
        </p:nvPicPr>
        <p:blipFill>
          <a:blip r:embed="rId5">
            <a:alphaModFix/>
          </a:blip>
          <a:stretch>
            <a:fillRect/>
          </a:stretch>
        </p:blipFill>
        <p:spPr>
          <a:xfrm>
            <a:off x="1698688" y="3343775"/>
            <a:ext cx="365760" cy="365760"/>
          </a:xfrm>
          <a:prstGeom prst="rect">
            <a:avLst/>
          </a:prstGeom>
          <a:noFill/>
          <a:ln>
            <a:noFill/>
          </a:ln>
        </p:spPr>
      </p:pic>
      <p:pic>
        <p:nvPicPr>
          <p:cNvPr id="1609" name="Google Shape;1609;p191"/>
          <p:cNvPicPr preferRelativeResize="0"/>
          <p:nvPr/>
        </p:nvPicPr>
        <p:blipFill>
          <a:blip r:embed="rId6">
            <a:alphaModFix/>
          </a:blip>
          <a:stretch>
            <a:fillRect/>
          </a:stretch>
        </p:blipFill>
        <p:spPr>
          <a:xfrm>
            <a:off x="5425775" y="3270625"/>
            <a:ext cx="438912" cy="438912"/>
          </a:xfrm>
          <a:prstGeom prst="rect">
            <a:avLst/>
          </a:prstGeom>
          <a:noFill/>
          <a:ln>
            <a:noFill/>
          </a:ln>
        </p:spPr>
      </p:pic>
      <p:sp>
        <p:nvSpPr>
          <p:cNvPr id="1610" name="Google Shape;1610;p191"/>
          <p:cNvSpPr txBox="1"/>
          <p:nvPr/>
        </p:nvSpPr>
        <p:spPr>
          <a:xfrm>
            <a:off x="2178844" y="1839772"/>
            <a:ext cx="2313300" cy="92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lt1"/>
                </a:solidFill>
              </a:rPr>
              <a:t>Integrated SaaS + Physical Ops</a:t>
            </a:r>
            <a:endParaRPr b="1" sz="1100">
              <a:solidFill>
                <a:schemeClr val="lt1"/>
              </a:solidFill>
            </a:endParaRPr>
          </a:p>
          <a:p>
            <a:pPr indent="0" lvl="0" marL="0" rtl="0" algn="l">
              <a:spcBef>
                <a:spcPts val="0"/>
              </a:spcBef>
              <a:spcAft>
                <a:spcPts val="0"/>
              </a:spcAft>
              <a:buNone/>
            </a:pPr>
            <a:r>
              <a:rPr lang="en" sz="1000">
                <a:solidFill>
                  <a:schemeClr val="dk2"/>
                </a:solidFill>
              </a:rPr>
              <a:t>A single Integrated platform for end-to-end visibility and lifecycle management.</a:t>
            </a:r>
            <a:endParaRPr b="1" sz="1100">
              <a:solidFill>
                <a:schemeClr val="dk2"/>
              </a:solidFill>
            </a:endParaRPr>
          </a:p>
        </p:txBody>
      </p:sp>
      <p:pic>
        <p:nvPicPr>
          <p:cNvPr id="1611" name="Google Shape;1611;p191" title="images.png"/>
          <p:cNvPicPr preferRelativeResize="0"/>
          <p:nvPr/>
        </p:nvPicPr>
        <p:blipFill>
          <a:blip r:embed="rId7">
            <a:alphaModFix/>
          </a:blip>
          <a:stretch>
            <a:fillRect/>
          </a:stretch>
        </p:blipFill>
        <p:spPr>
          <a:xfrm>
            <a:off x="1664488" y="1797784"/>
            <a:ext cx="438912" cy="438912"/>
          </a:xfrm>
          <a:prstGeom prst="rect">
            <a:avLst/>
          </a:prstGeom>
          <a:noFill/>
          <a:ln>
            <a:noFill/>
          </a:ln>
        </p:spPr>
      </p:pic>
      <p:pic>
        <p:nvPicPr>
          <p:cNvPr id="1612" name="Google Shape;1612;p191"/>
          <p:cNvPicPr preferRelativeResize="0"/>
          <p:nvPr/>
        </p:nvPicPr>
        <p:blipFill>
          <a:blip r:embed="rId8">
            <a:alphaModFix/>
          </a:blip>
          <a:stretch>
            <a:fillRect/>
          </a:stretch>
        </p:blipFill>
        <p:spPr>
          <a:xfrm>
            <a:off x="5416125" y="1816622"/>
            <a:ext cx="438912" cy="438912"/>
          </a:xfrm>
          <a:prstGeom prst="rect">
            <a:avLst/>
          </a:prstGeom>
          <a:noFill/>
          <a:ln>
            <a:noFill/>
          </a:ln>
        </p:spPr>
      </p:pic>
      <p:sp>
        <p:nvSpPr>
          <p:cNvPr id="1613" name="Google Shape;1613;p191"/>
          <p:cNvSpPr txBox="1"/>
          <p:nvPr/>
        </p:nvSpPr>
        <p:spPr>
          <a:xfrm>
            <a:off x="5878200" y="1857175"/>
            <a:ext cx="2582700" cy="84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lt1"/>
                </a:solidFill>
              </a:rPr>
              <a:t>Regional Warehousing &amp; Logistics</a:t>
            </a:r>
            <a:endParaRPr b="1" sz="1100">
              <a:solidFill>
                <a:schemeClr val="lt1"/>
              </a:solidFill>
            </a:endParaRPr>
          </a:p>
          <a:p>
            <a:pPr indent="0" lvl="0" marL="0" rtl="0" algn="l">
              <a:spcBef>
                <a:spcPts val="0"/>
              </a:spcBef>
              <a:spcAft>
                <a:spcPts val="0"/>
              </a:spcAft>
              <a:buNone/>
            </a:pPr>
            <a:r>
              <a:rPr lang="en" sz="1000">
                <a:solidFill>
                  <a:schemeClr val="dk2"/>
                </a:solidFill>
              </a:rPr>
              <a:t>Owned facilities and 3PL partners provide secure storage, regional fulfillment, and cost efficiencies.</a:t>
            </a:r>
            <a:endParaRPr b="1" sz="11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1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619" name="Google Shape;1619;p192"/>
          <p:cNvPicPr preferRelativeResize="0"/>
          <p:nvPr/>
        </p:nvPicPr>
        <p:blipFill>
          <a:blip r:embed="rId3">
            <a:alphaModFix/>
          </a:blip>
          <a:stretch>
            <a:fillRect/>
          </a:stretch>
        </p:blipFill>
        <p:spPr>
          <a:xfrm>
            <a:off x="-1767662" y="1793487"/>
            <a:ext cx="419580" cy="419581"/>
          </a:xfrm>
          <a:prstGeom prst="rect">
            <a:avLst/>
          </a:prstGeom>
          <a:noFill/>
          <a:ln>
            <a:noFill/>
          </a:ln>
        </p:spPr>
      </p:pic>
      <p:sp>
        <p:nvSpPr>
          <p:cNvPr id="1620" name="Google Shape;1620;p192"/>
          <p:cNvSpPr txBox="1"/>
          <p:nvPr>
            <p:ph idx="4294967295" type="title"/>
          </p:nvPr>
        </p:nvSpPr>
        <p:spPr>
          <a:xfrm>
            <a:off x="304800" y="404075"/>
            <a:ext cx="6329400" cy="43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2"/>
                </a:solidFill>
              </a:rPr>
              <a:t>What if you could achieve</a:t>
            </a:r>
            <a:endParaRPr sz="2000">
              <a:solidFill>
                <a:schemeClr val="dk2"/>
              </a:solidFill>
            </a:endParaRPr>
          </a:p>
        </p:txBody>
      </p:sp>
      <p:sp>
        <p:nvSpPr>
          <p:cNvPr id="1621" name="Google Shape;1621;p192"/>
          <p:cNvSpPr txBox="1"/>
          <p:nvPr/>
        </p:nvSpPr>
        <p:spPr>
          <a:xfrm>
            <a:off x="740319" y="1121975"/>
            <a:ext cx="2015100" cy="95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5000">
                <a:solidFill>
                  <a:srgbClr val="ABE7FF"/>
                </a:solidFill>
                <a:latin typeface="Inter"/>
                <a:ea typeface="Inter"/>
                <a:cs typeface="Inter"/>
                <a:sym typeface="Inter"/>
              </a:rPr>
              <a:t>4</a:t>
            </a:r>
            <a:r>
              <a:rPr b="1" lang="en" sz="5000">
                <a:solidFill>
                  <a:srgbClr val="ABE7FF"/>
                </a:solidFill>
                <a:latin typeface="Inter"/>
                <a:ea typeface="Inter"/>
                <a:cs typeface="Inter"/>
                <a:sym typeface="Inter"/>
              </a:rPr>
              <a:t>0%</a:t>
            </a:r>
            <a:endParaRPr sz="5000"/>
          </a:p>
        </p:txBody>
      </p:sp>
      <p:sp>
        <p:nvSpPr>
          <p:cNvPr id="1622" name="Google Shape;1622;p192"/>
          <p:cNvSpPr txBox="1"/>
          <p:nvPr/>
        </p:nvSpPr>
        <p:spPr>
          <a:xfrm>
            <a:off x="740319" y="2212138"/>
            <a:ext cx="2015100" cy="95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5000">
                <a:solidFill>
                  <a:srgbClr val="ABE7FF"/>
                </a:solidFill>
                <a:latin typeface="Inter"/>
                <a:ea typeface="Inter"/>
                <a:cs typeface="Inter"/>
                <a:sym typeface="Inter"/>
              </a:rPr>
              <a:t>97%</a:t>
            </a:r>
            <a:endParaRPr sz="5000"/>
          </a:p>
        </p:txBody>
      </p:sp>
      <p:sp>
        <p:nvSpPr>
          <p:cNvPr id="1623" name="Google Shape;1623;p192"/>
          <p:cNvSpPr txBox="1"/>
          <p:nvPr/>
        </p:nvSpPr>
        <p:spPr>
          <a:xfrm>
            <a:off x="3337358" y="2479450"/>
            <a:ext cx="5517300" cy="419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3000">
                <a:solidFill>
                  <a:srgbClr val="FFFFFF"/>
                </a:solidFill>
                <a:latin typeface="Inter ExtraLight"/>
                <a:ea typeface="Inter ExtraLight"/>
                <a:cs typeface="Inter ExtraLight"/>
                <a:sym typeface="Inter ExtraLight"/>
              </a:rPr>
              <a:t>Asset retrieval rate</a:t>
            </a:r>
            <a:endParaRPr i="1" sz="3000">
              <a:solidFill>
                <a:srgbClr val="FFFFFF"/>
              </a:solidFill>
              <a:latin typeface="Inter ExtraLight"/>
              <a:ea typeface="Inter ExtraLight"/>
              <a:cs typeface="Inter ExtraLight"/>
              <a:sym typeface="Inter ExtraLight"/>
            </a:endParaRPr>
          </a:p>
        </p:txBody>
      </p:sp>
      <p:sp>
        <p:nvSpPr>
          <p:cNvPr id="1624" name="Google Shape;1624;p192"/>
          <p:cNvSpPr txBox="1"/>
          <p:nvPr/>
        </p:nvSpPr>
        <p:spPr>
          <a:xfrm>
            <a:off x="3330307" y="1414925"/>
            <a:ext cx="5173200" cy="368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3000">
                <a:solidFill>
                  <a:srgbClr val="FFFFFF"/>
                </a:solidFill>
                <a:latin typeface="Inter ExtraLight"/>
                <a:ea typeface="Inter ExtraLight"/>
                <a:cs typeface="Inter ExtraLight"/>
                <a:sym typeface="Inter ExtraLight"/>
              </a:rPr>
              <a:t>Reduction in IT tickets </a:t>
            </a:r>
            <a:endParaRPr i="1" sz="3000">
              <a:solidFill>
                <a:srgbClr val="FFFFFF"/>
              </a:solidFill>
              <a:latin typeface="Inter ExtraLight"/>
              <a:ea typeface="Inter ExtraLight"/>
              <a:cs typeface="Inter ExtraLight"/>
              <a:sym typeface="Inter ExtraLight"/>
            </a:endParaRPr>
          </a:p>
        </p:txBody>
      </p:sp>
      <p:sp>
        <p:nvSpPr>
          <p:cNvPr id="1625" name="Google Shape;1625;p192"/>
          <p:cNvSpPr txBox="1"/>
          <p:nvPr/>
        </p:nvSpPr>
        <p:spPr>
          <a:xfrm>
            <a:off x="404925" y="3302325"/>
            <a:ext cx="2685900" cy="95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5000">
                <a:solidFill>
                  <a:srgbClr val="ABE7FF"/>
                </a:solidFill>
                <a:latin typeface="Inter"/>
                <a:ea typeface="Inter"/>
                <a:cs typeface="Inter"/>
                <a:sym typeface="Inter"/>
              </a:rPr>
              <a:t>1:2000</a:t>
            </a:r>
            <a:endParaRPr sz="5000"/>
          </a:p>
        </p:txBody>
      </p:sp>
      <p:sp>
        <p:nvSpPr>
          <p:cNvPr id="1626" name="Google Shape;1626;p192"/>
          <p:cNvSpPr txBox="1"/>
          <p:nvPr/>
        </p:nvSpPr>
        <p:spPr>
          <a:xfrm>
            <a:off x="3337358" y="3569625"/>
            <a:ext cx="5517300" cy="419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3000">
                <a:solidFill>
                  <a:srgbClr val="FFFFFF"/>
                </a:solidFill>
                <a:latin typeface="Inter ExtraLight"/>
                <a:ea typeface="Inter ExtraLight"/>
                <a:cs typeface="Inter ExtraLight"/>
                <a:sym typeface="Inter ExtraLight"/>
              </a:rPr>
              <a:t>IT Support staff to Employees</a:t>
            </a:r>
            <a:endParaRPr i="1" sz="3000">
              <a:solidFill>
                <a:srgbClr val="FFFFFF"/>
              </a:solidFill>
              <a:latin typeface="Inter ExtraLight"/>
              <a:ea typeface="Inter ExtraLight"/>
              <a:cs typeface="Inter ExtraLight"/>
              <a:sym typeface="Inter Extra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193"/>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Case studies</a:t>
            </a:r>
            <a:endParaRPr sz="2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p194"/>
          <p:cNvSpPr/>
          <p:nvPr/>
        </p:nvSpPr>
        <p:spPr>
          <a:xfrm>
            <a:off x="6556050" y="1866900"/>
            <a:ext cx="2199600" cy="275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637" name="Google Shape;1637;p194"/>
          <p:cNvSpPr/>
          <p:nvPr/>
        </p:nvSpPr>
        <p:spPr>
          <a:xfrm>
            <a:off x="3445175" y="1824000"/>
            <a:ext cx="2245500" cy="275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638" name="Google Shape;1638;p194"/>
          <p:cNvSpPr/>
          <p:nvPr/>
        </p:nvSpPr>
        <p:spPr>
          <a:xfrm>
            <a:off x="397900" y="1824000"/>
            <a:ext cx="2245500" cy="275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639" name="Google Shape;1639;p194"/>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examples</a:t>
            </a:r>
            <a:endParaRPr/>
          </a:p>
        </p:txBody>
      </p:sp>
      <p:sp>
        <p:nvSpPr>
          <p:cNvPr id="1640" name="Google Shape;1640;p194"/>
          <p:cNvSpPr/>
          <p:nvPr/>
        </p:nvSpPr>
        <p:spPr>
          <a:xfrm>
            <a:off x="3445175" y="1168350"/>
            <a:ext cx="2245500" cy="5658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Save Time </a:t>
            </a:r>
            <a:endParaRPr b="1" sz="1900">
              <a:solidFill>
                <a:schemeClr val="lt1"/>
              </a:solidFill>
              <a:latin typeface="Roboto"/>
              <a:ea typeface="Roboto"/>
              <a:cs typeface="Roboto"/>
              <a:sym typeface="Roboto"/>
            </a:endParaRPr>
          </a:p>
        </p:txBody>
      </p:sp>
      <p:grpSp>
        <p:nvGrpSpPr>
          <p:cNvPr id="1641" name="Google Shape;1641;p194"/>
          <p:cNvGrpSpPr/>
          <p:nvPr/>
        </p:nvGrpSpPr>
        <p:grpSpPr>
          <a:xfrm>
            <a:off x="3485824" y="1918897"/>
            <a:ext cx="2118300" cy="945353"/>
            <a:chOff x="3485824" y="1918897"/>
            <a:chExt cx="2118300" cy="945353"/>
          </a:xfrm>
        </p:grpSpPr>
        <p:pic>
          <p:nvPicPr>
            <p:cNvPr id="1642" name="Google Shape;1642;p194"/>
            <p:cNvPicPr preferRelativeResize="0"/>
            <p:nvPr/>
          </p:nvPicPr>
          <p:blipFill>
            <a:blip r:embed="rId3">
              <a:alphaModFix/>
            </a:blip>
            <a:stretch>
              <a:fillRect/>
            </a:stretch>
          </p:blipFill>
          <p:spPr>
            <a:xfrm>
              <a:off x="3865975" y="1918897"/>
              <a:ext cx="1311975" cy="336408"/>
            </a:xfrm>
            <a:prstGeom prst="rect">
              <a:avLst/>
            </a:prstGeom>
            <a:noFill/>
            <a:ln>
              <a:noFill/>
            </a:ln>
          </p:spPr>
        </p:pic>
        <p:sp>
          <p:nvSpPr>
            <p:cNvPr id="1643" name="Google Shape;1643;p194"/>
            <p:cNvSpPr txBox="1"/>
            <p:nvPr/>
          </p:nvSpPr>
          <p:spPr>
            <a:xfrm>
              <a:off x="3485824" y="2279250"/>
              <a:ext cx="2118300" cy="585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b="1" lang="en" sz="1600">
                  <a:solidFill>
                    <a:schemeClr val="dk1"/>
                  </a:solidFill>
                  <a:latin typeface="Roboto"/>
                  <a:ea typeface="Roboto"/>
                  <a:cs typeface="Roboto"/>
                  <a:sym typeface="Roboto"/>
                </a:rPr>
                <a:t>&gt;40% Reduction in IT Tickets</a:t>
              </a:r>
              <a:endParaRPr sz="1600">
                <a:solidFill>
                  <a:srgbClr val="F501C4"/>
                </a:solidFill>
                <a:latin typeface="Roboto"/>
                <a:ea typeface="Roboto"/>
                <a:cs typeface="Roboto"/>
                <a:sym typeface="Roboto"/>
              </a:endParaRPr>
            </a:p>
          </p:txBody>
        </p:sp>
      </p:grpSp>
      <p:grpSp>
        <p:nvGrpSpPr>
          <p:cNvPr id="1644" name="Google Shape;1644;p194"/>
          <p:cNvGrpSpPr/>
          <p:nvPr/>
        </p:nvGrpSpPr>
        <p:grpSpPr>
          <a:xfrm>
            <a:off x="461500" y="2649285"/>
            <a:ext cx="2118300" cy="1004215"/>
            <a:chOff x="397775" y="2086429"/>
            <a:chExt cx="2118300" cy="1004215"/>
          </a:xfrm>
        </p:grpSpPr>
        <p:sp>
          <p:nvSpPr>
            <p:cNvPr id="1645" name="Google Shape;1645;p194"/>
            <p:cNvSpPr txBox="1"/>
            <p:nvPr/>
          </p:nvSpPr>
          <p:spPr>
            <a:xfrm>
              <a:off x="397775" y="2505645"/>
              <a:ext cx="2118300" cy="585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b="1" lang="en" sz="1600">
                  <a:solidFill>
                    <a:schemeClr val="dk1"/>
                  </a:solidFill>
                  <a:latin typeface="Roboto"/>
                  <a:ea typeface="Roboto"/>
                  <a:cs typeface="Roboto"/>
                  <a:sym typeface="Roboto"/>
                </a:rPr>
                <a:t>2 people supporting 2,500 employees </a:t>
              </a:r>
              <a:endParaRPr sz="1600">
                <a:solidFill>
                  <a:srgbClr val="F501C4"/>
                </a:solidFill>
                <a:latin typeface="Roboto"/>
                <a:ea typeface="Roboto"/>
                <a:cs typeface="Roboto"/>
                <a:sym typeface="Roboto"/>
              </a:endParaRPr>
            </a:p>
          </p:txBody>
        </p:sp>
        <p:pic>
          <p:nvPicPr>
            <p:cNvPr id="1646" name="Google Shape;1646;p194"/>
            <p:cNvPicPr preferRelativeResize="0"/>
            <p:nvPr/>
          </p:nvPicPr>
          <p:blipFill>
            <a:blip r:embed="rId4">
              <a:alphaModFix/>
            </a:blip>
            <a:stretch>
              <a:fillRect/>
            </a:stretch>
          </p:blipFill>
          <p:spPr>
            <a:xfrm>
              <a:off x="746120" y="2086429"/>
              <a:ext cx="1312010" cy="336417"/>
            </a:xfrm>
            <a:prstGeom prst="rect">
              <a:avLst/>
            </a:prstGeom>
            <a:noFill/>
            <a:ln>
              <a:noFill/>
            </a:ln>
          </p:spPr>
        </p:pic>
      </p:grpSp>
      <p:grpSp>
        <p:nvGrpSpPr>
          <p:cNvPr id="1647" name="Google Shape;1647;p194"/>
          <p:cNvGrpSpPr/>
          <p:nvPr/>
        </p:nvGrpSpPr>
        <p:grpSpPr>
          <a:xfrm>
            <a:off x="6556050" y="2679647"/>
            <a:ext cx="2245500" cy="943470"/>
            <a:chOff x="6556050" y="2897155"/>
            <a:chExt cx="2245500" cy="943470"/>
          </a:xfrm>
        </p:grpSpPr>
        <p:sp>
          <p:nvSpPr>
            <p:cNvPr id="1648" name="Google Shape;1648;p194"/>
            <p:cNvSpPr txBox="1"/>
            <p:nvPr/>
          </p:nvSpPr>
          <p:spPr>
            <a:xfrm>
              <a:off x="6556050" y="3255625"/>
              <a:ext cx="2245500" cy="585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 sz="1600">
                  <a:solidFill>
                    <a:schemeClr val="dk1"/>
                  </a:solidFill>
                  <a:latin typeface="Roboto"/>
                  <a:ea typeface="Roboto"/>
                  <a:cs typeface="Roboto"/>
                  <a:sym typeface="Roboto"/>
                </a:rPr>
                <a:t>30% Increase in asset retrievals</a:t>
              </a:r>
              <a:endParaRPr sz="1600">
                <a:solidFill>
                  <a:schemeClr val="dk1"/>
                </a:solidFill>
                <a:latin typeface="Roboto"/>
                <a:ea typeface="Roboto"/>
                <a:cs typeface="Roboto"/>
                <a:sym typeface="Roboto"/>
              </a:endParaRPr>
            </a:p>
          </p:txBody>
        </p:sp>
        <p:pic>
          <p:nvPicPr>
            <p:cNvPr id="1649" name="Google Shape;1649;p194"/>
            <p:cNvPicPr preferRelativeResize="0"/>
            <p:nvPr/>
          </p:nvPicPr>
          <p:blipFill>
            <a:blip r:embed="rId5">
              <a:alphaModFix/>
            </a:blip>
            <a:stretch>
              <a:fillRect/>
            </a:stretch>
          </p:blipFill>
          <p:spPr>
            <a:xfrm>
              <a:off x="6982952" y="2897155"/>
              <a:ext cx="1345802" cy="293739"/>
            </a:xfrm>
            <a:prstGeom prst="rect">
              <a:avLst/>
            </a:prstGeom>
            <a:noFill/>
            <a:ln>
              <a:noFill/>
            </a:ln>
          </p:spPr>
        </p:pic>
      </p:grpSp>
      <p:sp>
        <p:nvSpPr>
          <p:cNvPr id="1650" name="Google Shape;1650;p194"/>
          <p:cNvSpPr/>
          <p:nvPr/>
        </p:nvSpPr>
        <p:spPr>
          <a:xfrm>
            <a:off x="397900" y="1168350"/>
            <a:ext cx="2245500" cy="5808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Save Money </a:t>
            </a:r>
            <a:endParaRPr b="1" sz="1900">
              <a:solidFill>
                <a:schemeClr val="lt1"/>
              </a:solidFill>
              <a:latin typeface="Roboto"/>
              <a:ea typeface="Roboto"/>
              <a:cs typeface="Roboto"/>
              <a:sym typeface="Roboto"/>
            </a:endParaRPr>
          </a:p>
        </p:txBody>
      </p:sp>
      <p:sp>
        <p:nvSpPr>
          <p:cNvPr id="1651" name="Google Shape;1651;p194"/>
          <p:cNvSpPr/>
          <p:nvPr/>
        </p:nvSpPr>
        <p:spPr>
          <a:xfrm>
            <a:off x="6544450" y="1168350"/>
            <a:ext cx="2245500" cy="5808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Improve Security </a:t>
            </a:r>
            <a:endParaRPr b="1" sz="1900">
              <a:solidFill>
                <a:schemeClr val="lt1"/>
              </a:solidFill>
              <a:latin typeface="Roboto"/>
              <a:ea typeface="Roboto"/>
              <a:cs typeface="Roboto"/>
              <a:sym typeface="Roboto"/>
            </a:endParaRPr>
          </a:p>
        </p:txBody>
      </p:sp>
      <p:grpSp>
        <p:nvGrpSpPr>
          <p:cNvPr id="1652" name="Google Shape;1652;p194"/>
          <p:cNvGrpSpPr/>
          <p:nvPr/>
        </p:nvGrpSpPr>
        <p:grpSpPr>
          <a:xfrm>
            <a:off x="3508775" y="3200408"/>
            <a:ext cx="2118300" cy="1350092"/>
            <a:chOff x="3723450" y="3429008"/>
            <a:chExt cx="2118300" cy="1350092"/>
          </a:xfrm>
        </p:grpSpPr>
        <p:pic>
          <p:nvPicPr>
            <p:cNvPr id="1653" name="Google Shape;1653;p194"/>
            <p:cNvPicPr preferRelativeResize="0"/>
            <p:nvPr/>
          </p:nvPicPr>
          <p:blipFill>
            <a:blip r:embed="rId6">
              <a:alphaModFix/>
            </a:blip>
            <a:stretch>
              <a:fillRect/>
            </a:stretch>
          </p:blipFill>
          <p:spPr>
            <a:xfrm>
              <a:off x="3913124" y="3429008"/>
              <a:ext cx="1611502" cy="272800"/>
            </a:xfrm>
            <a:prstGeom prst="rect">
              <a:avLst/>
            </a:prstGeom>
            <a:noFill/>
            <a:ln>
              <a:noFill/>
            </a:ln>
          </p:spPr>
        </p:pic>
        <p:sp>
          <p:nvSpPr>
            <p:cNvPr id="1654" name="Google Shape;1654;p194"/>
            <p:cNvSpPr txBox="1"/>
            <p:nvPr/>
          </p:nvSpPr>
          <p:spPr>
            <a:xfrm>
              <a:off x="3723450" y="3701800"/>
              <a:ext cx="2118300" cy="10773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b="1" lang="en" sz="1600">
                  <a:solidFill>
                    <a:schemeClr val="dk1"/>
                  </a:solidFill>
                  <a:latin typeface="Roboto"/>
                  <a:ea typeface="Roboto"/>
                  <a:cs typeface="Roboto"/>
                  <a:sym typeface="Roboto"/>
                </a:rPr>
                <a:t>Reduced time spent on IT equipment management by 8x</a:t>
              </a:r>
              <a:endParaRPr sz="1600">
                <a:solidFill>
                  <a:schemeClr val="dk1"/>
                </a:solidFill>
                <a:latin typeface="Roboto"/>
                <a:ea typeface="Roboto"/>
                <a:cs typeface="Roboto"/>
                <a:sym typeface="Roboto"/>
              </a:endParaRPr>
            </a:p>
            <a:p>
              <a:pPr indent="0" lvl="0" marL="0" rtl="0" algn="ctr">
                <a:spcBef>
                  <a:spcPts val="0"/>
                </a:spcBef>
                <a:spcAft>
                  <a:spcPts val="0"/>
                </a:spcAft>
                <a:buClr>
                  <a:schemeClr val="dk1"/>
                </a:buClr>
                <a:buFont typeface="Arial"/>
                <a:buNone/>
              </a:pPr>
              <a:r>
                <a:t/>
              </a:r>
              <a:endParaRPr sz="1600">
                <a:solidFill>
                  <a:srgbClr val="F501C4"/>
                </a:solidFill>
                <a:latin typeface="Roboto"/>
                <a:ea typeface="Roboto"/>
                <a:cs typeface="Roboto"/>
                <a:sym typeface="Roboto"/>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77"/>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What’s happening in the market?</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sp>
        <p:nvSpPr>
          <p:cNvPr id="1659" name="Google Shape;1659;p19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660" name="Google Shape;1660;p195"/>
          <p:cNvSpPr txBox="1"/>
          <p:nvPr/>
        </p:nvSpPr>
        <p:spPr>
          <a:xfrm>
            <a:off x="432625" y="425850"/>
            <a:ext cx="5539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Inter Light"/>
                <a:ea typeface="Inter Light"/>
                <a:cs typeface="Inter Light"/>
                <a:sym typeface="Inter Light"/>
              </a:rPr>
              <a:t>New Relic Transforms IT Operations with Firstbase: From High-Touch Provisioning to Zero-Touch Efficiency</a:t>
            </a:r>
            <a:endParaRPr sz="1600">
              <a:solidFill>
                <a:schemeClr val="lt1"/>
              </a:solidFill>
              <a:latin typeface="Inter Light"/>
              <a:ea typeface="Inter Light"/>
              <a:cs typeface="Inter Light"/>
              <a:sym typeface="Inter Light"/>
            </a:endParaRPr>
          </a:p>
          <a:p>
            <a:pPr indent="0" lvl="0" marL="0" rtl="0" algn="l">
              <a:spcBef>
                <a:spcPts val="0"/>
              </a:spcBef>
              <a:spcAft>
                <a:spcPts val="0"/>
              </a:spcAft>
              <a:buNone/>
            </a:pPr>
            <a:r>
              <a:t/>
            </a:r>
            <a:endParaRPr sz="1600">
              <a:solidFill>
                <a:schemeClr val="lt1"/>
              </a:solidFill>
              <a:latin typeface="Inter Light"/>
              <a:ea typeface="Inter Light"/>
              <a:cs typeface="Inter Light"/>
              <a:sym typeface="Inter Light"/>
            </a:endParaRPr>
          </a:p>
        </p:txBody>
      </p:sp>
      <p:sp>
        <p:nvSpPr>
          <p:cNvPr id="1661" name="Google Shape;1661;p195"/>
          <p:cNvSpPr txBox="1"/>
          <p:nvPr/>
        </p:nvSpPr>
        <p:spPr>
          <a:xfrm>
            <a:off x="432625" y="1439850"/>
            <a:ext cx="7510200" cy="30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Inter"/>
                <a:ea typeface="Inter"/>
                <a:cs typeface="Inter"/>
                <a:sym typeface="Inter"/>
              </a:rPr>
              <a:t>Challenges</a:t>
            </a:r>
            <a:endParaRPr sz="12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High-touch provisioning was time-consuming, often taking up an entire day each week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Company restructuring left only one procurement specialist to manage all 4,000 laptops globally, increasing the IT team's burden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Lack of IT presence in certain regions made deploying, managing, and recovering employee assets difficult </a:t>
            </a:r>
            <a:endParaRPr sz="10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b="1" sz="1000">
              <a:solidFill>
                <a:schemeClr val="lt1"/>
              </a:solidFill>
              <a:latin typeface="Inter"/>
              <a:ea typeface="Inter"/>
              <a:cs typeface="Inter"/>
              <a:sym typeface="Inter"/>
            </a:endParaRPr>
          </a:p>
          <a:p>
            <a:pPr indent="0" lvl="0" marL="0" rtl="0" algn="l">
              <a:lnSpc>
                <a:spcPct val="115000"/>
              </a:lnSpc>
              <a:spcBef>
                <a:spcPts val="0"/>
              </a:spcBef>
              <a:spcAft>
                <a:spcPts val="0"/>
              </a:spcAft>
              <a:buNone/>
            </a:pPr>
            <a:r>
              <a:rPr b="1" lang="en" sz="1200">
                <a:solidFill>
                  <a:schemeClr val="lt1"/>
                </a:solidFill>
                <a:latin typeface="Inter"/>
                <a:ea typeface="Inter"/>
                <a:cs typeface="Inter"/>
                <a:sym typeface="Inter"/>
              </a:rPr>
              <a:t>Outcomes</a:t>
            </a:r>
            <a:endParaRPr b="1" sz="1200">
              <a:solidFill>
                <a:schemeClr val="lt1"/>
              </a:solidFill>
              <a:latin typeface="Inter"/>
              <a:ea typeface="Inter"/>
              <a:cs typeface="Inter"/>
              <a:sym typeface="Inter"/>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Firstbase automated the entire asset lifecycle, reducing manual tasks and allowing the IT team to focus on strategic initiatives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Implemented a zero-touch provisioning model, enabling seamless device deployment and management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Managed asset recovery efficiently, achieving a 90%+ retrieval rate and ensuring secure data wiping and asset redeployment </a:t>
            </a:r>
            <a:endParaRPr sz="1000">
              <a:solidFill>
                <a:schemeClr val="lt1"/>
              </a:solidFill>
              <a:latin typeface="Inter ExtraLight"/>
              <a:ea typeface="Inter ExtraLight"/>
              <a:cs typeface="Inter ExtraLight"/>
              <a:sym typeface="Inter ExtraLight"/>
            </a:endParaRPr>
          </a:p>
          <a:p>
            <a:pPr indent="-292100" lvl="0" marL="457200" rtl="0" algn="l">
              <a:lnSpc>
                <a:spcPct val="115000"/>
              </a:lnSpc>
              <a:spcBef>
                <a:spcPts val="0"/>
              </a:spcBef>
              <a:spcAft>
                <a:spcPts val="0"/>
              </a:spcAft>
              <a:buClr>
                <a:schemeClr val="lt1"/>
              </a:buClr>
              <a:buSzPts val="1000"/>
              <a:buFont typeface="Inter ExtraLight"/>
              <a:buChar char="●"/>
            </a:pPr>
            <a:r>
              <a:rPr lang="en" sz="1000">
                <a:solidFill>
                  <a:schemeClr val="lt1"/>
                </a:solidFill>
                <a:latin typeface="Inter ExtraLight"/>
                <a:ea typeface="Inter ExtraLight"/>
                <a:cs typeface="Inter ExtraLight"/>
                <a:sym typeface="Inter ExtraLight"/>
              </a:rPr>
              <a:t>Provided global support, handling logistics and procurement globally, including challenging areas like Israel and the UK </a:t>
            </a:r>
            <a:endParaRPr sz="1000">
              <a:solidFill>
                <a:schemeClr val="lt1"/>
              </a:solidFill>
              <a:latin typeface="Inter ExtraLight"/>
              <a:ea typeface="Inter ExtraLight"/>
              <a:cs typeface="Inter ExtraLight"/>
              <a:sym typeface="Inter ExtraLight"/>
            </a:endParaRPr>
          </a:p>
        </p:txBody>
      </p:sp>
      <p:cxnSp>
        <p:nvCxnSpPr>
          <p:cNvPr id="1662" name="Google Shape;1662;p195"/>
          <p:cNvCxnSpPr/>
          <p:nvPr/>
        </p:nvCxnSpPr>
        <p:spPr>
          <a:xfrm>
            <a:off x="504584" y="1142875"/>
            <a:ext cx="3915000" cy="7500"/>
          </a:xfrm>
          <a:prstGeom prst="straightConnector1">
            <a:avLst/>
          </a:prstGeom>
          <a:noFill/>
          <a:ln cap="flat" cmpd="sng" w="38100">
            <a:solidFill>
              <a:schemeClr val="dk2"/>
            </a:solidFill>
            <a:prstDash val="solid"/>
            <a:round/>
            <a:headEnd len="med" w="med" type="none"/>
            <a:tailEnd len="med" w="med" type="none"/>
          </a:ln>
        </p:spPr>
      </p:cxnSp>
      <p:pic>
        <p:nvPicPr>
          <p:cNvPr id="1663" name="Google Shape;1663;p195"/>
          <p:cNvPicPr preferRelativeResize="0"/>
          <p:nvPr/>
        </p:nvPicPr>
        <p:blipFill>
          <a:blip r:embed="rId3">
            <a:alphaModFix/>
          </a:blip>
          <a:stretch>
            <a:fillRect/>
          </a:stretch>
        </p:blipFill>
        <p:spPr>
          <a:xfrm>
            <a:off x="7675476" y="248003"/>
            <a:ext cx="1321073" cy="675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19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669" name="Google Shape;1669;p196"/>
          <p:cNvPicPr preferRelativeResize="0"/>
          <p:nvPr/>
        </p:nvPicPr>
        <p:blipFill>
          <a:blip r:embed="rId3">
            <a:alphaModFix/>
          </a:blip>
          <a:stretch>
            <a:fillRect/>
          </a:stretch>
        </p:blipFill>
        <p:spPr>
          <a:xfrm>
            <a:off x="375137" y="1727520"/>
            <a:ext cx="1031112" cy="264387"/>
          </a:xfrm>
          <a:prstGeom prst="rect">
            <a:avLst/>
          </a:prstGeom>
          <a:noFill/>
          <a:ln>
            <a:noFill/>
          </a:ln>
        </p:spPr>
      </p:pic>
      <p:pic>
        <p:nvPicPr>
          <p:cNvPr id="1670" name="Google Shape;1670;p196"/>
          <p:cNvPicPr preferRelativeResize="0"/>
          <p:nvPr/>
        </p:nvPicPr>
        <p:blipFill>
          <a:blip r:embed="rId4">
            <a:alphaModFix/>
          </a:blip>
          <a:stretch>
            <a:fillRect/>
          </a:stretch>
        </p:blipFill>
        <p:spPr>
          <a:xfrm>
            <a:off x="6215602" y="1743435"/>
            <a:ext cx="1031112" cy="264387"/>
          </a:xfrm>
          <a:prstGeom prst="rect">
            <a:avLst/>
          </a:prstGeom>
          <a:noFill/>
          <a:ln>
            <a:noFill/>
          </a:ln>
        </p:spPr>
      </p:pic>
      <p:pic>
        <p:nvPicPr>
          <p:cNvPr id="1671" name="Google Shape;1671;p196"/>
          <p:cNvPicPr preferRelativeResize="0"/>
          <p:nvPr/>
        </p:nvPicPr>
        <p:blipFill>
          <a:blip r:embed="rId5">
            <a:alphaModFix/>
          </a:blip>
          <a:stretch>
            <a:fillRect/>
          </a:stretch>
        </p:blipFill>
        <p:spPr>
          <a:xfrm>
            <a:off x="6259522" y="2817538"/>
            <a:ext cx="943273" cy="205525"/>
          </a:xfrm>
          <a:prstGeom prst="rect">
            <a:avLst/>
          </a:prstGeom>
          <a:noFill/>
          <a:ln>
            <a:noFill/>
          </a:ln>
        </p:spPr>
      </p:pic>
      <p:pic>
        <p:nvPicPr>
          <p:cNvPr id="1672" name="Google Shape;1672;p196"/>
          <p:cNvPicPr preferRelativeResize="0"/>
          <p:nvPr/>
        </p:nvPicPr>
        <p:blipFill>
          <a:blip r:embed="rId6">
            <a:alphaModFix/>
          </a:blip>
          <a:stretch>
            <a:fillRect/>
          </a:stretch>
        </p:blipFill>
        <p:spPr>
          <a:xfrm>
            <a:off x="6215602" y="2287763"/>
            <a:ext cx="1031112" cy="264387"/>
          </a:xfrm>
          <a:prstGeom prst="rect">
            <a:avLst/>
          </a:prstGeom>
          <a:noFill/>
          <a:ln>
            <a:noFill/>
          </a:ln>
        </p:spPr>
      </p:pic>
      <p:pic>
        <p:nvPicPr>
          <p:cNvPr id="1673" name="Google Shape;1673;p196"/>
          <p:cNvPicPr preferRelativeResize="0"/>
          <p:nvPr/>
        </p:nvPicPr>
        <p:blipFill>
          <a:blip r:embed="rId7">
            <a:alphaModFix/>
          </a:blip>
          <a:stretch>
            <a:fillRect/>
          </a:stretch>
        </p:blipFill>
        <p:spPr>
          <a:xfrm>
            <a:off x="6215630" y="3976790"/>
            <a:ext cx="1031056" cy="155047"/>
          </a:xfrm>
          <a:prstGeom prst="rect">
            <a:avLst/>
          </a:prstGeom>
          <a:noFill/>
          <a:ln>
            <a:noFill/>
          </a:ln>
        </p:spPr>
      </p:pic>
      <p:pic>
        <p:nvPicPr>
          <p:cNvPr id="1674" name="Google Shape;1674;p196"/>
          <p:cNvPicPr preferRelativeResize="0"/>
          <p:nvPr/>
        </p:nvPicPr>
        <p:blipFill rotWithShape="1">
          <a:blip r:embed="rId8">
            <a:alphaModFix/>
          </a:blip>
          <a:srcRect b="8702" l="0" r="0" t="9665"/>
          <a:stretch/>
        </p:blipFill>
        <p:spPr>
          <a:xfrm>
            <a:off x="6106457" y="4378077"/>
            <a:ext cx="1249403" cy="374835"/>
          </a:xfrm>
          <a:prstGeom prst="rect">
            <a:avLst/>
          </a:prstGeom>
          <a:noFill/>
          <a:ln>
            <a:noFill/>
          </a:ln>
        </p:spPr>
      </p:pic>
      <p:pic>
        <p:nvPicPr>
          <p:cNvPr id="1675" name="Google Shape;1675;p196"/>
          <p:cNvPicPr preferRelativeResize="0"/>
          <p:nvPr/>
        </p:nvPicPr>
        <p:blipFill>
          <a:blip r:embed="rId9">
            <a:alphaModFix/>
          </a:blip>
          <a:stretch>
            <a:fillRect/>
          </a:stretch>
        </p:blipFill>
        <p:spPr>
          <a:xfrm>
            <a:off x="7765468" y="4433301"/>
            <a:ext cx="1031112" cy="264387"/>
          </a:xfrm>
          <a:prstGeom prst="rect">
            <a:avLst/>
          </a:prstGeom>
          <a:noFill/>
          <a:ln>
            <a:noFill/>
          </a:ln>
        </p:spPr>
      </p:pic>
      <p:pic>
        <p:nvPicPr>
          <p:cNvPr id="1676" name="Google Shape;1676;p196"/>
          <p:cNvPicPr preferRelativeResize="0"/>
          <p:nvPr/>
        </p:nvPicPr>
        <p:blipFill>
          <a:blip r:embed="rId10">
            <a:alphaModFix/>
          </a:blip>
          <a:stretch>
            <a:fillRect/>
          </a:stretch>
        </p:blipFill>
        <p:spPr>
          <a:xfrm>
            <a:off x="7847662" y="1090056"/>
            <a:ext cx="866724" cy="291794"/>
          </a:xfrm>
          <a:prstGeom prst="rect">
            <a:avLst/>
          </a:prstGeom>
          <a:noFill/>
          <a:ln>
            <a:noFill/>
          </a:ln>
        </p:spPr>
      </p:pic>
      <p:pic>
        <p:nvPicPr>
          <p:cNvPr id="1677" name="Google Shape;1677;p196"/>
          <p:cNvPicPr preferRelativeResize="0"/>
          <p:nvPr/>
        </p:nvPicPr>
        <p:blipFill>
          <a:blip r:embed="rId11">
            <a:alphaModFix/>
          </a:blip>
          <a:stretch>
            <a:fillRect/>
          </a:stretch>
        </p:blipFill>
        <p:spPr>
          <a:xfrm>
            <a:off x="7868875" y="2842971"/>
            <a:ext cx="824298" cy="173778"/>
          </a:xfrm>
          <a:prstGeom prst="rect">
            <a:avLst/>
          </a:prstGeom>
          <a:noFill/>
          <a:ln>
            <a:noFill/>
          </a:ln>
        </p:spPr>
      </p:pic>
      <p:pic>
        <p:nvPicPr>
          <p:cNvPr id="1678" name="Google Shape;1678;p196"/>
          <p:cNvPicPr preferRelativeResize="0"/>
          <p:nvPr/>
        </p:nvPicPr>
        <p:blipFill>
          <a:blip r:embed="rId12">
            <a:alphaModFix/>
          </a:blip>
          <a:stretch>
            <a:fillRect/>
          </a:stretch>
        </p:blipFill>
        <p:spPr>
          <a:xfrm>
            <a:off x="7765498" y="2317193"/>
            <a:ext cx="1031053" cy="205526"/>
          </a:xfrm>
          <a:prstGeom prst="rect">
            <a:avLst/>
          </a:prstGeom>
          <a:noFill/>
          <a:ln>
            <a:noFill/>
          </a:ln>
        </p:spPr>
      </p:pic>
      <p:pic>
        <p:nvPicPr>
          <p:cNvPr id="1679" name="Google Shape;1679;p196"/>
          <p:cNvPicPr preferRelativeResize="0"/>
          <p:nvPr/>
        </p:nvPicPr>
        <p:blipFill>
          <a:blip r:embed="rId13">
            <a:alphaModFix/>
          </a:blip>
          <a:stretch>
            <a:fillRect/>
          </a:stretch>
        </p:blipFill>
        <p:spPr>
          <a:xfrm>
            <a:off x="7827474" y="1809641"/>
            <a:ext cx="907100" cy="131976"/>
          </a:xfrm>
          <a:prstGeom prst="rect">
            <a:avLst/>
          </a:prstGeom>
          <a:noFill/>
          <a:ln>
            <a:noFill/>
          </a:ln>
        </p:spPr>
      </p:pic>
      <p:pic>
        <p:nvPicPr>
          <p:cNvPr id="1680" name="Google Shape;1680;p196"/>
          <p:cNvPicPr preferRelativeResize="0"/>
          <p:nvPr/>
        </p:nvPicPr>
        <p:blipFill rotWithShape="1">
          <a:blip r:embed="rId14">
            <a:alphaModFix/>
          </a:blip>
          <a:srcRect b="24041" l="0" r="0" t="25163"/>
          <a:stretch/>
        </p:blipFill>
        <p:spPr>
          <a:xfrm>
            <a:off x="7764027" y="3324530"/>
            <a:ext cx="1033995" cy="275734"/>
          </a:xfrm>
          <a:prstGeom prst="rect">
            <a:avLst/>
          </a:prstGeom>
          <a:noFill/>
          <a:ln>
            <a:noFill/>
          </a:ln>
        </p:spPr>
      </p:pic>
      <p:pic>
        <p:nvPicPr>
          <p:cNvPr id="1681" name="Google Shape;1681;p196"/>
          <p:cNvPicPr preferRelativeResize="0"/>
          <p:nvPr/>
        </p:nvPicPr>
        <p:blipFill>
          <a:blip r:embed="rId15">
            <a:alphaModFix/>
          </a:blip>
          <a:stretch>
            <a:fillRect/>
          </a:stretch>
        </p:blipFill>
        <p:spPr>
          <a:xfrm>
            <a:off x="7742792" y="3941042"/>
            <a:ext cx="1076465" cy="226543"/>
          </a:xfrm>
          <a:prstGeom prst="rect">
            <a:avLst/>
          </a:prstGeom>
          <a:noFill/>
          <a:ln>
            <a:noFill/>
          </a:ln>
        </p:spPr>
      </p:pic>
      <p:pic>
        <p:nvPicPr>
          <p:cNvPr id="1682" name="Google Shape;1682;p196"/>
          <p:cNvPicPr preferRelativeResize="0"/>
          <p:nvPr/>
        </p:nvPicPr>
        <p:blipFill>
          <a:blip r:embed="rId16">
            <a:alphaModFix/>
          </a:blip>
          <a:stretch>
            <a:fillRect/>
          </a:stretch>
        </p:blipFill>
        <p:spPr>
          <a:xfrm>
            <a:off x="3225021" y="2287763"/>
            <a:ext cx="1031112" cy="264387"/>
          </a:xfrm>
          <a:prstGeom prst="rect">
            <a:avLst/>
          </a:prstGeom>
          <a:noFill/>
          <a:ln>
            <a:noFill/>
          </a:ln>
        </p:spPr>
      </p:pic>
      <p:pic>
        <p:nvPicPr>
          <p:cNvPr id="1683" name="Google Shape;1683;p196"/>
          <p:cNvPicPr preferRelativeResize="0"/>
          <p:nvPr/>
        </p:nvPicPr>
        <p:blipFill>
          <a:blip r:embed="rId17">
            <a:alphaModFix/>
          </a:blip>
          <a:stretch>
            <a:fillRect/>
          </a:stretch>
        </p:blipFill>
        <p:spPr>
          <a:xfrm>
            <a:off x="3225021" y="4433301"/>
            <a:ext cx="1031112" cy="264387"/>
          </a:xfrm>
          <a:prstGeom prst="rect">
            <a:avLst/>
          </a:prstGeom>
          <a:noFill/>
          <a:ln>
            <a:noFill/>
          </a:ln>
        </p:spPr>
      </p:pic>
      <p:pic>
        <p:nvPicPr>
          <p:cNvPr id="1684" name="Google Shape;1684;p196"/>
          <p:cNvPicPr preferRelativeResize="0"/>
          <p:nvPr/>
        </p:nvPicPr>
        <p:blipFill>
          <a:blip r:embed="rId18">
            <a:alphaModFix/>
          </a:blip>
          <a:stretch>
            <a:fillRect/>
          </a:stretch>
        </p:blipFill>
        <p:spPr>
          <a:xfrm>
            <a:off x="3225021" y="2797666"/>
            <a:ext cx="1031112" cy="264387"/>
          </a:xfrm>
          <a:prstGeom prst="rect">
            <a:avLst/>
          </a:prstGeom>
          <a:noFill/>
          <a:ln>
            <a:noFill/>
          </a:ln>
        </p:spPr>
      </p:pic>
      <p:pic>
        <p:nvPicPr>
          <p:cNvPr id="1685" name="Google Shape;1685;p196"/>
          <p:cNvPicPr preferRelativeResize="0"/>
          <p:nvPr/>
        </p:nvPicPr>
        <p:blipFill rotWithShape="1">
          <a:blip r:embed="rId19">
            <a:alphaModFix/>
          </a:blip>
          <a:srcRect b="0" l="0" r="63547" t="0"/>
          <a:stretch/>
        </p:blipFill>
        <p:spPr>
          <a:xfrm>
            <a:off x="3294137" y="3354765"/>
            <a:ext cx="200563" cy="228668"/>
          </a:xfrm>
          <a:prstGeom prst="rect">
            <a:avLst/>
          </a:prstGeom>
          <a:noFill/>
          <a:ln>
            <a:noFill/>
          </a:ln>
        </p:spPr>
      </p:pic>
      <p:pic>
        <p:nvPicPr>
          <p:cNvPr id="1686" name="Google Shape;1686;p196"/>
          <p:cNvPicPr preferRelativeResize="0"/>
          <p:nvPr/>
        </p:nvPicPr>
        <p:blipFill rotWithShape="1">
          <a:blip r:embed="rId19">
            <a:alphaModFix/>
          </a:blip>
          <a:srcRect b="28971" l="35697" r="7159" t="30136"/>
          <a:stretch/>
        </p:blipFill>
        <p:spPr>
          <a:xfrm>
            <a:off x="3461915" y="3356211"/>
            <a:ext cx="714110" cy="212373"/>
          </a:xfrm>
          <a:prstGeom prst="rect">
            <a:avLst/>
          </a:prstGeom>
          <a:noFill/>
          <a:ln>
            <a:noFill/>
          </a:ln>
        </p:spPr>
      </p:pic>
      <p:pic>
        <p:nvPicPr>
          <p:cNvPr id="1687" name="Google Shape;1687;p196"/>
          <p:cNvPicPr preferRelativeResize="0"/>
          <p:nvPr/>
        </p:nvPicPr>
        <p:blipFill>
          <a:blip r:embed="rId20">
            <a:alphaModFix/>
          </a:blip>
          <a:stretch>
            <a:fillRect/>
          </a:stretch>
        </p:blipFill>
        <p:spPr>
          <a:xfrm>
            <a:off x="3225021" y="1134250"/>
            <a:ext cx="1031112" cy="264379"/>
          </a:xfrm>
          <a:prstGeom prst="rect">
            <a:avLst/>
          </a:prstGeom>
          <a:noFill/>
          <a:ln>
            <a:noFill/>
          </a:ln>
        </p:spPr>
      </p:pic>
      <p:pic>
        <p:nvPicPr>
          <p:cNvPr id="1688" name="Google Shape;1688;p196"/>
          <p:cNvPicPr preferRelativeResize="0"/>
          <p:nvPr/>
        </p:nvPicPr>
        <p:blipFill>
          <a:blip r:embed="rId21">
            <a:alphaModFix/>
          </a:blip>
          <a:stretch>
            <a:fillRect/>
          </a:stretch>
        </p:blipFill>
        <p:spPr>
          <a:xfrm>
            <a:off x="3287032" y="1759337"/>
            <a:ext cx="907089" cy="232584"/>
          </a:xfrm>
          <a:prstGeom prst="rect">
            <a:avLst/>
          </a:prstGeom>
          <a:noFill/>
          <a:ln>
            <a:noFill/>
          </a:ln>
        </p:spPr>
      </p:pic>
      <p:pic>
        <p:nvPicPr>
          <p:cNvPr id="1689" name="Google Shape;1689;p196"/>
          <p:cNvPicPr preferRelativeResize="0"/>
          <p:nvPr/>
        </p:nvPicPr>
        <p:blipFill>
          <a:blip r:embed="rId22">
            <a:alphaModFix/>
          </a:blip>
          <a:stretch>
            <a:fillRect/>
          </a:stretch>
        </p:blipFill>
        <p:spPr>
          <a:xfrm>
            <a:off x="3367738" y="3967837"/>
            <a:ext cx="745677" cy="156915"/>
          </a:xfrm>
          <a:prstGeom prst="rect">
            <a:avLst/>
          </a:prstGeom>
          <a:noFill/>
          <a:ln>
            <a:noFill/>
          </a:ln>
        </p:spPr>
      </p:pic>
      <p:pic>
        <p:nvPicPr>
          <p:cNvPr id="1690" name="Google Shape;1690;p196"/>
          <p:cNvPicPr preferRelativeResize="0"/>
          <p:nvPr/>
        </p:nvPicPr>
        <p:blipFill>
          <a:blip r:embed="rId23">
            <a:alphaModFix/>
          </a:blip>
          <a:stretch>
            <a:fillRect/>
          </a:stretch>
        </p:blipFill>
        <p:spPr>
          <a:xfrm>
            <a:off x="324756" y="2253950"/>
            <a:ext cx="1034000" cy="265144"/>
          </a:xfrm>
          <a:prstGeom prst="rect">
            <a:avLst/>
          </a:prstGeom>
          <a:noFill/>
          <a:ln>
            <a:noFill/>
          </a:ln>
        </p:spPr>
      </p:pic>
      <p:pic>
        <p:nvPicPr>
          <p:cNvPr id="1691" name="Google Shape;1691;p196"/>
          <p:cNvPicPr preferRelativeResize="0"/>
          <p:nvPr/>
        </p:nvPicPr>
        <p:blipFill>
          <a:blip r:embed="rId24">
            <a:alphaModFix/>
          </a:blip>
          <a:stretch>
            <a:fillRect/>
          </a:stretch>
        </p:blipFill>
        <p:spPr>
          <a:xfrm>
            <a:off x="430818" y="2849050"/>
            <a:ext cx="821876" cy="191888"/>
          </a:xfrm>
          <a:prstGeom prst="rect">
            <a:avLst/>
          </a:prstGeom>
          <a:noFill/>
          <a:ln>
            <a:noFill/>
          </a:ln>
        </p:spPr>
      </p:pic>
      <p:pic>
        <p:nvPicPr>
          <p:cNvPr id="1692" name="Google Shape;1692;p196"/>
          <p:cNvPicPr preferRelativeResize="0"/>
          <p:nvPr/>
        </p:nvPicPr>
        <p:blipFill>
          <a:blip r:embed="rId25">
            <a:alphaModFix/>
          </a:blip>
          <a:stretch>
            <a:fillRect/>
          </a:stretch>
        </p:blipFill>
        <p:spPr>
          <a:xfrm>
            <a:off x="388206" y="3370894"/>
            <a:ext cx="907100" cy="232581"/>
          </a:xfrm>
          <a:prstGeom prst="rect">
            <a:avLst/>
          </a:prstGeom>
          <a:noFill/>
          <a:ln>
            <a:noFill/>
          </a:ln>
        </p:spPr>
      </p:pic>
      <p:pic>
        <p:nvPicPr>
          <p:cNvPr id="1693" name="Google Shape;1693;p196"/>
          <p:cNvPicPr preferRelativeResize="0"/>
          <p:nvPr/>
        </p:nvPicPr>
        <p:blipFill>
          <a:blip r:embed="rId26">
            <a:alphaModFix/>
          </a:blip>
          <a:stretch>
            <a:fillRect/>
          </a:stretch>
        </p:blipFill>
        <p:spPr>
          <a:xfrm>
            <a:off x="326230" y="3933431"/>
            <a:ext cx="1031051" cy="195399"/>
          </a:xfrm>
          <a:prstGeom prst="rect">
            <a:avLst/>
          </a:prstGeom>
          <a:noFill/>
          <a:ln>
            <a:noFill/>
          </a:ln>
        </p:spPr>
      </p:pic>
      <p:pic>
        <p:nvPicPr>
          <p:cNvPr id="1694" name="Google Shape;1694;p196"/>
          <p:cNvPicPr preferRelativeResize="0"/>
          <p:nvPr/>
        </p:nvPicPr>
        <p:blipFill>
          <a:blip r:embed="rId27">
            <a:alphaModFix/>
          </a:blip>
          <a:stretch>
            <a:fillRect/>
          </a:stretch>
        </p:blipFill>
        <p:spPr>
          <a:xfrm>
            <a:off x="351603" y="4458787"/>
            <a:ext cx="980306" cy="213416"/>
          </a:xfrm>
          <a:prstGeom prst="rect">
            <a:avLst/>
          </a:prstGeom>
          <a:noFill/>
          <a:ln>
            <a:noFill/>
          </a:ln>
        </p:spPr>
      </p:pic>
      <p:pic>
        <p:nvPicPr>
          <p:cNvPr id="1695" name="Google Shape;1695;p196"/>
          <p:cNvPicPr preferRelativeResize="0"/>
          <p:nvPr/>
        </p:nvPicPr>
        <p:blipFill>
          <a:blip r:embed="rId28">
            <a:alphaModFix/>
          </a:blip>
          <a:stretch>
            <a:fillRect/>
          </a:stretch>
        </p:blipFill>
        <p:spPr>
          <a:xfrm>
            <a:off x="401515" y="1134235"/>
            <a:ext cx="880481" cy="264408"/>
          </a:xfrm>
          <a:prstGeom prst="rect">
            <a:avLst/>
          </a:prstGeom>
          <a:noFill/>
          <a:ln>
            <a:noFill/>
          </a:ln>
        </p:spPr>
      </p:pic>
      <p:pic>
        <p:nvPicPr>
          <p:cNvPr id="1696" name="Google Shape;1696;p196"/>
          <p:cNvPicPr preferRelativeResize="0"/>
          <p:nvPr/>
        </p:nvPicPr>
        <p:blipFill>
          <a:blip r:embed="rId29">
            <a:alphaModFix/>
          </a:blip>
          <a:stretch>
            <a:fillRect/>
          </a:stretch>
        </p:blipFill>
        <p:spPr>
          <a:xfrm>
            <a:off x="6152867" y="1169212"/>
            <a:ext cx="1156577" cy="195394"/>
          </a:xfrm>
          <a:prstGeom prst="rect">
            <a:avLst/>
          </a:prstGeom>
          <a:noFill/>
          <a:ln>
            <a:noFill/>
          </a:ln>
        </p:spPr>
      </p:pic>
      <p:pic>
        <p:nvPicPr>
          <p:cNvPr id="1697" name="Google Shape;1697;p196"/>
          <p:cNvPicPr preferRelativeResize="0"/>
          <p:nvPr/>
        </p:nvPicPr>
        <p:blipFill>
          <a:blip r:embed="rId30">
            <a:alphaModFix/>
          </a:blip>
          <a:stretch>
            <a:fillRect/>
          </a:stretch>
        </p:blipFill>
        <p:spPr>
          <a:xfrm>
            <a:off x="1907595" y="1194860"/>
            <a:ext cx="829876" cy="143158"/>
          </a:xfrm>
          <a:prstGeom prst="rect">
            <a:avLst/>
          </a:prstGeom>
          <a:noFill/>
          <a:ln>
            <a:noFill/>
          </a:ln>
        </p:spPr>
      </p:pic>
      <p:grpSp>
        <p:nvGrpSpPr>
          <p:cNvPr id="1698" name="Google Shape;1698;p196"/>
          <p:cNvGrpSpPr/>
          <p:nvPr/>
        </p:nvGrpSpPr>
        <p:grpSpPr>
          <a:xfrm>
            <a:off x="1850920" y="2808885"/>
            <a:ext cx="943226" cy="211776"/>
            <a:chOff x="2148751" y="2733187"/>
            <a:chExt cx="1076619" cy="241726"/>
          </a:xfrm>
        </p:grpSpPr>
        <p:pic>
          <p:nvPicPr>
            <p:cNvPr id="1699" name="Google Shape;1699;p196"/>
            <p:cNvPicPr preferRelativeResize="0"/>
            <p:nvPr/>
          </p:nvPicPr>
          <p:blipFill rotWithShape="1">
            <a:blip r:embed="rId31">
              <a:alphaModFix/>
            </a:blip>
            <a:srcRect b="27880" l="33097" r="33104" t="7996"/>
            <a:stretch/>
          </p:blipFill>
          <p:spPr>
            <a:xfrm>
              <a:off x="2148751" y="2739796"/>
              <a:ext cx="230493" cy="228505"/>
            </a:xfrm>
            <a:prstGeom prst="rect">
              <a:avLst/>
            </a:prstGeom>
            <a:noFill/>
            <a:ln>
              <a:noFill/>
            </a:ln>
          </p:spPr>
        </p:pic>
        <p:pic>
          <p:nvPicPr>
            <p:cNvPr id="1700" name="Google Shape;1700;p196"/>
            <p:cNvPicPr preferRelativeResize="0"/>
            <p:nvPr/>
          </p:nvPicPr>
          <p:blipFill rotWithShape="1">
            <a:blip r:embed="rId31">
              <a:alphaModFix/>
            </a:blip>
            <a:srcRect b="5527" l="30593" r="30562" t="72788"/>
            <a:stretch/>
          </p:blipFill>
          <p:spPr>
            <a:xfrm>
              <a:off x="2396670" y="2733187"/>
              <a:ext cx="828699" cy="241726"/>
            </a:xfrm>
            <a:prstGeom prst="rect">
              <a:avLst/>
            </a:prstGeom>
            <a:noFill/>
            <a:ln>
              <a:noFill/>
            </a:ln>
          </p:spPr>
        </p:pic>
      </p:grpSp>
      <p:pic>
        <p:nvPicPr>
          <p:cNvPr id="1701" name="Google Shape;1701;p196"/>
          <p:cNvPicPr preferRelativeResize="0"/>
          <p:nvPr/>
        </p:nvPicPr>
        <p:blipFill rotWithShape="1">
          <a:blip r:embed="rId32">
            <a:alphaModFix/>
          </a:blip>
          <a:srcRect b="24342" l="0" r="0" t="23295"/>
          <a:stretch/>
        </p:blipFill>
        <p:spPr>
          <a:xfrm>
            <a:off x="1949695" y="2299238"/>
            <a:ext cx="745675" cy="216924"/>
          </a:xfrm>
          <a:prstGeom prst="rect">
            <a:avLst/>
          </a:prstGeom>
          <a:noFill/>
          <a:ln>
            <a:noFill/>
          </a:ln>
        </p:spPr>
      </p:pic>
      <p:pic>
        <p:nvPicPr>
          <p:cNvPr id="1702" name="Google Shape;1702;p196"/>
          <p:cNvPicPr preferRelativeResize="0"/>
          <p:nvPr/>
        </p:nvPicPr>
        <p:blipFill>
          <a:blip r:embed="rId33">
            <a:alphaModFix/>
          </a:blip>
          <a:stretch>
            <a:fillRect/>
          </a:stretch>
        </p:blipFill>
        <p:spPr>
          <a:xfrm>
            <a:off x="2000103" y="3330188"/>
            <a:ext cx="644860" cy="228675"/>
          </a:xfrm>
          <a:prstGeom prst="rect">
            <a:avLst/>
          </a:prstGeom>
          <a:noFill/>
          <a:ln>
            <a:noFill/>
          </a:ln>
        </p:spPr>
      </p:pic>
      <p:pic>
        <p:nvPicPr>
          <p:cNvPr id="1703" name="Google Shape;1703;p196"/>
          <p:cNvPicPr preferRelativeResize="0"/>
          <p:nvPr/>
        </p:nvPicPr>
        <p:blipFill>
          <a:blip r:embed="rId34">
            <a:alphaModFix/>
          </a:blip>
          <a:stretch>
            <a:fillRect/>
          </a:stretch>
        </p:blipFill>
        <p:spPr>
          <a:xfrm>
            <a:off x="1806976" y="3922120"/>
            <a:ext cx="1031112" cy="264387"/>
          </a:xfrm>
          <a:prstGeom prst="rect">
            <a:avLst/>
          </a:prstGeom>
          <a:noFill/>
          <a:ln>
            <a:noFill/>
          </a:ln>
        </p:spPr>
      </p:pic>
      <p:pic>
        <p:nvPicPr>
          <p:cNvPr id="1704" name="Google Shape;1704;p196"/>
          <p:cNvPicPr preferRelativeResize="0"/>
          <p:nvPr/>
        </p:nvPicPr>
        <p:blipFill>
          <a:blip r:embed="rId35">
            <a:alphaModFix/>
          </a:blip>
          <a:stretch>
            <a:fillRect/>
          </a:stretch>
        </p:blipFill>
        <p:spPr>
          <a:xfrm>
            <a:off x="2032979" y="4433288"/>
            <a:ext cx="579108" cy="264413"/>
          </a:xfrm>
          <a:prstGeom prst="rect">
            <a:avLst/>
          </a:prstGeom>
          <a:noFill/>
          <a:ln>
            <a:noFill/>
          </a:ln>
        </p:spPr>
      </p:pic>
      <p:pic>
        <p:nvPicPr>
          <p:cNvPr id="1705" name="Google Shape;1705;p196"/>
          <p:cNvPicPr preferRelativeResize="0"/>
          <p:nvPr/>
        </p:nvPicPr>
        <p:blipFill>
          <a:blip r:embed="rId36">
            <a:alphaModFix/>
          </a:blip>
          <a:stretch>
            <a:fillRect/>
          </a:stretch>
        </p:blipFill>
        <p:spPr>
          <a:xfrm>
            <a:off x="2021400" y="1736590"/>
            <a:ext cx="602266" cy="278079"/>
          </a:xfrm>
          <a:prstGeom prst="rect">
            <a:avLst/>
          </a:prstGeom>
          <a:noFill/>
          <a:ln>
            <a:noFill/>
          </a:ln>
        </p:spPr>
      </p:pic>
      <p:pic>
        <p:nvPicPr>
          <p:cNvPr id="1706" name="Google Shape;1706;p196"/>
          <p:cNvPicPr preferRelativeResize="0"/>
          <p:nvPr/>
        </p:nvPicPr>
        <p:blipFill rotWithShape="1">
          <a:blip r:embed="rId37">
            <a:alphaModFix/>
          </a:blip>
          <a:srcRect b="27853" l="0" r="0" t="26113"/>
          <a:stretch/>
        </p:blipFill>
        <p:spPr>
          <a:xfrm>
            <a:off x="4769143" y="4458794"/>
            <a:ext cx="824305" cy="213402"/>
          </a:xfrm>
          <a:prstGeom prst="rect">
            <a:avLst/>
          </a:prstGeom>
          <a:noFill/>
          <a:ln>
            <a:noFill/>
          </a:ln>
        </p:spPr>
      </p:pic>
      <p:pic>
        <p:nvPicPr>
          <p:cNvPr id="1707" name="Google Shape;1707;p196"/>
          <p:cNvPicPr preferRelativeResize="0"/>
          <p:nvPr/>
        </p:nvPicPr>
        <p:blipFill>
          <a:blip r:embed="rId38">
            <a:alphaModFix/>
          </a:blip>
          <a:stretch>
            <a:fillRect/>
          </a:stretch>
        </p:blipFill>
        <p:spPr>
          <a:xfrm>
            <a:off x="4665739" y="3330204"/>
            <a:ext cx="1031112" cy="264387"/>
          </a:xfrm>
          <a:prstGeom prst="rect">
            <a:avLst/>
          </a:prstGeom>
          <a:noFill/>
          <a:ln>
            <a:noFill/>
          </a:ln>
        </p:spPr>
      </p:pic>
      <p:pic>
        <p:nvPicPr>
          <p:cNvPr id="1708" name="Google Shape;1708;p196"/>
          <p:cNvPicPr preferRelativeResize="0"/>
          <p:nvPr/>
        </p:nvPicPr>
        <p:blipFill>
          <a:blip r:embed="rId39">
            <a:alphaModFix/>
          </a:blip>
          <a:stretch>
            <a:fillRect/>
          </a:stretch>
        </p:blipFill>
        <p:spPr>
          <a:xfrm>
            <a:off x="4643065" y="2838746"/>
            <a:ext cx="1076460" cy="182228"/>
          </a:xfrm>
          <a:prstGeom prst="rect">
            <a:avLst/>
          </a:prstGeom>
          <a:noFill/>
          <a:ln>
            <a:noFill/>
          </a:ln>
        </p:spPr>
      </p:pic>
      <p:pic>
        <p:nvPicPr>
          <p:cNvPr id="1709" name="Google Shape;1709;p196"/>
          <p:cNvPicPr preferRelativeResize="0"/>
          <p:nvPr/>
        </p:nvPicPr>
        <p:blipFill>
          <a:blip r:embed="rId40">
            <a:alphaModFix/>
          </a:blip>
          <a:stretch>
            <a:fillRect/>
          </a:stretch>
        </p:blipFill>
        <p:spPr>
          <a:xfrm>
            <a:off x="4747936" y="3915277"/>
            <a:ext cx="866718" cy="278073"/>
          </a:xfrm>
          <a:prstGeom prst="rect">
            <a:avLst/>
          </a:prstGeom>
          <a:noFill/>
          <a:ln>
            <a:noFill/>
          </a:ln>
        </p:spPr>
      </p:pic>
      <p:pic>
        <p:nvPicPr>
          <p:cNvPr id="1710" name="Google Shape;1710;p196"/>
          <p:cNvPicPr preferRelativeResize="0"/>
          <p:nvPr/>
        </p:nvPicPr>
        <p:blipFill>
          <a:blip r:embed="rId41">
            <a:alphaModFix/>
          </a:blip>
          <a:stretch>
            <a:fillRect/>
          </a:stretch>
        </p:blipFill>
        <p:spPr>
          <a:xfrm>
            <a:off x="4691145" y="1140767"/>
            <a:ext cx="980300" cy="251344"/>
          </a:xfrm>
          <a:prstGeom prst="rect">
            <a:avLst/>
          </a:prstGeom>
          <a:noFill/>
          <a:ln>
            <a:noFill/>
          </a:ln>
        </p:spPr>
      </p:pic>
      <p:pic>
        <p:nvPicPr>
          <p:cNvPr id="1711" name="Google Shape;1711;p196"/>
          <p:cNvPicPr preferRelativeResize="0"/>
          <p:nvPr/>
        </p:nvPicPr>
        <p:blipFill>
          <a:blip r:embed="rId42">
            <a:alphaModFix/>
          </a:blip>
          <a:stretch>
            <a:fillRect/>
          </a:stretch>
        </p:blipFill>
        <p:spPr>
          <a:xfrm>
            <a:off x="4665739" y="1743435"/>
            <a:ext cx="1031112" cy="264387"/>
          </a:xfrm>
          <a:prstGeom prst="rect">
            <a:avLst/>
          </a:prstGeom>
          <a:noFill/>
          <a:ln>
            <a:noFill/>
          </a:ln>
        </p:spPr>
      </p:pic>
      <p:pic>
        <p:nvPicPr>
          <p:cNvPr id="1712" name="Google Shape;1712;p196"/>
          <p:cNvPicPr preferRelativeResize="0"/>
          <p:nvPr/>
        </p:nvPicPr>
        <p:blipFill>
          <a:blip r:embed="rId43">
            <a:alphaModFix/>
          </a:blip>
          <a:stretch>
            <a:fillRect/>
          </a:stretch>
        </p:blipFill>
        <p:spPr>
          <a:xfrm>
            <a:off x="4858862" y="2177373"/>
            <a:ext cx="644875" cy="418265"/>
          </a:xfrm>
          <a:prstGeom prst="rect">
            <a:avLst/>
          </a:prstGeom>
          <a:noFill/>
          <a:ln>
            <a:noFill/>
          </a:ln>
        </p:spPr>
      </p:pic>
      <p:pic>
        <p:nvPicPr>
          <p:cNvPr id="1713" name="Google Shape;1713;p196"/>
          <p:cNvPicPr preferRelativeResize="0"/>
          <p:nvPr/>
        </p:nvPicPr>
        <p:blipFill rotWithShape="1">
          <a:blip r:embed="rId44">
            <a:alphaModFix/>
          </a:blip>
          <a:srcRect b="30600" l="13323" r="13432" t="33101"/>
          <a:stretch/>
        </p:blipFill>
        <p:spPr>
          <a:xfrm>
            <a:off x="6240287" y="3372700"/>
            <a:ext cx="980299" cy="228973"/>
          </a:xfrm>
          <a:prstGeom prst="rect">
            <a:avLst/>
          </a:prstGeom>
          <a:noFill/>
          <a:ln>
            <a:noFill/>
          </a:ln>
        </p:spPr>
      </p:pic>
      <p:pic>
        <p:nvPicPr>
          <p:cNvPr id="1714" name="Google Shape;1714;p196"/>
          <p:cNvPicPr preferRelativeResize="0"/>
          <p:nvPr/>
        </p:nvPicPr>
        <p:blipFill>
          <a:blip r:embed="rId45">
            <a:alphaModFix/>
          </a:blip>
          <a:stretch>
            <a:fillRect/>
          </a:stretch>
        </p:blipFill>
        <p:spPr>
          <a:xfrm>
            <a:off x="4603012" y="590038"/>
            <a:ext cx="1156577" cy="322477"/>
          </a:xfrm>
          <a:prstGeom prst="rect">
            <a:avLst/>
          </a:prstGeom>
          <a:noFill/>
          <a:ln>
            <a:noFill/>
          </a:ln>
        </p:spPr>
      </p:pic>
      <p:pic>
        <p:nvPicPr>
          <p:cNvPr id="1715" name="Google Shape;1715;p196"/>
          <p:cNvPicPr preferRelativeResize="0"/>
          <p:nvPr/>
        </p:nvPicPr>
        <p:blipFill>
          <a:blip r:embed="rId46">
            <a:alphaModFix/>
          </a:blip>
          <a:stretch>
            <a:fillRect/>
          </a:stretch>
        </p:blipFill>
        <p:spPr>
          <a:xfrm>
            <a:off x="6152875" y="530036"/>
            <a:ext cx="1156575" cy="409601"/>
          </a:xfrm>
          <a:prstGeom prst="rect">
            <a:avLst/>
          </a:prstGeom>
          <a:noFill/>
          <a:ln>
            <a:noFill/>
          </a:ln>
        </p:spPr>
      </p:pic>
      <p:pic>
        <p:nvPicPr>
          <p:cNvPr id="1716" name="Google Shape;1716;p196"/>
          <p:cNvPicPr preferRelativeResize="0"/>
          <p:nvPr/>
        </p:nvPicPr>
        <p:blipFill>
          <a:blip r:embed="rId47">
            <a:alphaModFix/>
          </a:blip>
          <a:stretch>
            <a:fillRect/>
          </a:stretch>
        </p:blipFill>
        <p:spPr>
          <a:xfrm>
            <a:off x="7765500" y="634438"/>
            <a:ext cx="980301" cy="208692"/>
          </a:xfrm>
          <a:prstGeom prst="rect">
            <a:avLst/>
          </a:prstGeom>
          <a:noFill/>
          <a:ln>
            <a:noFill/>
          </a:ln>
        </p:spPr>
      </p:pic>
      <p:pic>
        <p:nvPicPr>
          <p:cNvPr id="1717" name="Google Shape;1717;p196"/>
          <p:cNvPicPr preferRelativeResize="0"/>
          <p:nvPr/>
        </p:nvPicPr>
        <p:blipFill>
          <a:blip r:embed="rId48">
            <a:alphaModFix/>
          </a:blip>
          <a:stretch>
            <a:fillRect/>
          </a:stretch>
        </p:blipFill>
        <p:spPr>
          <a:xfrm>
            <a:off x="3130553" y="634437"/>
            <a:ext cx="980301" cy="279062"/>
          </a:xfrm>
          <a:prstGeom prst="rect">
            <a:avLst/>
          </a:prstGeom>
          <a:noFill/>
          <a:ln>
            <a:noFill/>
          </a:ln>
        </p:spPr>
      </p:pic>
      <p:pic>
        <p:nvPicPr>
          <p:cNvPr id="1718" name="Google Shape;1718;p196"/>
          <p:cNvPicPr preferRelativeResize="0"/>
          <p:nvPr/>
        </p:nvPicPr>
        <p:blipFill>
          <a:blip r:embed="rId49">
            <a:alphaModFix/>
          </a:blip>
          <a:stretch>
            <a:fillRect/>
          </a:stretch>
        </p:blipFill>
        <p:spPr>
          <a:xfrm>
            <a:off x="1907600" y="496153"/>
            <a:ext cx="907100" cy="510252"/>
          </a:xfrm>
          <a:prstGeom prst="rect">
            <a:avLst/>
          </a:prstGeom>
          <a:noFill/>
          <a:ln>
            <a:noFill/>
          </a:ln>
        </p:spPr>
      </p:pic>
      <p:pic>
        <p:nvPicPr>
          <p:cNvPr id="1719" name="Google Shape;1719;p196"/>
          <p:cNvPicPr preferRelativeResize="0"/>
          <p:nvPr/>
        </p:nvPicPr>
        <p:blipFill>
          <a:blip r:embed="rId50">
            <a:alphaModFix/>
          </a:blip>
          <a:stretch>
            <a:fillRect/>
          </a:stretch>
        </p:blipFill>
        <p:spPr>
          <a:xfrm>
            <a:off x="375125" y="683248"/>
            <a:ext cx="1034000" cy="187140"/>
          </a:xfrm>
          <a:prstGeom prst="rect">
            <a:avLst/>
          </a:prstGeom>
          <a:noFill/>
          <a:ln>
            <a:noFill/>
          </a:ln>
        </p:spPr>
      </p:pic>
      <p:sp>
        <p:nvSpPr>
          <p:cNvPr id="1720" name="Google Shape;1720;p196"/>
          <p:cNvSpPr txBox="1"/>
          <p:nvPr>
            <p:ph type="title"/>
          </p:nvPr>
        </p:nvSpPr>
        <p:spPr>
          <a:xfrm>
            <a:off x="457200" y="1754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examples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178"/>
          <p:cNvSpPr txBox="1"/>
          <p:nvPr>
            <p:ph idx="1" type="subTitle"/>
          </p:nvPr>
        </p:nvSpPr>
        <p:spPr>
          <a:xfrm>
            <a:off x="803538" y="1161950"/>
            <a:ext cx="7541700" cy="290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Manual IT asset management incurs massive costs</a:t>
            </a:r>
            <a:endParaRPr/>
          </a:p>
        </p:txBody>
      </p:sp>
      <p:sp>
        <p:nvSpPr>
          <p:cNvPr id="1271" name="Google Shape;1271;p1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72" name="Google Shape;1272;p178"/>
          <p:cNvSpPr txBox="1"/>
          <p:nvPr>
            <p:ph idx="3" type="subTitle"/>
          </p:nvPr>
        </p:nvSpPr>
        <p:spPr>
          <a:xfrm>
            <a:off x="3283350" y="3370475"/>
            <a:ext cx="2577300" cy="14850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1.7 billion </a:t>
            </a:r>
            <a:r>
              <a:rPr lang="en" sz="1400"/>
              <a:t>devices deployed globally</a:t>
            </a:r>
            <a:endParaRPr sz="1400"/>
          </a:p>
        </p:txBody>
      </p:sp>
      <p:sp>
        <p:nvSpPr>
          <p:cNvPr id="1273" name="Google Shape;1273;p17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a:p>
            <a:pPr indent="0" lvl="0" marL="0" rtl="0" algn="ctr">
              <a:spcBef>
                <a:spcPts val="0"/>
              </a:spcBef>
              <a:spcAft>
                <a:spcPts val="0"/>
              </a:spcAft>
              <a:buNone/>
            </a:pPr>
            <a:r>
              <a:t/>
            </a:r>
            <a:endParaRPr/>
          </a:p>
        </p:txBody>
      </p:sp>
      <p:sp>
        <p:nvSpPr>
          <p:cNvPr id="1274" name="Google Shape;1274;p178"/>
          <p:cNvSpPr txBox="1"/>
          <p:nvPr>
            <p:ph idx="2" type="subTitle"/>
          </p:nvPr>
        </p:nvSpPr>
        <p:spPr>
          <a:xfrm>
            <a:off x="47317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62%</a:t>
            </a:r>
            <a:r>
              <a:rPr lang="en" sz="1400"/>
              <a:t> of workers are remote</a:t>
            </a:r>
            <a:endParaRPr sz="1400"/>
          </a:p>
          <a:p>
            <a:pPr indent="0" lvl="0" marL="0" rtl="0" algn="ctr">
              <a:lnSpc>
                <a:spcPct val="115000"/>
              </a:lnSpc>
              <a:spcBef>
                <a:spcPts val="0"/>
              </a:spcBef>
              <a:spcAft>
                <a:spcPts val="0"/>
              </a:spcAft>
              <a:buNone/>
            </a:pPr>
            <a:r>
              <a:t/>
            </a:r>
            <a:endParaRPr sz="1400"/>
          </a:p>
        </p:txBody>
      </p:sp>
      <p:sp>
        <p:nvSpPr>
          <p:cNvPr id="1275" name="Google Shape;1275;p178"/>
          <p:cNvSpPr txBox="1"/>
          <p:nvPr>
            <p:ph idx="4" type="subTitle"/>
          </p:nvPr>
        </p:nvSpPr>
        <p:spPr>
          <a:xfrm>
            <a:off x="609352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30% </a:t>
            </a:r>
            <a:r>
              <a:rPr lang="en" sz="1400"/>
              <a:t>of assets are lost, missing, or unaccounted for in large organizations</a:t>
            </a:r>
            <a:endParaRPr sz="1400"/>
          </a:p>
          <a:p>
            <a:pPr indent="0" lvl="0" marL="0" rtl="0" algn="ctr">
              <a:spcBef>
                <a:spcPts val="0"/>
              </a:spcBef>
              <a:spcAft>
                <a:spcPts val="0"/>
              </a:spcAft>
              <a:buNone/>
            </a:pPr>
            <a:r>
              <a:t/>
            </a:r>
            <a:endParaRPr/>
          </a:p>
        </p:txBody>
      </p:sp>
      <p:pic>
        <p:nvPicPr>
          <p:cNvPr id="1276" name="Google Shape;1276;p178"/>
          <p:cNvPicPr preferRelativeResize="0"/>
          <p:nvPr/>
        </p:nvPicPr>
        <p:blipFill>
          <a:blip r:embed="rId3">
            <a:alphaModFix/>
          </a:blip>
          <a:stretch>
            <a:fillRect/>
          </a:stretch>
        </p:blipFill>
        <p:spPr>
          <a:xfrm>
            <a:off x="4183550" y="2503200"/>
            <a:ext cx="781675" cy="781675"/>
          </a:xfrm>
          <a:prstGeom prst="rect">
            <a:avLst/>
          </a:prstGeom>
          <a:noFill/>
          <a:ln>
            <a:noFill/>
          </a:ln>
        </p:spPr>
      </p:pic>
      <p:pic>
        <p:nvPicPr>
          <p:cNvPr id="1277" name="Google Shape;1277;p178"/>
          <p:cNvPicPr preferRelativeResize="0"/>
          <p:nvPr/>
        </p:nvPicPr>
        <p:blipFill>
          <a:blip r:embed="rId4">
            <a:alphaModFix/>
          </a:blip>
          <a:stretch>
            <a:fillRect/>
          </a:stretch>
        </p:blipFill>
        <p:spPr>
          <a:xfrm>
            <a:off x="1370988" y="2503202"/>
            <a:ext cx="781675" cy="781675"/>
          </a:xfrm>
          <a:prstGeom prst="rect">
            <a:avLst/>
          </a:prstGeom>
          <a:noFill/>
          <a:ln>
            <a:noFill/>
          </a:ln>
        </p:spPr>
      </p:pic>
      <p:pic>
        <p:nvPicPr>
          <p:cNvPr id="1278" name="Google Shape;1278;p178"/>
          <p:cNvPicPr preferRelativeResize="0"/>
          <p:nvPr/>
        </p:nvPicPr>
        <p:blipFill>
          <a:blip r:embed="rId5">
            <a:alphaModFix/>
          </a:blip>
          <a:stretch>
            <a:fillRect/>
          </a:stretch>
        </p:blipFill>
        <p:spPr>
          <a:xfrm>
            <a:off x="6991338" y="2503200"/>
            <a:ext cx="781675" cy="781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79"/>
          <p:cNvSpPr txBox="1"/>
          <p:nvPr>
            <p:ph idx="1" type="subTitle"/>
          </p:nvPr>
        </p:nvSpPr>
        <p:spPr>
          <a:xfrm>
            <a:off x="803538" y="1161950"/>
            <a:ext cx="7541700" cy="290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Manual IT asset management incurs massive costs</a:t>
            </a:r>
            <a:endParaRPr/>
          </a:p>
        </p:txBody>
      </p:sp>
      <p:sp>
        <p:nvSpPr>
          <p:cNvPr id="1284" name="Google Shape;1284;p1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85" name="Google Shape;1285;p179"/>
          <p:cNvSpPr txBox="1"/>
          <p:nvPr>
            <p:ph idx="3" type="subTitle"/>
          </p:nvPr>
        </p:nvSpPr>
        <p:spPr>
          <a:xfrm>
            <a:off x="3283350" y="3370475"/>
            <a:ext cx="2577300" cy="14850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43% of employees spend </a:t>
            </a:r>
            <a:r>
              <a:rPr b="1" lang="en" sz="1400">
                <a:solidFill>
                  <a:schemeClr val="dk2"/>
                </a:solidFill>
                <a:latin typeface="Inter"/>
                <a:ea typeface="Inter"/>
                <a:cs typeface="Inter"/>
                <a:sym typeface="Inter"/>
              </a:rPr>
              <a:t>two to three hours a week fixing IT issues</a:t>
            </a:r>
            <a:endParaRPr b="1" sz="1400">
              <a:solidFill>
                <a:schemeClr val="dk2"/>
              </a:solidFill>
              <a:latin typeface="Inter"/>
              <a:ea typeface="Inter"/>
              <a:cs typeface="Inter"/>
              <a:sym typeface="Inter"/>
            </a:endParaRPr>
          </a:p>
        </p:txBody>
      </p:sp>
      <p:sp>
        <p:nvSpPr>
          <p:cNvPr id="1286" name="Google Shape;1286;p17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a:p>
            <a:pPr indent="0" lvl="0" marL="0" rtl="0" algn="ctr">
              <a:spcBef>
                <a:spcPts val="0"/>
              </a:spcBef>
              <a:spcAft>
                <a:spcPts val="0"/>
              </a:spcAft>
              <a:buNone/>
            </a:pPr>
            <a:r>
              <a:t/>
            </a:r>
            <a:endParaRPr/>
          </a:p>
        </p:txBody>
      </p:sp>
      <p:sp>
        <p:nvSpPr>
          <p:cNvPr id="1287" name="Google Shape;1287;p179"/>
          <p:cNvSpPr txBox="1"/>
          <p:nvPr>
            <p:ph idx="2" type="subTitle"/>
          </p:nvPr>
        </p:nvSpPr>
        <p:spPr>
          <a:xfrm>
            <a:off x="47317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It</a:t>
            </a:r>
            <a:r>
              <a:rPr b="1" lang="en" sz="1400">
                <a:solidFill>
                  <a:schemeClr val="dk2"/>
                </a:solidFill>
                <a:latin typeface="Inter"/>
                <a:ea typeface="Inter"/>
                <a:cs typeface="Inter"/>
                <a:sym typeface="Inter"/>
              </a:rPr>
              <a:t> </a:t>
            </a:r>
            <a:r>
              <a:rPr lang="en" sz="1400"/>
              <a:t>takes an average of </a:t>
            </a:r>
            <a:r>
              <a:rPr b="1" lang="en" sz="1400">
                <a:solidFill>
                  <a:schemeClr val="dk2"/>
                </a:solidFill>
                <a:latin typeface="Inter"/>
                <a:ea typeface="Inter"/>
                <a:cs typeface="Inter"/>
                <a:sym typeface="Inter"/>
              </a:rPr>
              <a:t>30 minutes to provision an employee laptop</a:t>
            </a:r>
            <a:r>
              <a:rPr lang="en" sz="1400"/>
              <a:t> manually</a:t>
            </a:r>
            <a:endParaRPr sz="1400"/>
          </a:p>
          <a:p>
            <a:pPr indent="0" lvl="0" marL="0" rtl="0" algn="ctr">
              <a:lnSpc>
                <a:spcPct val="115000"/>
              </a:lnSpc>
              <a:spcBef>
                <a:spcPts val="0"/>
              </a:spcBef>
              <a:spcAft>
                <a:spcPts val="0"/>
              </a:spcAft>
              <a:buNone/>
            </a:pPr>
            <a:r>
              <a:t/>
            </a:r>
            <a:endParaRPr sz="1400"/>
          </a:p>
        </p:txBody>
      </p:sp>
      <p:sp>
        <p:nvSpPr>
          <p:cNvPr id="1288" name="Google Shape;1288;p179"/>
          <p:cNvSpPr txBox="1"/>
          <p:nvPr>
            <p:ph idx="4" type="subTitle"/>
          </p:nvPr>
        </p:nvSpPr>
        <p:spPr>
          <a:xfrm>
            <a:off x="6093525" y="3370475"/>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t>It represents</a:t>
            </a:r>
            <a:r>
              <a:rPr b="1" lang="en" sz="1400">
                <a:solidFill>
                  <a:schemeClr val="dk2"/>
                </a:solidFill>
                <a:latin typeface="Inter"/>
                <a:ea typeface="Inter"/>
                <a:cs typeface="Inter"/>
                <a:sym typeface="Inter"/>
              </a:rPr>
              <a:t> $3,165 of wasted productivity </a:t>
            </a:r>
            <a:r>
              <a:rPr lang="en" sz="1400"/>
              <a:t>per employee per yea</a:t>
            </a:r>
            <a:r>
              <a:rPr lang="en" sz="1400"/>
              <a:t>r</a:t>
            </a:r>
            <a:endParaRPr sz="1400"/>
          </a:p>
        </p:txBody>
      </p:sp>
      <p:pic>
        <p:nvPicPr>
          <p:cNvPr id="1289" name="Google Shape;1289;p179"/>
          <p:cNvPicPr preferRelativeResize="0"/>
          <p:nvPr/>
        </p:nvPicPr>
        <p:blipFill>
          <a:blip r:embed="rId3">
            <a:alphaModFix/>
          </a:blip>
          <a:stretch>
            <a:fillRect/>
          </a:stretch>
        </p:blipFill>
        <p:spPr>
          <a:xfrm>
            <a:off x="1401713" y="2503188"/>
            <a:ext cx="720225" cy="720192"/>
          </a:xfrm>
          <a:prstGeom prst="rect">
            <a:avLst/>
          </a:prstGeom>
          <a:noFill/>
          <a:ln>
            <a:noFill/>
          </a:ln>
        </p:spPr>
      </p:pic>
      <p:pic>
        <p:nvPicPr>
          <p:cNvPr id="1290" name="Google Shape;1290;p179"/>
          <p:cNvPicPr preferRelativeResize="0"/>
          <p:nvPr/>
        </p:nvPicPr>
        <p:blipFill>
          <a:blip r:embed="rId4">
            <a:alphaModFix/>
          </a:blip>
          <a:stretch>
            <a:fillRect/>
          </a:stretch>
        </p:blipFill>
        <p:spPr>
          <a:xfrm>
            <a:off x="4288312" y="2607949"/>
            <a:ext cx="572175" cy="572200"/>
          </a:xfrm>
          <a:prstGeom prst="rect">
            <a:avLst/>
          </a:prstGeom>
          <a:noFill/>
          <a:ln>
            <a:noFill/>
          </a:ln>
        </p:spPr>
      </p:pic>
      <p:pic>
        <p:nvPicPr>
          <p:cNvPr id="1291" name="Google Shape;1291;p179"/>
          <p:cNvPicPr preferRelativeResize="0"/>
          <p:nvPr/>
        </p:nvPicPr>
        <p:blipFill>
          <a:blip r:embed="rId5">
            <a:alphaModFix/>
          </a:blip>
          <a:stretch>
            <a:fillRect/>
          </a:stretch>
        </p:blipFill>
        <p:spPr>
          <a:xfrm>
            <a:off x="7026825" y="2628900"/>
            <a:ext cx="628200" cy="62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1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297" name="Google Shape;1297;p180"/>
          <p:cNvSpPr/>
          <p:nvPr/>
        </p:nvSpPr>
        <p:spPr>
          <a:xfrm>
            <a:off x="3759538" y="2819793"/>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80"/>
          <p:cNvSpPr/>
          <p:nvPr/>
        </p:nvSpPr>
        <p:spPr>
          <a:xfrm>
            <a:off x="1701076" y="305877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SECURITY &amp; ASSET RECOVERY</a:t>
            </a:r>
            <a:endParaRPr b="1" sz="1200">
              <a:solidFill>
                <a:schemeClr val="dk2"/>
              </a:solidFill>
              <a:latin typeface="Inter"/>
              <a:ea typeface="Inter"/>
              <a:cs typeface="Inter"/>
              <a:sym typeface="Inter"/>
            </a:endParaRPr>
          </a:p>
        </p:txBody>
      </p:sp>
      <p:cxnSp>
        <p:nvCxnSpPr>
          <p:cNvPr id="1299" name="Google Shape;1299;p180"/>
          <p:cNvCxnSpPr/>
          <p:nvPr/>
        </p:nvCxnSpPr>
        <p:spPr>
          <a:xfrm flipH="1">
            <a:off x="3660693" y="2813249"/>
            <a:ext cx="2400" cy="887400"/>
          </a:xfrm>
          <a:prstGeom prst="straightConnector1">
            <a:avLst/>
          </a:prstGeom>
          <a:noFill/>
          <a:ln cap="flat" cmpd="sng" w="19050">
            <a:solidFill>
              <a:schemeClr val="dk2"/>
            </a:solidFill>
            <a:prstDash val="solid"/>
            <a:round/>
            <a:headEnd len="med" w="med" type="none"/>
            <a:tailEnd len="med" w="med" type="none"/>
          </a:ln>
        </p:spPr>
      </p:cxnSp>
      <p:sp>
        <p:nvSpPr>
          <p:cNvPr id="1300" name="Google Shape;1300;p180"/>
          <p:cNvSpPr/>
          <p:nvPr/>
        </p:nvSpPr>
        <p:spPr>
          <a:xfrm>
            <a:off x="849125" y="294408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01" name="Google Shape;1301;p180"/>
          <p:cNvSpPr/>
          <p:nvPr/>
        </p:nvSpPr>
        <p:spPr>
          <a:xfrm>
            <a:off x="4016113" y="2948138"/>
            <a:ext cx="3471900" cy="664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100">
                <a:solidFill>
                  <a:schemeClr val="lt1"/>
                </a:solidFill>
                <a:latin typeface="Inter"/>
                <a:ea typeface="Inter"/>
                <a:cs typeface="Inter"/>
                <a:sym typeface="Inter"/>
              </a:rPr>
              <a:t>Poor</a:t>
            </a:r>
            <a:r>
              <a:rPr lang="en" sz="1100">
                <a:solidFill>
                  <a:schemeClr val="lt1"/>
                </a:solidFill>
                <a:latin typeface="Inter Light"/>
                <a:ea typeface="Inter Light"/>
                <a:cs typeface="Inter Light"/>
                <a:sym typeface="Inter Light"/>
              </a:rPr>
              <a:t> equipment retrieval </a:t>
            </a:r>
            <a:r>
              <a:rPr b="1" lang="en" sz="1100">
                <a:solidFill>
                  <a:schemeClr val="lt1"/>
                </a:solidFill>
                <a:latin typeface="Inter"/>
                <a:ea typeface="Inter"/>
                <a:cs typeface="Inter"/>
                <a:sym typeface="Inter"/>
              </a:rPr>
              <a:t>processes expose companies </a:t>
            </a:r>
            <a:r>
              <a:rPr lang="en" sz="1100">
                <a:solidFill>
                  <a:schemeClr val="lt1"/>
                </a:solidFill>
                <a:latin typeface="Inter Light"/>
                <a:ea typeface="Inter Light"/>
                <a:cs typeface="Inter Light"/>
                <a:sym typeface="Inter Light"/>
              </a:rPr>
              <a:t>to significant financial losses and security risks.</a:t>
            </a:r>
            <a:endParaRPr sz="1100">
              <a:solidFill>
                <a:schemeClr val="lt1"/>
              </a:solidFill>
              <a:latin typeface="Inter Light"/>
              <a:ea typeface="Inter Light"/>
              <a:cs typeface="Inter Light"/>
              <a:sym typeface="Inter Light"/>
            </a:endParaRPr>
          </a:p>
        </p:txBody>
      </p:sp>
      <p:sp>
        <p:nvSpPr>
          <p:cNvPr id="1302" name="Google Shape;1302;p180"/>
          <p:cNvSpPr/>
          <p:nvPr/>
        </p:nvSpPr>
        <p:spPr>
          <a:xfrm>
            <a:off x="3759538" y="790459"/>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80"/>
          <p:cNvSpPr/>
          <p:nvPr/>
        </p:nvSpPr>
        <p:spPr>
          <a:xfrm>
            <a:off x="849136" y="903818"/>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04" name="Google Shape;1304;p180"/>
          <p:cNvSpPr/>
          <p:nvPr/>
        </p:nvSpPr>
        <p:spPr>
          <a:xfrm>
            <a:off x="3844030" y="767091"/>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05" name="Google Shape;1305;p180"/>
          <p:cNvSpPr/>
          <p:nvPr/>
        </p:nvSpPr>
        <p:spPr>
          <a:xfrm>
            <a:off x="3818866" y="790459"/>
            <a:ext cx="37380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06" name="Google Shape;1306;p180"/>
          <p:cNvSpPr/>
          <p:nvPr/>
        </p:nvSpPr>
        <p:spPr>
          <a:xfrm>
            <a:off x="3940638" y="790454"/>
            <a:ext cx="34905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1100">
                <a:solidFill>
                  <a:schemeClr val="lt1"/>
                </a:solidFill>
                <a:latin typeface="Inter"/>
                <a:ea typeface="Inter"/>
                <a:cs typeface="Inter"/>
                <a:sym typeface="Inter"/>
              </a:rPr>
              <a:t>Manual IT processes</a:t>
            </a:r>
            <a:r>
              <a:rPr lang="en" sz="1100">
                <a:solidFill>
                  <a:schemeClr val="lt1"/>
                </a:solidFill>
                <a:latin typeface="Inter Light"/>
                <a:ea typeface="Inter Light"/>
                <a:cs typeface="Inter Light"/>
                <a:sym typeface="Inter Light"/>
              </a:rPr>
              <a:t> for managing employee equipment </a:t>
            </a:r>
            <a:r>
              <a:rPr b="1" lang="en" sz="1100">
                <a:solidFill>
                  <a:schemeClr val="lt1"/>
                </a:solidFill>
                <a:latin typeface="Inter"/>
                <a:ea typeface="Inter"/>
                <a:cs typeface="Inter"/>
                <a:sym typeface="Inter"/>
              </a:rPr>
              <a:t>consume entire days of IT staff </a:t>
            </a:r>
            <a:r>
              <a:rPr lang="en" sz="1100">
                <a:solidFill>
                  <a:schemeClr val="lt1"/>
                </a:solidFill>
                <a:latin typeface="Inter Light"/>
                <a:ea typeface="Inter Light"/>
                <a:cs typeface="Inter Light"/>
                <a:sym typeface="Inter Light"/>
              </a:rPr>
              <a:t>time.</a:t>
            </a:r>
            <a:endParaRPr sz="1100">
              <a:solidFill>
                <a:schemeClr val="lt1"/>
              </a:solidFill>
              <a:latin typeface="Inter Light"/>
              <a:ea typeface="Inter Light"/>
              <a:cs typeface="Inter Light"/>
              <a:sym typeface="Inter Light"/>
            </a:endParaRPr>
          </a:p>
        </p:txBody>
      </p:sp>
      <p:sp>
        <p:nvSpPr>
          <p:cNvPr id="1307" name="Google Shape;1307;p180"/>
          <p:cNvSpPr/>
          <p:nvPr/>
        </p:nvSpPr>
        <p:spPr>
          <a:xfrm>
            <a:off x="1753037" y="96932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HIGH TOUCH &amp; MANUAL PROCESSES</a:t>
            </a:r>
            <a:endParaRPr b="1" sz="1200">
              <a:solidFill>
                <a:schemeClr val="dk2"/>
              </a:solidFill>
              <a:latin typeface="Inter"/>
              <a:ea typeface="Inter"/>
              <a:cs typeface="Inter"/>
              <a:sym typeface="Inter"/>
            </a:endParaRPr>
          </a:p>
        </p:txBody>
      </p:sp>
      <p:sp>
        <p:nvSpPr>
          <p:cNvPr id="1308" name="Google Shape;1308;p180"/>
          <p:cNvSpPr/>
          <p:nvPr/>
        </p:nvSpPr>
        <p:spPr>
          <a:xfrm>
            <a:off x="3759538" y="1793451"/>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80"/>
          <p:cNvSpPr/>
          <p:nvPr/>
        </p:nvSpPr>
        <p:spPr>
          <a:xfrm>
            <a:off x="849136" y="19301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10" name="Google Shape;1310;p180"/>
          <p:cNvSpPr/>
          <p:nvPr/>
        </p:nvSpPr>
        <p:spPr>
          <a:xfrm>
            <a:off x="3844030" y="1793472"/>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11" name="Google Shape;1311;p180"/>
          <p:cNvSpPr/>
          <p:nvPr/>
        </p:nvSpPr>
        <p:spPr>
          <a:xfrm>
            <a:off x="3818866" y="1816818"/>
            <a:ext cx="3866400" cy="824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12" name="Google Shape;1312;p180"/>
          <p:cNvSpPr/>
          <p:nvPr/>
        </p:nvSpPr>
        <p:spPr>
          <a:xfrm>
            <a:off x="3933887" y="1879890"/>
            <a:ext cx="3471900" cy="701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1100">
                <a:solidFill>
                  <a:schemeClr val="lt1"/>
                </a:solidFill>
                <a:latin typeface="Inter"/>
                <a:ea typeface="Inter"/>
                <a:cs typeface="Inter"/>
                <a:sym typeface="Inter"/>
              </a:rPr>
              <a:t>IT teams are overwhelmed</a:t>
            </a:r>
            <a:r>
              <a:rPr lang="en" sz="1100">
                <a:solidFill>
                  <a:schemeClr val="lt1"/>
                </a:solidFill>
                <a:latin typeface="Inter Light"/>
                <a:ea typeface="Inter Light"/>
                <a:cs typeface="Inter Light"/>
                <a:sym typeface="Inter Light"/>
              </a:rPr>
              <a:t> trying to manually support growing employee populations, leading to delays and a poor employee experience.</a:t>
            </a:r>
            <a:endParaRPr sz="1100">
              <a:solidFill>
                <a:schemeClr val="lt1"/>
              </a:solidFill>
              <a:latin typeface="Inter Light"/>
              <a:ea typeface="Inter Light"/>
              <a:cs typeface="Inter Light"/>
              <a:sym typeface="Inter Light"/>
            </a:endParaRPr>
          </a:p>
        </p:txBody>
      </p:sp>
      <p:sp>
        <p:nvSpPr>
          <p:cNvPr id="1313" name="Google Shape;1313;p180"/>
          <p:cNvSpPr/>
          <p:nvPr/>
        </p:nvSpPr>
        <p:spPr>
          <a:xfrm>
            <a:off x="1761550" y="2014050"/>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IT STAFFING &amp; BUDGET CONSTRAINTS</a:t>
            </a:r>
            <a:endParaRPr b="1" sz="1200">
              <a:solidFill>
                <a:schemeClr val="dk2"/>
              </a:solidFill>
              <a:latin typeface="Inter"/>
              <a:ea typeface="Inter"/>
              <a:cs typeface="Inter"/>
              <a:sym typeface="Inter"/>
            </a:endParaRPr>
          </a:p>
        </p:txBody>
      </p:sp>
      <p:sp>
        <p:nvSpPr>
          <p:cNvPr id="1314" name="Google Shape;1314;p180"/>
          <p:cNvSpPr/>
          <p:nvPr/>
        </p:nvSpPr>
        <p:spPr>
          <a:xfrm>
            <a:off x="3759538" y="3833435"/>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80"/>
          <p:cNvSpPr/>
          <p:nvPr/>
        </p:nvSpPr>
        <p:spPr>
          <a:xfrm>
            <a:off x="1691025" y="405632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PROVIDING LOCAL SERVICES</a:t>
            </a:r>
            <a:endParaRPr b="1" sz="1200">
              <a:solidFill>
                <a:schemeClr val="dk2"/>
              </a:solidFill>
              <a:latin typeface="Inter"/>
              <a:ea typeface="Inter"/>
              <a:cs typeface="Inter"/>
              <a:sym typeface="Inter"/>
            </a:endParaRPr>
          </a:p>
        </p:txBody>
      </p:sp>
      <p:cxnSp>
        <p:nvCxnSpPr>
          <p:cNvPr id="1316" name="Google Shape;1316;p180"/>
          <p:cNvCxnSpPr/>
          <p:nvPr/>
        </p:nvCxnSpPr>
        <p:spPr>
          <a:xfrm flipH="1">
            <a:off x="3660693" y="3846104"/>
            <a:ext cx="2400" cy="887400"/>
          </a:xfrm>
          <a:prstGeom prst="straightConnector1">
            <a:avLst/>
          </a:prstGeom>
          <a:noFill/>
          <a:ln cap="flat" cmpd="sng" w="19050">
            <a:solidFill>
              <a:schemeClr val="dk2"/>
            </a:solidFill>
            <a:prstDash val="solid"/>
            <a:round/>
            <a:headEnd len="med" w="med" type="none"/>
            <a:tailEnd len="med" w="med" type="none"/>
          </a:ln>
        </p:spPr>
      </p:cxnSp>
      <p:sp>
        <p:nvSpPr>
          <p:cNvPr id="1317" name="Google Shape;1317;p180"/>
          <p:cNvSpPr/>
          <p:nvPr/>
        </p:nvSpPr>
        <p:spPr>
          <a:xfrm>
            <a:off x="849125" y="3976939"/>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18" name="Google Shape;1318;p180"/>
          <p:cNvSpPr/>
          <p:nvPr/>
        </p:nvSpPr>
        <p:spPr>
          <a:xfrm>
            <a:off x="3940508" y="3924008"/>
            <a:ext cx="3471900" cy="711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100">
                <a:solidFill>
                  <a:schemeClr val="lt1"/>
                </a:solidFill>
                <a:latin typeface="Inter Light"/>
                <a:ea typeface="Inter Light"/>
                <a:cs typeface="Inter Light"/>
                <a:sym typeface="Inter Light"/>
              </a:rPr>
              <a:t>Distributed </a:t>
            </a:r>
            <a:r>
              <a:rPr b="1" lang="en" sz="1100">
                <a:solidFill>
                  <a:schemeClr val="lt1"/>
                </a:solidFill>
                <a:latin typeface="Inter"/>
                <a:ea typeface="Inter"/>
                <a:cs typeface="Inter"/>
                <a:sym typeface="Inter"/>
              </a:rPr>
              <a:t>companies struggle</a:t>
            </a:r>
            <a:r>
              <a:rPr lang="en" sz="1100">
                <a:solidFill>
                  <a:schemeClr val="lt1"/>
                </a:solidFill>
                <a:latin typeface="Inter Light"/>
                <a:ea typeface="Inter Light"/>
                <a:cs typeface="Inter Light"/>
                <a:sym typeface="Inter Light"/>
              </a:rPr>
              <a:t> </a:t>
            </a:r>
            <a:r>
              <a:rPr b="1" lang="en" sz="1100">
                <a:solidFill>
                  <a:schemeClr val="lt1"/>
                </a:solidFill>
                <a:latin typeface="Inter"/>
                <a:ea typeface="Inter"/>
                <a:cs typeface="Inter"/>
                <a:sym typeface="Inter"/>
              </a:rPr>
              <a:t>without local IT </a:t>
            </a:r>
            <a:r>
              <a:rPr lang="en" sz="1100">
                <a:solidFill>
                  <a:schemeClr val="lt1"/>
                </a:solidFill>
                <a:latin typeface="Inter Light"/>
                <a:ea typeface="Inter Light"/>
                <a:cs typeface="Inter Light"/>
                <a:sym typeface="Inter Light"/>
              </a:rPr>
              <a:t>presence, making expansion challenging.</a:t>
            </a:r>
            <a:endParaRPr sz="1100">
              <a:solidFill>
                <a:schemeClr val="lt1"/>
              </a:solidFill>
              <a:latin typeface="Inter Light"/>
              <a:ea typeface="Inter Light"/>
              <a:cs typeface="Inter Light"/>
              <a:sym typeface="Inter Light"/>
            </a:endParaRPr>
          </a:p>
        </p:txBody>
      </p:sp>
      <p:cxnSp>
        <p:nvCxnSpPr>
          <p:cNvPr id="1319" name="Google Shape;1319;p180"/>
          <p:cNvCxnSpPr/>
          <p:nvPr/>
        </p:nvCxnSpPr>
        <p:spPr>
          <a:xfrm flipH="1">
            <a:off x="3660693" y="1816829"/>
            <a:ext cx="2400" cy="887400"/>
          </a:xfrm>
          <a:prstGeom prst="straightConnector1">
            <a:avLst/>
          </a:prstGeom>
          <a:noFill/>
          <a:ln cap="flat" cmpd="sng" w="19050">
            <a:solidFill>
              <a:schemeClr val="dk2"/>
            </a:solidFill>
            <a:prstDash val="solid"/>
            <a:round/>
            <a:headEnd len="med" w="med" type="none"/>
            <a:tailEnd len="med" w="med" type="none"/>
          </a:ln>
        </p:spPr>
      </p:cxnSp>
      <p:cxnSp>
        <p:nvCxnSpPr>
          <p:cNvPr id="1320" name="Google Shape;1320;p180"/>
          <p:cNvCxnSpPr/>
          <p:nvPr/>
        </p:nvCxnSpPr>
        <p:spPr>
          <a:xfrm flipH="1">
            <a:off x="3660693" y="767075"/>
            <a:ext cx="2400" cy="887400"/>
          </a:xfrm>
          <a:prstGeom prst="straightConnector1">
            <a:avLst/>
          </a:prstGeom>
          <a:noFill/>
          <a:ln cap="flat" cmpd="sng" w="19050">
            <a:solidFill>
              <a:schemeClr val="dk2"/>
            </a:solidFill>
            <a:prstDash val="solid"/>
            <a:round/>
            <a:headEnd len="med" w="med" type="none"/>
            <a:tailEnd len="med" w="med" type="none"/>
          </a:ln>
        </p:spPr>
      </p:cxnSp>
      <p:pic>
        <p:nvPicPr>
          <p:cNvPr id="1321" name="Google Shape;1321;p180"/>
          <p:cNvPicPr preferRelativeResize="0"/>
          <p:nvPr/>
        </p:nvPicPr>
        <p:blipFill>
          <a:blip r:embed="rId3">
            <a:alphaModFix/>
          </a:blip>
          <a:stretch>
            <a:fillRect/>
          </a:stretch>
        </p:blipFill>
        <p:spPr>
          <a:xfrm>
            <a:off x="999779" y="4122814"/>
            <a:ext cx="419580" cy="419581"/>
          </a:xfrm>
          <a:prstGeom prst="rect">
            <a:avLst/>
          </a:prstGeom>
          <a:noFill/>
          <a:ln>
            <a:noFill/>
          </a:ln>
        </p:spPr>
      </p:pic>
      <p:pic>
        <p:nvPicPr>
          <p:cNvPr id="1322" name="Google Shape;1322;p180"/>
          <p:cNvPicPr preferRelativeResize="0"/>
          <p:nvPr/>
        </p:nvPicPr>
        <p:blipFill>
          <a:blip r:embed="rId4">
            <a:alphaModFix/>
          </a:blip>
          <a:stretch>
            <a:fillRect/>
          </a:stretch>
        </p:blipFill>
        <p:spPr>
          <a:xfrm>
            <a:off x="1005113" y="1062114"/>
            <a:ext cx="419580" cy="419581"/>
          </a:xfrm>
          <a:prstGeom prst="rect">
            <a:avLst/>
          </a:prstGeom>
          <a:noFill/>
          <a:ln>
            <a:noFill/>
          </a:ln>
        </p:spPr>
      </p:pic>
      <p:pic>
        <p:nvPicPr>
          <p:cNvPr id="1323" name="Google Shape;1323;p180"/>
          <p:cNvPicPr preferRelativeResize="0"/>
          <p:nvPr/>
        </p:nvPicPr>
        <p:blipFill>
          <a:blip r:embed="rId5">
            <a:alphaModFix/>
          </a:blip>
          <a:stretch>
            <a:fillRect/>
          </a:stretch>
        </p:blipFill>
        <p:spPr>
          <a:xfrm>
            <a:off x="-1767662" y="1793487"/>
            <a:ext cx="419580" cy="419581"/>
          </a:xfrm>
          <a:prstGeom prst="rect">
            <a:avLst/>
          </a:prstGeom>
          <a:noFill/>
          <a:ln>
            <a:noFill/>
          </a:ln>
        </p:spPr>
      </p:pic>
      <p:sp>
        <p:nvSpPr>
          <p:cNvPr id="1324" name="Google Shape;1324;p180"/>
          <p:cNvSpPr txBox="1"/>
          <p:nvPr>
            <p:ph idx="4294967295" type="title"/>
          </p:nvPr>
        </p:nvSpPr>
        <p:spPr>
          <a:xfrm>
            <a:off x="304800" y="327875"/>
            <a:ext cx="5953200" cy="43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2"/>
                </a:solidFill>
              </a:rPr>
              <a:t>Challenges companies face</a:t>
            </a:r>
            <a:endParaRPr sz="2200">
              <a:solidFill>
                <a:schemeClr val="dk2"/>
              </a:solidFill>
            </a:endParaRPr>
          </a:p>
        </p:txBody>
      </p:sp>
      <p:pic>
        <p:nvPicPr>
          <p:cNvPr id="1325" name="Google Shape;1325;p180"/>
          <p:cNvPicPr preferRelativeResize="0"/>
          <p:nvPr/>
        </p:nvPicPr>
        <p:blipFill>
          <a:blip r:embed="rId6">
            <a:alphaModFix/>
          </a:blip>
          <a:stretch>
            <a:fillRect/>
          </a:stretch>
        </p:blipFill>
        <p:spPr>
          <a:xfrm>
            <a:off x="985500" y="2060000"/>
            <a:ext cx="439200" cy="439200"/>
          </a:xfrm>
          <a:prstGeom prst="rect">
            <a:avLst/>
          </a:prstGeom>
          <a:noFill/>
          <a:ln>
            <a:noFill/>
          </a:ln>
        </p:spPr>
      </p:pic>
      <p:pic>
        <p:nvPicPr>
          <p:cNvPr id="1326" name="Google Shape;1326;p180"/>
          <p:cNvPicPr preferRelativeResize="0"/>
          <p:nvPr/>
        </p:nvPicPr>
        <p:blipFill>
          <a:blip r:embed="rId7">
            <a:alphaModFix/>
          </a:blip>
          <a:stretch>
            <a:fillRect/>
          </a:stretch>
        </p:blipFill>
        <p:spPr>
          <a:xfrm>
            <a:off x="999775" y="3099438"/>
            <a:ext cx="419575" cy="419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1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332" name="Google Shape;1332;p181"/>
          <p:cNvPicPr preferRelativeResize="0"/>
          <p:nvPr/>
        </p:nvPicPr>
        <p:blipFill>
          <a:blip r:embed="rId3">
            <a:alphaModFix/>
          </a:blip>
          <a:stretch>
            <a:fillRect/>
          </a:stretch>
        </p:blipFill>
        <p:spPr>
          <a:xfrm>
            <a:off x="-1767662" y="1793487"/>
            <a:ext cx="419580" cy="419581"/>
          </a:xfrm>
          <a:prstGeom prst="rect">
            <a:avLst/>
          </a:prstGeom>
          <a:noFill/>
          <a:ln>
            <a:noFill/>
          </a:ln>
        </p:spPr>
      </p:pic>
      <p:grpSp>
        <p:nvGrpSpPr>
          <p:cNvPr id="1333" name="Google Shape;1333;p181"/>
          <p:cNvGrpSpPr/>
          <p:nvPr/>
        </p:nvGrpSpPr>
        <p:grpSpPr>
          <a:xfrm>
            <a:off x="572825" y="2094600"/>
            <a:ext cx="7998350" cy="954300"/>
            <a:chOff x="740325" y="1168075"/>
            <a:chExt cx="7998350" cy="954300"/>
          </a:xfrm>
        </p:grpSpPr>
        <p:sp>
          <p:nvSpPr>
            <p:cNvPr id="1334" name="Google Shape;1334;p181"/>
            <p:cNvSpPr txBox="1"/>
            <p:nvPr/>
          </p:nvSpPr>
          <p:spPr>
            <a:xfrm>
              <a:off x="740325" y="1168075"/>
              <a:ext cx="2015100" cy="95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5000">
                  <a:solidFill>
                    <a:srgbClr val="ABE7FF"/>
                  </a:solidFill>
                  <a:latin typeface="Inter"/>
                  <a:ea typeface="Inter"/>
                  <a:cs typeface="Inter"/>
                  <a:sym typeface="Inter"/>
                </a:rPr>
                <a:t>70%</a:t>
              </a:r>
              <a:endParaRPr b="1" sz="5000">
                <a:solidFill>
                  <a:srgbClr val="ABE7FF"/>
                </a:solidFill>
                <a:latin typeface="Inter"/>
                <a:ea typeface="Inter"/>
                <a:cs typeface="Inter"/>
                <a:sym typeface="Inter"/>
              </a:endParaRPr>
            </a:p>
          </p:txBody>
        </p:sp>
        <p:sp>
          <p:nvSpPr>
            <p:cNvPr id="1335" name="Google Shape;1335;p181"/>
            <p:cNvSpPr txBox="1"/>
            <p:nvPr/>
          </p:nvSpPr>
          <p:spPr>
            <a:xfrm>
              <a:off x="2990675" y="1210525"/>
              <a:ext cx="5748000" cy="869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200">
                  <a:solidFill>
                    <a:srgbClr val="FFFFFF"/>
                  </a:solidFill>
                  <a:latin typeface="Inter ExtraLight"/>
                  <a:ea typeface="Inter ExtraLight"/>
                  <a:cs typeface="Inter ExtraLight"/>
                  <a:sym typeface="Inter ExtraLight"/>
                </a:rPr>
                <a:t>of organizations will adopt a managed device life cycle service offering by 2028.</a:t>
              </a:r>
              <a:endParaRPr i="1" sz="2200">
                <a:solidFill>
                  <a:srgbClr val="FFFFFF"/>
                </a:solidFill>
                <a:latin typeface="Inter ExtraLight"/>
                <a:ea typeface="Inter ExtraLight"/>
                <a:cs typeface="Inter ExtraLight"/>
                <a:sym typeface="Inter ExtraLigh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82"/>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Firstbase can help</a:t>
            </a:r>
            <a:endParaRPr sz="2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46" name="Google Shape;1346;p183"/>
          <p:cNvSpPr/>
          <p:nvPr/>
        </p:nvSpPr>
        <p:spPr>
          <a:xfrm>
            <a:off x="3759538" y="2819793"/>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83"/>
          <p:cNvSpPr/>
          <p:nvPr/>
        </p:nvSpPr>
        <p:spPr>
          <a:xfrm>
            <a:off x="1701076" y="305877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ASSET RECOVERY &amp; RE-DEPLOYMENT</a:t>
            </a:r>
            <a:endParaRPr b="1" sz="1200">
              <a:solidFill>
                <a:schemeClr val="dk2"/>
              </a:solidFill>
              <a:latin typeface="Inter"/>
              <a:ea typeface="Inter"/>
              <a:cs typeface="Inter"/>
              <a:sym typeface="Inter"/>
            </a:endParaRPr>
          </a:p>
        </p:txBody>
      </p:sp>
      <p:cxnSp>
        <p:nvCxnSpPr>
          <p:cNvPr id="1348" name="Google Shape;1348;p183"/>
          <p:cNvCxnSpPr/>
          <p:nvPr/>
        </p:nvCxnSpPr>
        <p:spPr>
          <a:xfrm flipH="1">
            <a:off x="3660693" y="2813249"/>
            <a:ext cx="2400" cy="887400"/>
          </a:xfrm>
          <a:prstGeom prst="straightConnector1">
            <a:avLst/>
          </a:prstGeom>
          <a:noFill/>
          <a:ln cap="flat" cmpd="sng" w="19050">
            <a:solidFill>
              <a:schemeClr val="dk2"/>
            </a:solidFill>
            <a:prstDash val="solid"/>
            <a:round/>
            <a:headEnd len="med" w="med" type="none"/>
            <a:tailEnd len="med" w="med" type="none"/>
          </a:ln>
        </p:spPr>
      </p:cxnSp>
      <p:sp>
        <p:nvSpPr>
          <p:cNvPr id="1349" name="Google Shape;1349;p183"/>
          <p:cNvSpPr/>
          <p:nvPr/>
        </p:nvSpPr>
        <p:spPr>
          <a:xfrm>
            <a:off x="849125" y="294408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50" name="Google Shape;1350;p183"/>
          <p:cNvSpPr/>
          <p:nvPr/>
        </p:nvSpPr>
        <p:spPr>
          <a:xfrm>
            <a:off x="4016113" y="2948138"/>
            <a:ext cx="3471900" cy="664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100">
                <a:solidFill>
                  <a:schemeClr val="lt1"/>
                </a:solidFill>
                <a:latin typeface="Inter"/>
                <a:ea typeface="Inter"/>
                <a:cs typeface="Inter"/>
                <a:sym typeface="Inter"/>
              </a:rPr>
              <a:t>Asset recovery processes</a:t>
            </a:r>
            <a:r>
              <a:rPr lang="en" sz="1100">
                <a:solidFill>
                  <a:schemeClr val="lt1"/>
                </a:solidFill>
                <a:latin typeface="Inter Light"/>
                <a:ea typeface="Inter Light"/>
                <a:cs typeface="Inter Light"/>
                <a:sym typeface="Inter Light"/>
              </a:rPr>
              <a:t> achieve 90%+ retrieval rates while ensuring secure data handling and device redeployment.</a:t>
            </a:r>
            <a:endParaRPr sz="1100">
              <a:solidFill>
                <a:schemeClr val="lt1"/>
              </a:solidFill>
              <a:latin typeface="Inter Light"/>
              <a:ea typeface="Inter Light"/>
              <a:cs typeface="Inter Light"/>
              <a:sym typeface="Inter Light"/>
            </a:endParaRPr>
          </a:p>
        </p:txBody>
      </p:sp>
      <p:sp>
        <p:nvSpPr>
          <p:cNvPr id="1351" name="Google Shape;1351;p183"/>
          <p:cNvSpPr/>
          <p:nvPr/>
        </p:nvSpPr>
        <p:spPr>
          <a:xfrm>
            <a:off x="3759538" y="790459"/>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83"/>
          <p:cNvSpPr/>
          <p:nvPr/>
        </p:nvSpPr>
        <p:spPr>
          <a:xfrm>
            <a:off x="849136" y="903818"/>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53" name="Google Shape;1353;p183"/>
          <p:cNvSpPr/>
          <p:nvPr/>
        </p:nvSpPr>
        <p:spPr>
          <a:xfrm>
            <a:off x="3844030" y="767091"/>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54" name="Google Shape;1354;p183"/>
          <p:cNvSpPr/>
          <p:nvPr/>
        </p:nvSpPr>
        <p:spPr>
          <a:xfrm>
            <a:off x="3818866" y="790459"/>
            <a:ext cx="37380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55" name="Google Shape;1355;p183"/>
          <p:cNvSpPr/>
          <p:nvPr/>
        </p:nvSpPr>
        <p:spPr>
          <a:xfrm>
            <a:off x="3940638" y="790454"/>
            <a:ext cx="34905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1100">
                <a:solidFill>
                  <a:schemeClr val="lt1"/>
                </a:solidFill>
                <a:latin typeface="Inter"/>
                <a:ea typeface="Inter"/>
                <a:cs typeface="Inter"/>
                <a:sym typeface="Inter"/>
              </a:rPr>
              <a:t>Firstbase's</a:t>
            </a:r>
            <a:r>
              <a:rPr lang="en" sz="1100">
                <a:solidFill>
                  <a:schemeClr val="lt1"/>
                </a:solidFill>
                <a:latin typeface="Inter Light"/>
                <a:ea typeface="Inter Light"/>
                <a:cs typeface="Inter Light"/>
                <a:sym typeface="Inter Light"/>
              </a:rPr>
              <a:t> platform </a:t>
            </a:r>
            <a:r>
              <a:rPr b="1" lang="en" sz="1100">
                <a:solidFill>
                  <a:schemeClr val="lt1"/>
                </a:solidFill>
                <a:latin typeface="Inter"/>
                <a:ea typeface="Inter"/>
                <a:cs typeface="Inter"/>
                <a:sym typeface="Inter"/>
              </a:rPr>
              <a:t>automates the entire equipment lifecycle </a:t>
            </a:r>
            <a:r>
              <a:rPr lang="en" sz="1100">
                <a:solidFill>
                  <a:schemeClr val="lt1"/>
                </a:solidFill>
                <a:latin typeface="Inter Light"/>
                <a:ea typeface="Inter Light"/>
                <a:cs typeface="Inter Light"/>
                <a:sym typeface="Inter Light"/>
              </a:rPr>
              <a:t>from procurement to disposal, eliminating manual IT tasks</a:t>
            </a:r>
            <a:endParaRPr sz="1100">
              <a:solidFill>
                <a:schemeClr val="lt1"/>
              </a:solidFill>
              <a:latin typeface="Inter Light"/>
              <a:ea typeface="Inter Light"/>
              <a:cs typeface="Inter Light"/>
              <a:sym typeface="Inter Light"/>
            </a:endParaRPr>
          </a:p>
        </p:txBody>
      </p:sp>
      <p:sp>
        <p:nvSpPr>
          <p:cNvPr id="1356" name="Google Shape;1356;p183"/>
          <p:cNvSpPr/>
          <p:nvPr/>
        </p:nvSpPr>
        <p:spPr>
          <a:xfrm>
            <a:off x="1753037" y="96932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AUTOMATE PROCESSES</a:t>
            </a:r>
            <a:endParaRPr b="1" sz="1200">
              <a:solidFill>
                <a:schemeClr val="dk2"/>
              </a:solidFill>
              <a:latin typeface="Inter"/>
              <a:ea typeface="Inter"/>
              <a:cs typeface="Inter"/>
              <a:sym typeface="Inter"/>
            </a:endParaRPr>
          </a:p>
        </p:txBody>
      </p:sp>
      <p:sp>
        <p:nvSpPr>
          <p:cNvPr id="1357" name="Google Shape;1357;p183"/>
          <p:cNvSpPr/>
          <p:nvPr/>
        </p:nvSpPr>
        <p:spPr>
          <a:xfrm>
            <a:off x="3759538" y="1793451"/>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83"/>
          <p:cNvSpPr/>
          <p:nvPr/>
        </p:nvSpPr>
        <p:spPr>
          <a:xfrm>
            <a:off x="849136" y="19301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59" name="Google Shape;1359;p183"/>
          <p:cNvSpPr/>
          <p:nvPr/>
        </p:nvSpPr>
        <p:spPr>
          <a:xfrm>
            <a:off x="3844030" y="1793472"/>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60" name="Google Shape;1360;p183"/>
          <p:cNvSpPr/>
          <p:nvPr/>
        </p:nvSpPr>
        <p:spPr>
          <a:xfrm>
            <a:off x="3818866" y="1816818"/>
            <a:ext cx="3866400" cy="824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361" name="Google Shape;1361;p183"/>
          <p:cNvSpPr/>
          <p:nvPr/>
        </p:nvSpPr>
        <p:spPr>
          <a:xfrm>
            <a:off x="3933887" y="1879890"/>
            <a:ext cx="3471900" cy="701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b="1" lang="en" sz="1100">
                <a:solidFill>
                  <a:schemeClr val="lt1"/>
                </a:solidFill>
                <a:latin typeface="Inter"/>
                <a:ea typeface="Inter"/>
                <a:cs typeface="Inter"/>
                <a:sym typeface="Inter"/>
              </a:rPr>
              <a:t>Services and</a:t>
            </a:r>
            <a:r>
              <a:rPr lang="en" sz="1100">
                <a:solidFill>
                  <a:schemeClr val="lt1"/>
                </a:solidFill>
                <a:latin typeface="Inter Light"/>
                <a:ea typeface="Inter Light"/>
                <a:cs typeface="Inter Light"/>
                <a:sym typeface="Inter Light"/>
              </a:rPr>
              <a:t> </a:t>
            </a:r>
            <a:r>
              <a:rPr b="1" lang="en" sz="1100">
                <a:solidFill>
                  <a:schemeClr val="lt1"/>
                </a:solidFill>
                <a:latin typeface="Inter"/>
                <a:ea typeface="Inter"/>
                <a:cs typeface="Inter"/>
                <a:sym typeface="Inter"/>
              </a:rPr>
              <a:t>automation off-load IT</a:t>
            </a:r>
            <a:r>
              <a:rPr lang="en" sz="1100">
                <a:solidFill>
                  <a:schemeClr val="lt1"/>
                </a:solidFill>
                <a:latin typeface="Inter Light"/>
                <a:ea typeface="Inter Light"/>
                <a:cs typeface="Inter Light"/>
                <a:sym typeface="Inter Light"/>
              </a:rPr>
              <a:t>, allow support ratios to move from 1 IT person being able to support 300 to 2500.</a:t>
            </a:r>
            <a:endParaRPr sz="1100">
              <a:solidFill>
                <a:schemeClr val="lt1"/>
              </a:solidFill>
              <a:latin typeface="Inter Light"/>
              <a:ea typeface="Inter Light"/>
              <a:cs typeface="Inter Light"/>
              <a:sym typeface="Inter Light"/>
            </a:endParaRPr>
          </a:p>
        </p:txBody>
      </p:sp>
      <p:sp>
        <p:nvSpPr>
          <p:cNvPr id="1362" name="Google Shape;1362;p183"/>
          <p:cNvSpPr/>
          <p:nvPr/>
        </p:nvSpPr>
        <p:spPr>
          <a:xfrm>
            <a:off x="1761550" y="2014050"/>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EXTEND YOUR</a:t>
            </a:r>
            <a:br>
              <a:rPr b="1" lang="en" sz="1200">
                <a:solidFill>
                  <a:schemeClr val="dk2"/>
                </a:solidFill>
                <a:latin typeface="Inter"/>
                <a:ea typeface="Inter"/>
                <a:cs typeface="Inter"/>
                <a:sym typeface="Inter"/>
              </a:rPr>
            </a:br>
            <a:r>
              <a:rPr b="1" lang="en" sz="1200">
                <a:solidFill>
                  <a:schemeClr val="dk2"/>
                </a:solidFill>
                <a:latin typeface="Inter"/>
                <a:ea typeface="Inter"/>
                <a:cs typeface="Inter"/>
                <a:sym typeface="Inter"/>
              </a:rPr>
              <a:t> TEAM</a:t>
            </a:r>
            <a:endParaRPr b="1" sz="1200">
              <a:solidFill>
                <a:schemeClr val="dk2"/>
              </a:solidFill>
              <a:latin typeface="Inter"/>
              <a:ea typeface="Inter"/>
              <a:cs typeface="Inter"/>
              <a:sym typeface="Inter"/>
            </a:endParaRPr>
          </a:p>
        </p:txBody>
      </p:sp>
      <p:sp>
        <p:nvSpPr>
          <p:cNvPr id="1363" name="Google Shape;1363;p183"/>
          <p:cNvSpPr/>
          <p:nvPr/>
        </p:nvSpPr>
        <p:spPr>
          <a:xfrm>
            <a:off x="3759538" y="3833435"/>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83"/>
          <p:cNvSpPr/>
          <p:nvPr/>
        </p:nvSpPr>
        <p:spPr>
          <a:xfrm>
            <a:off x="1691025" y="4056325"/>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GLOBAL NETWORK</a:t>
            </a:r>
            <a:endParaRPr b="1" sz="1200">
              <a:solidFill>
                <a:schemeClr val="dk2"/>
              </a:solidFill>
              <a:latin typeface="Inter"/>
              <a:ea typeface="Inter"/>
              <a:cs typeface="Inter"/>
              <a:sym typeface="Inter"/>
            </a:endParaRPr>
          </a:p>
        </p:txBody>
      </p:sp>
      <p:cxnSp>
        <p:nvCxnSpPr>
          <p:cNvPr id="1365" name="Google Shape;1365;p183"/>
          <p:cNvCxnSpPr/>
          <p:nvPr/>
        </p:nvCxnSpPr>
        <p:spPr>
          <a:xfrm flipH="1">
            <a:off x="3660693" y="3846104"/>
            <a:ext cx="2400" cy="887400"/>
          </a:xfrm>
          <a:prstGeom prst="straightConnector1">
            <a:avLst/>
          </a:prstGeom>
          <a:noFill/>
          <a:ln cap="flat" cmpd="sng" w="19050">
            <a:solidFill>
              <a:schemeClr val="dk2"/>
            </a:solidFill>
            <a:prstDash val="solid"/>
            <a:round/>
            <a:headEnd len="med" w="med" type="none"/>
            <a:tailEnd len="med" w="med" type="none"/>
          </a:ln>
        </p:spPr>
      </p:cxnSp>
      <p:sp>
        <p:nvSpPr>
          <p:cNvPr id="1366" name="Google Shape;1366;p183"/>
          <p:cNvSpPr/>
          <p:nvPr/>
        </p:nvSpPr>
        <p:spPr>
          <a:xfrm>
            <a:off x="849125" y="3976939"/>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67" name="Google Shape;1367;p183"/>
          <p:cNvSpPr/>
          <p:nvPr/>
        </p:nvSpPr>
        <p:spPr>
          <a:xfrm>
            <a:off x="3940508" y="3924008"/>
            <a:ext cx="3471900" cy="711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100">
                <a:solidFill>
                  <a:schemeClr val="lt1"/>
                </a:solidFill>
                <a:latin typeface="Inter Light"/>
                <a:ea typeface="Inter Light"/>
                <a:cs typeface="Inter Light"/>
                <a:sym typeface="Inter Light"/>
              </a:rPr>
              <a:t>A global infrastructure network </a:t>
            </a:r>
            <a:r>
              <a:rPr b="1" lang="en" sz="1100">
                <a:solidFill>
                  <a:schemeClr val="lt1"/>
                </a:solidFill>
                <a:latin typeface="Inter"/>
                <a:ea typeface="Inter"/>
                <a:cs typeface="Inter"/>
                <a:sym typeface="Inter"/>
              </a:rPr>
              <a:t>handles equipment deployment across 150+ </a:t>
            </a:r>
            <a:r>
              <a:rPr lang="en" sz="1100">
                <a:solidFill>
                  <a:schemeClr val="lt1"/>
                </a:solidFill>
                <a:latin typeface="Inter Light"/>
                <a:ea typeface="Inter Light"/>
                <a:cs typeface="Inter Light"/>
                <a:sym typeface="Inter Light"/>
              </a:rPr>
              <a:t>countries</a:t>
            </a:r>
            <a:r>
              <a:rPr b="1" lang="en" sz="1100">
                <a:solidFill>
                  <a:schemeClr val="lt1"/>
                </a:solidFill>
                <a:latin typeface="Inter"/>
                <a:ea typeface="Inter"/>
                <a:cs typeface="Inter"/>
                <a:sym typeface="Inter"/>
              </a:rPr>
              <a:t> through integrated logistics and compliance</a:t>
            </a:r>
            <a:r>
              <a:rPr lang="en" sz="1100">
                <a:solidFill>
                  <a:schemeClr val="lt1"/>
                </a:solidFill>
                <a:latin typeface="Inter Light"/>
                <a:ea typeface="Inter Light"/>
                <a:cs typeface="Inter Light"/>
                <a:sym typeface="Inter Light"/>
              </a:rPr>
              <a:t> systems</a:t>
            </a:r>
            <a:endParaRPr sz="1100">
              <a:solidFill>
                <a:schemeClr val="lt1"/>
              </a:solidFill>
              <a:latin typeface="Inter Light"/>
              <a:ea typeface="Inter Light"/>
              <a:cs typeface="Inter Light"/>
              <a:sym typeface="Inter Light"/>
            </a:endParaRPr>
          </a:p>
        </p:txBody>
      </p:sp>
      <p:cxnSp>
        <p:nvCxnSpPr>
          <p:cNvPr id="1368" name="Google Shape;1368;p183"/>
          <p:cNvCxnSpPr/>
          <p:nvPr/>
        </p:nvCxnSpPr>
        <p:spPr>
          <a:xfrm flipH="1">
            <a:off x="3660693" y="1816829"/>
            <a:ext cx="2400" cy="887400"/>
          </a:xfrm>
          <a:prstGeom prst="straightConnector1">
            <a:avLst/>
          </a:prstGeom>
          <a:noFill/>
          <a:ln cap="flat" cmpd="sng" w="19050">
            <a:solidFill>
              <a:schemeClr val="dk2"/>
            </a:solidFill>
            <a:prstDash val="solid"/>
            <a:round/>
            <a:headEnd len="med" w="med" type="none"/>
            <a:tailEnd len="med" w="med" type="none"/>
          </a:ln>
        </p:spPr>
      </p:cxnSp>
      <p:cxnSp>
        <p:nvCxnSpPr>
          <p:cNvPr id="1369" name="Google Shape;1369;p183"/>
          <p:cNvCxnSpPr/>
          <p:nvPr/>
        </p:nvCxnSpPr>
        <p:spPr>
          <a:xfrm flipH="1">
            <a:off x="3660693" y="767075"/>
            <a:ext cx="2400" cy="887400"/>
          </a:xfrm>
          <a:prstGeom prst="straightConnector1">
            <a:avLst/>
          </a:prstGeom>
          <a:noFill/>
          <a:ln cap="flat" cmpd="sng" w="19050">
            <a:solidFill>
              <a:schemeClr val="dk2"/>
            </a:solidFill>
            <a:prstDash val="solid"/>
            <a:round/>
            <a:headEnd len="med" w="med" type="none"/>
            <a:tailEnd len="med" w="med" type="none"/>
          </a:ln>
        </p:spPr>
      </p:cxnSp>
      <p:pic>
        <p:nvPicPr>
          <p:cNvPr id="1370" name="Google Shape;1370;p183"/>
          <p:cNvPicPr preferRelativeResize="0"/>
          <p:nvPr/>
        </p:nvPicPr>
        <p:blipFill>
          <a:blip r:embed="rId3">
            <a:alphaModFix/>
          </a:blip>
          <a:stretch>
            <a:fillRect/>
          </a:stretch>
        </p:blipFill>
        <p:spPr>
          <a:xfrm>
            <a:off x="999779" y="4122814"/>
            <a:ext cx="419580" cy="419581"/>
          </a:xfrm>
          <a:prstGeom prst="rect">
            <a:avLst/>
          </a:prstGeom>
          <a:noFill/>
          <a:ln>
            <a:noFill/>
          </a:ln>
        </p:spPr>
      </p:pic>
      <p:pic>
        <p:nvPicPr>
          <p:cNvPr id="1371" name="Google Shape;1371;p183"/>
          <p:cNvPicPr preferRelativeResize="0"/>
          <p:nvPr/>
        </p:nvPicPr>
        <p:blipFill>
          <a:blip r:embed="rId4">
            <a:alphaModFix/>
          </a:blip>
          <a:stretch>
            <a:fillRect/>
          </a:stretch>
        </p:blipFill>
        <p:spPr>
          <a:xfrm>
            <a:off x="1005113" y="1062114"/>
            <a:ext cx="419580" cy="419581"/>
          </a:xfrm>
          <a:prstGeom prst="rect">
            <a:avLst/>
          </a:prstGeom>
          <a:noFill/>
          <a:ln>
            <a:noFill/>
          </a:ln>
        </p:spPr>
      </p:pic>
      <p:pic>
        <p:nvPicPr>
          <p:cNvPr id="1372" name="Google Shape;1372;p183"/>
          <p:cNvPicPr preferRelativeResize="0"/>
          <p:nvPr/>
        </p:nvPicPr>
        <p:blipFill>
          <a:blip r:embed="rId5">
            <a:alphaModFix/>
          </a:blip>
          <a:stretch>
            <a:fillRect/>
          </a:stretch>
        </p:blipFill>
        <p:spPr>
          <a:xfrm>
            <a:off x="-1767662" y="1793487"/>
            <a:ext cx="419580" cy="419581"/>
          </a:xfrm>
          <a:prstGeom prst="rect">
            <a:avLst/>
          </a:prstGeom>
          <a:noFill/>
          <a:ln>
            <a:noFill/>
          </a:ln>
        </p:spPr>
      </p:pic>
      <p:sp>
        <p:nvSpPr>
          <p:cNvPr id="1373" name="Google Shape;1373;p183"/>
          <p:cNvSpPr txBox="1"/>
          <p:nvPr>
            <p:ph idx="4294967295" type="title"/>
          </p:nvPr>
        </p:nvSpPr>
        <p:spPr>
          <a:xfrm>
            <a:off x="304800" y="327875"/>
            <a:ext cx="5953200" cy="43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200">
                <a:solidFill>
                  <a:schemeClr val="dk2"/>
                </a:solidFill>
              </a:rPr>
              <a:t>How Firstbase helps</a:t>
            </a:r>
            <a:endParaRPr sz="2200">
              <a:solidFill>
                <a:schemeClr val="dk2"/>
              </a:solidFill>
            </a:endParaRPr>
          </a:p>
        </p:txBody>
      </p:sp>
      <p:pic>
        <p:nvPicPr>
          <p:cNvPr id="1374" name="Google Shape;1374;p183"/>
          <p:cNvPicPr preferRelativeResize="0"/>
          <p:nvPr/>
        </p:nvPicPr>
        <p:blipFill>
          <a:blip r:embed="rId6">
            <a:alphaModFix/>
          </a:blip>
          <a:stretch>
            <a:fillRect/>
          </a:stretch>
        </p:blipFill>
        <p:spPr>
          <a:xfrm>
            <a:off x="985500" y="2060000"/>
            <a:ext cx="439200" cy="439200"/>
          </a:xfrm>
          <a:prstGeom prst="rect">
            <a:avLst/>
          </a:prstGeom>
          <a:noFill/>
          <a:ln>
            <a:noFill/>
          </a:ln>
        </p:spPr>
      </p:pic>
      <p:pic>
        <p:nvPicPr>
          <p:cNvPr id="1375" name="Google Shape;1375;p183"/>
          <p:cNvPicPr preferRelativeResize="0"/>
          <p:nvPr/>
        </p:nvPicPr>
        <p:blipFill>
          <a:blip r:embed="rId7">
            <a:alphaModFix/>
          </a:blip>
          <a:stretch>
            <a:fillRect/>
          </a:stretch>
        </p:blipFill>
        <p:spPr>
          <a:xfrm>
            <a:off x="999775" y="3099438"/>
            <a:ext cx="419575" cy="419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381" name="Google Shape;1381;p184"/>
          <p:cNvPicPr preferRelativeResize="0"/>
          <p:nvPr/>
        </p:nvPicPr>
        <p:blipFill>
          <a:blip r:embed="rId3">
            <a:alphaModFix/>
          </a:blip>
          <a:stretch>
            <a:fillRect/>
          </a:stretch>
        </p:blipFill>
        <p:spPr>
          <a:xfrm>
            <a:off x="-1767662" y="1793487"/>
            <a:ext cx="419580" cy="419581"/>
          </a:xfrm>
          <a:prstGeom prst="rect">
            <a:avLst/>
          </a:prstGeom>
          <a:noFill/>
          <a:ln>
            <a:noFill/>
          </a:ln>
        </p:spPr>
      </p:pic>
      <p:sp>
        <p:nvSpPr>
          <p:cNvPr id="1382" name="Google Shape;1382;p184"/>
          <p:cNvSpPr txBox="1"/>
          <p:nvPr>
            <p:ph idx="4294967295" type="title"/>
          </p:nvPr>
        </p:nvSpPr>
        <p:spPr>
          <a:xfrm>
            <a:off x="1407300" y="327875"/>
            <a:ext cx="6329400" cy="659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2200">
                <a:solidFill>
                  <a:schemeClr val="dk2"/>
                </a:solidFill>
              </a:rPr>
              <a:t>A comprehensive solution for </a:t>
            </a:r>
            <a:endParaRPr sz="2200">
              <a:solidFill>
                <a:schemeClr val="dk2"/>
              </a:solidFill>
            </a:endParaRPr>
          </a:p>
          <a:p>
            <a:pPr indent="0" lvl="0" marL="0" rtl="0" algn="ctr">
              <a:spcBef>
                <a:spcPts val="0"/>
              </a:spcBef>
              <a:spcAft>
                <a:spcPts val="0"/>
              </a:spcAft>
              <a:buNone/>
            </a:pPr>
            <a:r>
              <a:rPr lang="en" sz="2200">
                <a:solidFill>
                  <a:schemeClr val="dk2"/>
                </a:solidFill>
              </a:rPr>
              <a:t>Hardware &amp; Logistics Management </a:t>
            </a:r>
            <a:endParaRPr sz="2200">
              <a:solidFill>
                <a:schemeClr val="dk2"/>
              </a:solidFill>
            </a:endParaRPr>
          </a:p>
        </p:txBody>
      </p:sp>
      <p:grpSp>
        <p:nvGrpSpPr>
          <p:cNvPr id="1383" name="Google Shape;1383;p184"/>
          <p:cNvGrpSpPr/>
          <p:nvPr/>
        </p:nvGrpSpPr>
        <p:grpSpPr>
          <a:xfrm>
            <a:off x="919800" y="1629350"/>
            <a:ext cx="7304400" cy="2494400"/>
            <a:chOff x="950350" y="1351293"/>
            <a:chExt cx="7304400" cy="2494400"/>
          </a:xfrm>
        </p:grpSpPr>
        <p:sp>
          <p:nvSpPr>
            <p:cNvPr id="1384" name="Google Shape;1384;p184"/>
            <p:cNvSpPr/>
            <p:nvPr/>
          </p:nvSpPr>
          <p:spPr>
            <a:xfrm>
              <a:off x="1462600" y="1982418"/>
              <a:ext cx="1111200" cy="11115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85" name="Google Shape;1385;p184"/>
            <p:cNvSpPr/>
            <p:nvPr/>
          </p:nvSpPr>
          <p:spPr>
            <a:xfrm>
              <a:off x="950350" y="3102146"/>
              <a:ext cx="2135700" cy="68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500">
                  <a:solidFill>
                    <a:schemeClr val="dk2"/>
                  </a:solidFill>
                  <a:latin typeface="Inter"/>
                  <a:ea typeface="Inter"/>
                  <a:cs typeface="Inter"/>
                  <a:sym typeface="Inter"/>
                </a:rPr>
                <a:t>FIRSTBASE PLATFORM</a:t>
              </a:r>
              <a:endParaRPr b="1" sz="1500">
                <a:solidFill>
                  <a:schemeClr val="dk2"/>
                </a:solidFill>
                <a:latin typeface="Inter"/>
                <a:ea typeface="Inter"/>
                <a:cs typeface="Inter"/>
                <a:sym typeface="Inter"/>
              </a:endParaRPr>
            </a:p>
          </p:txBody>
        </p:sp>
        <p:pic>
          <p:nvPicPr>
            <p:cNvPr id="1386" name="Google Shape;1386;p184"/>
            <p:cNvPicPr preferRelativeResize="0"/>
            <p:nvPr/>
          </p:nvPicPr>
          <p:blipFill>
            <a:blip r:embed="rId4">
              <a:alphaModFix/>
            </a:blip>
            <a:stretch>
              <a:fillRect/>
            </a:stretch>
          </p:blipFill>
          <p:spPr>
            <a:xfrm>
              <a:off x="1690430" y="2210366"/>
              <a:ext cx="655541" cy="655604"/>
            </a:xfrm>
            <a:prstGeom prst="rect">
              <a:avLst/>
            </a:prstGeom>
            <a:noFill/>
            <a:ln>
              <a:noFill/>
            </a:ln>
          </p:spPr>
        </p:pic>
        <p:sp>
          <p:nvSpPr>
            <p:cNvPr id="1387" name="Google Shape;1387;p184"/>
            <p:cNvSpPr/>
            <p:nvPr/>
          </p:nvSpPr>
          <p:spPr>
            <a:xfrm>
              <a:off x="5255399" y="13512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88" name="Google Shape;1388;p184"/>
            <p:cNvSpPr/>
            <p:nvPr/>
          </p:nvSpPr>
          <p:spPr>
            <a:xfrm>
              <a:off x="6229750" y="1427508"/>
              <a:ext cx="2025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a:solidFill>
                    <a:schemeClr val="dk2"/>
                  </a:solidFill>
                  <a:latin typeface="Inter"/>
                  <a:ea typeface="Inter"/>
                  <a:cs typeface="Inter"/>
                  <a:sym typeface="Inter"/>
                </a:rPr>
                <a:t>SERVICES</a:t>
              </a:r>
              <a:br>
                <a:rPr b="1" lang="en">
                  <a:solidFill>
                    <a:schemeClr val="dk2"/>
                  </a:solidFill>
                  <a:latin typeface="Inter"/>
                  <a:ea typeface="Inter"/>
                  <a:cs typeface="Inter"/>
                  <a:sym typeface="Inter"/>
                </a:rPr>
              </a:br>
              <a:r>
                <a:rPr b="1" lang="en" sz="1000">
                  <a:solidFill>
                    <a:schemeClr val="dk2"/>
                  </a:solidFill>
                  <a:latin typeface="Inter"/>
                  <a:ea typeface="Inter"/>
                  <a:cs typeface="Inter"/>
                  <a:sym typeface="Inter"/>
                </a:rPr>
                <a:t>STAGING, REPAIR, RETRIEVAL, REDEPLOYMENT</a:t>
              </a:r>
              <a:endParaRPr sz="1000">
                <a:solidFill>
                  <a:schemeClr val="dk2"/>
                </a:solidFill>
                <a:latin typeface="Inter"/>
                <a:ea typeface="Inter"/>
                <a:cs typeface="Inter"/>
                <a:sym typeface="Inter"/>
              </a:endParaRPr>
            </a:p>
          </p:txBody>
        </p:sp>
        <p:pic>
          <p:nvPicPr>
            <p:cNvPr id="1389" name="Google Shape;1389;p184"/>
            <p:cNvPicPr preferRelativeResize="0"/>
            <p:nvPr/>
          </p:nvPicPr>
          <p:blipFill>
            <a:blip r:embed="rId5">
              <a:alphaModFix/>
            </a:blip>
            <a:stretch>
              <a:fillRect/>
            </a:stretch>
          </p:blipFill>
          <p:spPr>
            <a:xfrm>
              <a:off x="5391763" y="1487343"/>
              <a:ext cx="439200" cy="439200"/>
            </a:xfrm>
            <a:prstGeom prst="rect">
              <a:avLst/>
            </a:prstGeom>
            <a:noFill/>
            <a:ln>
              <a:noFill/>
            </a:ln>
          </p:spPr>
        </p:pic>
        <p:sp>
          <p:nvSpPr>
            <p:cNvPr id="1390" name="Google Shape;1390;p184"/>
            <p:cNvSpPr/>
            <p:nvPr/>
          </p:nvSpPr>
          <p:spPr>
            <a:xfrm>
              <a:off x="6267351" y="3172188"/>
              <a:ext cx="16980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a:solidFill>
                    <a:schemeClr val="dk2"/>
                  </a:solidFill>
                  <a:latin typeface="Inter"/>
                  <a:ea typeface="Inter"/>
                  <a:cs typeface="Inter"/>
                  <a:sym typeface="Inter"/>
                </a:rPr>
                <a:t>HARDWARE PROCUREMENT</a:t>
              </a:r>
              <a:endParaRPr b="1">
                <a:solidFill>
                  <a:schemeClr val="dk2"/>
                </a:solidFill>
                <a:latin typeface="Inter"/>
                <a:ea typeface="Inter"/>
                <a:cs typeface="Inter"/>
                <a:sym typeface="Inter"/>
              </a:endParaRPr>
            </a:p>
          </p:txBody>
        </p:sp>
        <p:sp>
          <p:nvSpPr>
            <p:cNvPr id="1391" name="Google Shape;1391;p184"/>
            <p:cNvSpPr/>
            <p:nvPr/>
          </p:nvSpPr>
          <p:spPr>
            <a:xfrm>
              <a:off x="5248925" y="31343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392" name="Google Shape;1392;p184"/>
            <p:cNvPicPr preferRelativeResize="0"/>
            <p:nvPr/>
          </p:nvPicPr>
          <p:blipFill>
            <a:blip r:embed="rId6">
              <a:alphaModFix/>
            </a:blip>
            <a:stretch>
              <a:fillRect/>
            </a:stretch>
          </p:blipFill>
          <p:spPr>
            <a:xfrm>
              <a:off x="5399575" y="3280256"/>
              <a:ext cx="419575" cy="419575"/>
            </a:xfrm>
            <a:prstGeom prst="rect">
              <a:avLst/>
            </a:prstGeom>
            <a:noFill/>
            <a:ln>
              <a:noFill/>
            </a:ln>
          </p:spPr>
        </p:pic>
        <p:cxnSp>
          <p:nvCxnSpPr>
            <p:cNvPr id="1393" name="Google Shape;1393;p184"/>
            <p:cNvCxnSpPr>
              <a:stCxn id="1387" idx="2"/>
              <a:endCxn id="1384" idx="6"/>
            </p:cNvCxnSpPr>
            <p:nvPr/>
          </p:nvCxnSpPr>
          <p:spPr>
            <a:xfrm flipH="1">
              <a:off x="2573699" y="1706943"/>
              <a:ext cx="2681700" cy="831300"/>
            </a:xfrm>
            <a:prstGeom prst="straightConnector1">
              <a:avLst/>
            </a:prstGeom>
            <a:noFill/>
            <a:ln cap="flat" cmpd="sng" w="9525">
              <a:solidFill>
                <a:schemeClr val="dk2"/>
              </a:solidFill>
              <a:prstDash val="solid"/>
              <a:round/>
              <a:headEnd len="med" w="med" type="none"/>
              <a:tailEnd len="med" w="med" type="none"/>
            </a:ln>
          </p:spPr>
        </p:cxnSp>
        <p:cxnSp>
          <p:nvCxnSpPr>
            <p:cNvPr id="1394" name="Google Shape;1394;p184"/>
            <p:cNvCxnSpPr>
              <a:stCxn id="1384" idx="6"/>
              <a:endCxn id="1391" idx="2"/>
            </p:cNvCxnSpPr>
            <p:nvPr/>
          </p:nvCxnSpPr>
          <p:spPr>
            <a:xfrm>
              <a:off x="2573800" y="2538168"/>
              <a:ext cx="2675100" cy="9519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